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8" r:id="rId13"/>
    <p:sldId id="279" r:id="rId14"/>
    <p:sldId id="267" r:id="rId15"/>
    <p:sldId id="271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65E5E-FFE3-4F7C-A8E0-A793080EA222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E851-17C2-4C61-A9A9-FA7632CB5C4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E851-17C2-4C61-A9A9-FA7632CB5C4E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82478-E205-4078-A789-FAB1AAC274C4}" type="slidenum">
              <a:rPr lang="tr-TR"/>
              <a:pPr/>
              <a:t>15</a:t>
            </a:fld>
            <a:endParaRPr lang="tr-T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2BF7-F529-421C-9DDB-A3973D928D04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3632-9888-4528-A980-47356B4173E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1KP9zOtjXk" TargetMode="External"/><Relationship Id="rId2" Type="http://schemas.openxmlformats.org/officeDocument/2006/relationships/hyperlink" Target="https://www.youtube.com/watch?v=ey19jM6y7-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e6DfMv66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İnokülasyon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Doç. Dr. N. Oya SAN KESKİN</a:t>
            </a:r>
            <a:br>
              <a:rPr lang="tr-TR" dirty="0"/>
            </a:br>
            <a:r>
              <a:rPr lang="tr-TR" dirty="0"/>
              <a:t>Ankara Hacı Bayram Veli  Üniversitesi, </a:t>
            </a:r>
            <a:br>
              <a:rPr lang="tr-TR" dirty="0"/>
            </a:br>
            <a:r>
              <a:rPr lang="tr-TR" dirty="0"/>
              <a:t>Biyoloji Bölümü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81A56-D5D5-4158-867F-2B698ED3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" y="0"/>
            <a:ext cx="1207113" cy="12132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02AE42F-17E0-4AF1-8CDE-19FEBDD0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5821590"/>
            <a:ext cx="1841152" cy="1036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219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486150"/>
            <a:ext cx="5762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laboratuvar.com.tr/images/swab-stick.jpg?sid=16d6426bdae1d9c63e3d7e33022098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742504" cy="3026694"/>
          </a:xfrm>
          <a:prstGeom prst="rect">
            <a:avLst/>
          </a:prstGeom>
          <a:noFill/>
        </p:spPr>
      </p:pic>
      <p:pic>
        <p:nvPicPr>
          <p:cNvPr id="14342" name="Picture 6" descr="http://tahlil.com/tahlil.com/wp-content/uploads/2012/02/burun-kultu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3744416" cy="312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9A70-5F4B-4576-9413-3ECD2655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515E-D969-4475-875C-A853AE1DB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Video: agarlı besiyeri hazırlama ve petri kaplarına dökme</a:t>
            </a:r>
          </a:p>
          <a:p>
            <a:r>
              <a:rPr lang="tr-TR" dirty="0">
                <a:hlinkClick r:id="rId2"/>
              </a:rPr>
              <a:t>https://www.youtube.com/watch?v=ey19jM6y7-c</a:t>
            </a:r>
            <a:endParaRPr lang="tr-TR" dirty="0"/>
          </a:p>
          <a:p>
            <a:endParaRPr lang="tr-TR" dirty="0"/>
          </a:p>
          <a:p>
            <a:r>
              <a:rPr lang="tr-TR" dirty="0"/>
              <a:t>Tek koloni düşürme yöntemi:</a:t>
            </a:r>
          </a:p>
          <a:p>
            <a:r>
              <a:rPr lang="tr-TR" dirty="0">
                <a:hlinkClick r:id="rId3"/>
              </a:rPr>
              <a:t>https://www.youtube.com/watch?v=_1KP9zOtjXk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474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F8E3-84ED-407D-8CAF-45BBAC41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589B0-F53E-4838-9EFF-BD055049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Drigalski özesi ile yayma:</a:t>
            </a:r>
          </a:p>
          <a:p>
            <a:r>
              <a:rPr lang="tr-TR" dirty="0">
                <a:hlinkClick r:id="rId2"/>
              </a:rPr>
              <a:t>https://www.youtube.com/watch?v=Rye6DfMv66Q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733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Gram Boyama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En önemli ve en sık kullanılan </a:t>
            </a:r>
            <a:r>
              <a:rPr lang="tr-TR" dirty="0" err="1"/>
              <a:t>ayırdedici</a:t>
            </a:r>
            <a:r>
              <a:rPr lang="tr-TR" dirty="0"/>
              <a:t> bir boyama tekniğidir.</a:t>
            </a:r>
          </a:p>
          <a:p>
            <a:r>
              <a:rPr lang="tr-TR" dirty="0"/>
              <a:t>Bakterileri hücre duvarlarının kimyasal ve fiziksel özelliklerine göre iki büyük gruba ayırmak için kullanılan bir yöntemdir.Bakteri örneğinin tanılanmasında ilk aşama olan </a:t>
            </a:r>
            <a:r>
              <a:rPr lang="tr-TR" b="1" dirty="0">
                <a:solidFill>
                  <a:srgbClr val="FF6600"/>
                </a:solidFill>
              </a:rPr>
              <a:t>Gr(+)/ Gr (-)</a:t>
            </a:r>
            <a:r>
              <a:rPr lang="tr-TR" dirty="0"/>
              <a:t> ayırımının yapılmasında kullanılır.</a:t>
            </a:r>
          </a:p>
          <a:p>
            <a:r>
              <a:rPr lang="tr-TR" dirty="0"/>
              <a:t>Bu metodu bulan kişi Danimarkalı bilim adamı </a:t>
            </a:r>
            <a:r>
              <a:rPr lang="tr-TR" dirty="0" err="1"/>
              <a:t>Hans</a:t>
            </a:r>
            <a:r>
              <a:rPr lang="tr-TR" dirty="0"/>
              <a:t> </a:t>
            </a:r>
            <a:r>
              <a:rPr lang="tr-TR" dirty="0" err="1"/>
              <a:t>Christian</a:t>
            </a:r>
            <a:r>
              <a:rPr lang="tr-TR" dirty="0"/>
              <a:t> </a:t>
            </a:r>
            <a:r>
              <a:rPr lang="tr-TR" b="1" dirty="0"/>
              <a:t>Gram</a:t>
            </a:r>
            <a:r>
              <a:rPr lang="tr-TR" dirty="0"/>
              <a:t>’dır.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tf7lf0310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534400" cy="4632325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 </a:t>
            </a:r>
            <a:r>
              <a:rPr lang="tr-TR"/>
              <a:t>Boyama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6261" name="Picture 5" descr="gpst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733800" cy="3657600"/>
          </a:xfrm>
          <a:prstGeom prst="rect">
            <a:avLst/>
          </a:prstGeom>
          <a:noFill/>
        </p:spPr>
      </p:pic>
      <p:pic>
        <p:nvPicPr>
          <p:cNvPr id="96263" name="Picture 7" descr="gn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3733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Gram </a:t>
            </a:r>
            <a:r>
              <a:rPr lang="tr-TR" sz="3200"/>
              <a:t>boyama</a:t>
            </a:r>
            <a:r>
              <a:rPr lang="en-US" sz="3200"/>
              <a:t> – </a:t>
            </a:r>
            <a:r>
              <a:rPr lang="tr-TR" sz="3200"/>
              <a:t>karışık kültür</a:t>
            </a:r>
            <a:br>
              <a:rPr lang="en-US" sz="3200"/>
            </a:br>
            <a:endParaRPr lang="en-US"/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19200"/>
            <a:ext cx="6477000" cy="5334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08BF-65A0-49AA-B774-893BB0C7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Spor Boyama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8A9A-460F-4736-AE80-AAC0CC2F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49C50-46D3-4FB1-9459-AEDB42B4D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1" r="58663" b="3802"/>
          <a:stretch/>
        </p:blipFill>
        <p:spPr>
          <a:xfrm>
            <a:off x="1547664" y="1600200"/>
            <a:ext cx="4608512" cy="4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10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753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1844824"/>
            <a:ext cx="88569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916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058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8763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5624" cy="681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28600"/>
            <a:ext cx="78867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1952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44824"/>
            <a:ext cx="6334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895560" cy="54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145</Words>
  <Application>Microsoft Office PowerPoint</Application>
  <PresentationFormat>On-screen Show (4:3)</PresentationFormat>
  <Paragraphs>18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Ofis Teması</vt:lpstr>
      <vt:lpstr>İnokülasyon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 Boyama</vt:lpstr>
      <vt:lpstr>Gram Boyama</vt:lpstr>
      <vt:lpstr>PowerPoint Presentation</vt:lpstr>
      <vt:lpstr>Gram boyama – karışık kültür </vt:lpstr>
      <vt:lpstr>Spor Boyama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İnokülasyon</dc:title>
  <dc:creator> </dc:creator>
  <cp:lastModifiedBy> </cp:lastModifiedBy>
  <cp:revision>6</cp:revision>
  <dcterms:created xsi:type="dcterms:W3CDTF">2014-05-20T14:06:39Z</dcterms:created>
  <dcterms:modified xsi:type="dcterms:W3CDTF">2020-05-05T12:39:16Z</dcterms:modified>
</cp:coreProperties>
</file>