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1" r:id="rId2"/>
  </p:sldMasterIdLst>
  <p:notesMasterIdLst>
    <p:notesMasterId r:id="rId52"/>
  </p:notesMasterIdLst>
  <p:sldIdLst>
    <p:sldId id="256" r:id="rId3"/>
    <p:sldId id="257" r:id="rId4"/>
    <p:sldId id="258" r:id="rId5"/>
    <p:sldId id="259" r:id="rId6"/>
    <p:sldId id="260" r:id="rId7"/>
    <p:sldId id="657" r:id="rId8"/>
    <p:sldId id="846" r:id="rId9"/>
    <p:sldId id="658" r:id="rId10"/>
    <p:sldId id="263" r:id="rId11"/>
    <p:sldId id="661" r:id="rId12"/>
    <p:sldId id="845" r:id="rId13"/>
    <p:sldId id="664" r:id="rId14"/>
    <p:sldId id="665" r:id="rId15"/>
    <p:sldId id="847" r:id="rId16"/>
    <p:sldId id="666" r:id="rId17"/>
    <p:sldId id="278" r:id="rId18"/>
    <p:sldId id="672" r:id="rId19"/>
    <p:sldId id="673" r:id="rId20"/>
    <p:sldId id="843" r:id="rId21"/>
    <p:sldId id="778" r:id="rId22"/>
    <p:sldId id="779" r:id="rId23"/>
    <p:sldId id="780" r:id="rId24"/>
    <p:sldId id="844" r:id="rId25"/>
    <p:sldId id="848" r:id="rId26"/>
    <p:sldId id="781" r:id="rId27"/>
    <p:sldId id="785" r:id="rId28"/>
    <p:sldId id="786" r:id="rId29"/>
    <p:sldId id="849" r:id="rId30"/>
    <p:sldId id="850" r:id="rId31"/>
    <p:sldId id="792" r:id="rId32"/>
    <p:sldId id="793" r:id="rId33"/>
    <p:sldId id="796" r:id="rId34"/>
    <p:sldId id="797" r:id="rId35"/>
    <p:sldId id="801" r:id="rId36"/>
    <p:sldId id="802" r:id="rId37"/>
    <p:sldId id="803" r:id="rId38"/>
    <p:sldId id="805" r:id="rId39"/>
    <p:sldId id="807" r:id="rId40"/>
    <p:sldId id="808" r:id="rId41"/>
    <p:sldId id="810" r:id="rId42"/>
    <p:sldId id="811" r:id="rId43"/>
    <p:sldId id="812" r:id="rId44"/>
    <p:sldId id="813" r:id="rId45"/>
    <p:sldId id="814" r:id="rId46"/>
    <p:sldId id="815" r:id="rId47"/>
    <p:sldId id="821" r:id="rId48"/>
    <p:sldId id="823" r:id="rId49"/>
    <p:sldId id="824" r:id="rId50"/>
    <p:sldId id="829" r:id="rId51"/>
  </p:sldIdLst>
  <p:sldSz cx="9144000" cy="5143500" type="screen16x9"/>
  <p:notesSz cx="6858000" cy="9144000"/>
  <p:embeddedFontLst>
    <p:embeddedFont>
      <p:font typeface="Arial Black" panose="020B0A04020102020204" pitchFamily="34" charset="0"/>
      <p:bold r:id="rId53"/>
    </p:embeddedFont>
    <p:embeddedFont>
      <p:font typeface="Garamond" panose="02020404030301010803" pitchFamily="18" charset="0"/>
      <p:regular r:id="rId54"/>
      <p:bold r:id="rId55"/>
      <p:italic r:id="rId56"/>
    </p:embeddedFont>
    <p:embeddedFont>
      <p:font typeface="Raleway" pitchFamily="2" charset="0"/>
      <p:regular r:id="rId57"/>
      <p:bold r:id="rId58"/>
      <p:italic r:id="rId59"/>
      <p:boldItalic r:id="rId60"/>
    </p:embeddedFont>
    <p:embeddedFont>
      <p:font typeface="Raleway ExtraBold" pitchFamily="2" charset="0"/>
      <p:bold r:id="rId61"/>
      <p:boldItalic r:id="rId62"/>
    </p:embeddedFont>
    <p:embeddedFont>
      <p:font typeface="Verdana" panose="020B0604030504040204" pitchFamily="34" charset="0"/>
      <p:regular r:id="rId63"/>
      <p:bold r:id="rId64"/>
      <p:italic r:id="rId65"/>
      <p:boldItalic r:id="rId66"/>
    </p:embeddedFont>
    <p:embeddedFont>
      <p:font typeface="Work Sans Regular"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A15D1F-5A82-44E8-950C-071E2C1F3776}">
  <a:tblStyle styleId="{E9A15D1F-5A82-44E8-950C-071E2C1F377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9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C8EE3-F453-4424-8DB9-000C85EC04C9}"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tr-TR"/>
        </a:p>
      </dgm:t>
    </dgm:pt>
    <dgm:pt modelId="{97DED2D8-C2DB-4AE5-A95B-57D867331E84}">
      <dgm:prSet/>
      <dgm:spPr/>
      <dgm:t>
        <a:bodyPr/>
        <a:lstStyle/>
        <a:p>
          <a:r>
            <a:rPr lang="tr-TR" b="0" i="0"/>
            <a:t>Gram pozitiflerdendir. </a:t>
          </a:r>
          <a:endParaRPr lang="tr-TR"/>
        </a:p>
      </dgm:t>
    </dgm:pt>
    <dgm:pt modelId="{8BF05D21-960B-45FF-8788-4CD3185A2D18}" type="parTrans" cxnId="{80703112-2E6A-4691-866B-FABF83DB561E}">
      <dgm:prSet/>
      <dgm:spPr/>
      <dgm:t>
        <a:bodyPr/>
        <a:lstStyle/>
        <a:p>
          <a:endParaRPr lang="tr-TR"/>
        </a:p>
      </dgm:t>
    </dgm:pt>
    <dgm:pt modelId="{03996965-D8C8-4D93-B54D-7980C91887F8}" type="sibTrans" cxnId="{80703112-2E6A-4691-866B-FABF83DB561E}">
      <dgm:prSet/>
      <dgm:spPr/>
      <dgm:t>
        <a:bodyPr/>
        <a:lstStyle/>
        <a:p>
          <a:endParaRPr lang="tr-TR"/>
        </a:p>
      </dgm:t>
    </dgm:pt>
    <dgm:pt modelId="{C27FA734-AEFE-4757-9680-90ED74EDE22B}">
      <dgm:prSet/>
      <dgm:spPr/>
      <dgm:t>
        <a:bodyPr/>
        <a:lstStyle/>
        <a:p>
          <a:r>
            <a:rPr lang="tr-TR" b="0" i="0" dirty="0"/>
            <a:t>Nozokomiyal (hastane infeksiyonu) etkenidir. </a:t>
          </a:r>
          <a:r>
            <a:rPr lang="tr-TR" b="0" i="1" dirty="0"/>
            <a:t>Staphylococcus aureus</a:t>
          </a:r>
          <a:r>
            <a:rPr lang="tr-TR" b="0" i="0" dirty="0"/>
            <a:t>' un metisilin'e dirençli olup olmaması onun tanımlanmasında etkilidir. </a:t>
          </a:r>
          <a:endParaRPr lang="tr-TR" dirty="0"/>
        </a:p>
      </dgm:t>
    </dgm:pt>
    <dgm:pt modelId="{0AF08B8E-D753-4F2A-A1BA-71C30D60B6CD}" type="parTrans" cxnId="{8D38850E-2389-4C7B-934B-020A00F5CFBB}">
      <dgm:prSet/>
      <dgm:spPr/>
      <dgm:t>
        <a:bodyPr/>
        <a:lstStyle/>
        <a:p>
          <a:endParaRPr lang="tr-TR"/>
        </a:p>
      </dgm:t>
    </dgm:pt>
    <dgm:pt modelId="{4A21FA66-644B-4574-899F-0F3921C36624}" type="sibTrans" cxnId="{8D38850E-2389-4C7B-934B-020A00F5CFBB}">
      <dgm:prSet/>
      <dgm:spPr/>
      <dgm:t>
        <a:bodyPr/>
        <a:lstStyle/>
        <a:p>
          <a:endParaRPr lang="tr-TR"/>
        </a:p>
      </dgm:t>
    </dgm:pt>
    <dgm:pt modelId="{EFD6EBF3-EEA8-4568-AEF7-9E39101B635E}">
      <dgm:prSet/>
      <dgm:spPr/>
      <dgm:t>
        <a:bodyPr/>
        <a:lstStyle/>
        <a:p>
          <a:r>
            <a:rPr lang="tr-TR" b="0" i="0" dirty="0"/>
            <a:t>Örneğin bu antibiyotiğe hassas (duyarlı, sensitiv) olan bir </a:t>
          </a:r>
          <a:r>
            <a:rPr lang="tr-TR" b="0" i="1" dirty="0"/>
            <a:t>S. aureus</a:t>
          </a:r>
          <a:r>
            <a:rPr lang="tr-TR" b="0" i="0" dirty="0"/>
            <a:t>, MSSA (Methycilline Sensitive </a:t>
          </a:r>
          <a:r>
            <a:rPr lang="tr-TR" b="0" i="1" dirty="0"/>
            <a:t>Staphylococcus Aureus</a:t>
          </a:r>
          <a:r>
            <a:rPr lang="tr-TR" b="0" i="0" dirty="0"/>
            <a:t>) adını alırken, buna dirençli olan suş, MRSA (Methycilline Resistant </a:t>
          </a:r>
          <a:r>
            <a:rPr lang="tr-TR" b="0" i="1" dirty="0"/>
            <a:t>Staphylococcus Aureus</a:t>
          </a:r>
          <a:r>
            <a:rPr lang="tr-TR" b="0" i="0" dirty="0"/>
            <a:t>) adını alır</a:t>
          </a:r>
          <a:endParaRPr lang="tr-TR" dirty="0"/>
        </a:p>
      </dgm:t>
    </dgm:pt>
    <dgm:pt modelId="{DECE90D0-ABAB-4D87-BA72-EDC089A59520}" type="parTrans" cxnId="{4B89C7A6-0CFB-4E38-8C64-9F09B24CCD37}">
      <dgm:prSet/>
      <dgm:spPr/>
      <dgm:t>
        <a:bodyPr/>
        <a:lstStyle/>
        <a:p>
          <a:endParaRPr lang="tr-TR"/>
        </a:p>
      </dgm:t>
    </dgm:pt>
    <dgm:pt modelId="{203492BE-00D3-4B17-8698-863E061C4897}" type="sibTrans" cxnId="{4B89C7A6-0CFB-4E38-8C64-9F09B24CCD37}">
      <dgm:prSet/>
      <dgm:spPr/>
      <dgm:t>
        <a:bodyPr/>
        <a:lstStyle/>
        <a:p>
          <a:endParaRPr lang="tr-TR"/>
        </a:p>
      </dgm:t>
    </dgm:pt>
    <dgm:pt modelId="{78C34E60-F0EC-438E-BA26-EFD340EB3A60}" type="pres">
      <dgm:prSet presAssocID="{C57C8EE3-F453-4424-8DB9-000C85EC04C9}" presName="Name0" presStyleCnt="0">
        <dgm:presLayoutVars>
          <dgm:chMax val="7"/>
          <dgm:dir/>
          <dgm:animLvl val="lvl"/>
          <dgm:resizeHandles val="exact"/>
        </dgm:presLayoutVars>
      </dgm:prSet>
      <dgm:spPr/>
    </dgm:pt>
    <dgm:pt modelId="{3A39B613-EA67-4C26-9698-6B3BE255D2FC}" type="pres">
      <dgm:prSet presAssocID="{97DED2D8-C2DB-4AE5-A95B-57D867331E84}" presName="circle1" presStyleLbl="node1" presStyleIdx="0" presStyleCnt="3"/>
      <dgm:spPr/>
    </dgm:pt>
    <dgm:pt modelId="{E80589C6-7BA4-4B6E-BC69-3057910FA8C0}" type="pres">
      <dgm:prSet presAssocID="{97DED2D8-C2DB-4AE5-A95B-57D867331E84}" presName="space" presStyleCnt="0"/>
      <dgm:spPr/>
    </dgm:pt>
    <dgm:pt modelId="{CA482BBD-77A8-4FFC-A434-9D3AF4A7F37F}" type="pres">
      <dgm:prSet presAssocID="{97DED2D8-C2DB-4AE5-A95B-57D867331E84}" presName="rect1" presStyleLbl="alignAcc1" presStyleIdx="0" presStyleCnt="3"/>
      <dgm:spPr/>
    </dgm:pt>
    <dgm:pt modelId="{9DF3A8FB-EB81-414C-9DBF-A15186D26069}" type="pres">
      <dgm:prSet presAssocID="{C27FA734-AEFE-4757-9680-90ED74EDE22B}" presName="vertSpace2" presStyleLbl="node1" presStyleIdx="0" presStyleCnt="3"/>
      <dgm:spPr/>
    </dgm:pt>
    <dgm:pt modelId="{EEA61026-D221-41EC-95D7-8F1E0454DC33}" type="pres">
      <dgm:prSet presAssocID="{C27FA734-AEFE-4757-9680-90ED74EDE22B}" presName="circle2" presStyleLbl="node1" presStyleIdx="1" presStyleCnt="3"/>
      <dgm:spPr/>
    </dgm:pt>
    <dgm:pt modelId="{A515B41E-5B11-4755-8617-73CB9952C834}" type="pres">
      <dgm:prSet presAssocID="{C27FA734-AEFE-4757-9680-90ED74EDE22B}" presName="rect2" presStyleLbl="alignAcc1" presStyleIdx="1" presStyleCnt="3"/>
      <dgm:spPr/>
    </dgm:pt>
    <dgm:pt modelId="{E4DCEEE6-B4CC-4DA2-ACFD-095A06361C6F}" type="pres">
      <dgm:prSet presAssocID="{EFD6EBF3-EEA8-4568-AEF7-9E39101B635E}" presName="vertSpace3" presStyleLbl="node1" presStyleIdx="1" presStyleCnt="3"/>
      <dgm:spPr/>
    </dgm:pt>
    <dgm:pt modelId="{8DE3A31A-07C9-4F51-A6C4-89D0594013C5}" type="pres">
      <dgm:prSet presAssocID="{EFD6EBF3-EEA8-4568-AEF7-9E39101B635E}" presName="circle3" presStyleLbl="node1" presStyleIdx="2" presStyleCnt="3"/>
      <dgm:spPr/>
    </dgm:pt>
    <dgm:pt modelId="{93DF8B54-78F0-425F-8128-98216FFE778D}" type="pres">
      <dgm:prSet presAssocID="{EFD6EBF3-EEA8-4568-AEF7-9E39101B635E}" presName="rect3" presStyleLbl="alignAcc1" presStyleIdx="2" presStyleCnt="3"/>
      <dgm:spPr/>
    </dgm:pt>
    <dgm:pt modelId="{1B1C9646-033E-4064-A86A-21E6B1072357}" type="pres">
      <dgm:prSet presAssocID="{97DED2D8-C2DB-4AE5-A95B-57D867331E84}" presName="rect1ParTxNoCh" presStyleLbl="alignAcc1" presStyleIdx="2" presStyleCnt="3">
        <dgm:presLayoutVars>
          <dgm:chMax val="1"/>
          <dgm:bulletEnabled val="1"/>
        </dgm:presLayoutVars>
      </dgm:prSet>
      <dgm:spPr/>
    </dgm:pt>
    <dgm:pt modelId="{825E61DA-A4AB-4123-9022-A3BF355619EE}" type="pres">
      <dgm:prSet presAssocID="{C27FA734-AEFE-4757-9680-90ED74EDE22B}" presName="rect2ParTxNoCh" presStyleLbl="alignAcc1" presStyleIdx="2" presStyleCnt="3">
        <dgm:presLayoutVars>
          <dgm:chMax val="1"/>
          <dgm:bulletEnabled val="1"/>
        </dgm:presLayoutVars>
      </dgm:prSet>
      <dgm:spPr/>
    </dgm:pt>
    <dgm:pt modelId="{53D283B2-66BC-40F1-B35A-FFA93E4D88B0}" type="pres">
      <dgm:prSet presAssocID="{EFD6EBF3-EEA8-4568-AEF7-9E39101B635E}" presName="rect3ParTxNoCh" presStyleLbl="alignAcc1" presStyleIdx="2" presStyleCnt="3">
        <dgm:presLayoutVars>
          <dgm:chMax val="1"/>
          <dgm:bulletEnabled val="1"/>
        </dgm:presLayoutVars>
      </dgm:prSet>
      <dgm:spPr/>
    </dgm:pt>
  </dgm:ptLst>
  <dgm:cxnLst>
    <dgm:cxn modelId="{8D38850E-2389-4C7B-934B-020A00F5CFBB}" srcId="{C57C8EE3-F453-4424-8DB9-000C85EC04C9}" destId="{C27FA734-AEFE-4757-9680-90ED74EDE22B}" srcOrd="1" destOrd="0" parTransId="{0AF08B8E-D753-4F2A-A1BA-71C30D60B6CD}" sibTransId="{4A21FA66-644B-4574-899F-0F3921C36624}"/>
    <dgm:cxn modelId="{80703112-2E6A-4691-866B-FABF83DB561E}" srcId="{C57C8EE3-F453-4424-8DB9-000C85EC04C9}" destId="{97DED2D8-C2DB-4AE5-A95B-57D867331E84}" srcOrd="0" destOrd="0" parTransId="{8BF05D21-960B-45FF-8788-4CD3185A2D18}" sibTransId="{03996965-D8C8-4D93-B54D-7980C91887F8}"/>
    <dgm:cxn modelId="{B2315917-C341-4134-9B8E-9B4F0E9602B3}" type="presOf" srcId="{97DED2D8-C2DB-4AE5-A95B-57D867331E84}" destId="{CA482BBD-77A8-4FFC-A434-9D3AF4A7F37F}" srcOrd="0" destOrd="0" presId="urn:microsoft.com/office/officeart/2005/8/layout/target3"/>
    <dgm:cxn modelId="{6312932B-9550-4CD3-AB1B-BE53A0C5E59A}" type="presOf" srcId="{C27FA734-AEFE-4757-9680-90ED74EDE22B}" destId="{825E61DA-A4AB-4123-9022-A3BF355619EE}" srcOrd="1" destOrd="0" presId="urn:microsoft.com/office/officeart/2005/8/layout/target3"/>
    <dgm:cxn modelId="{C3D14943-C0FB-474B-940C-00FB3D718C41}" type="presOf" srcId="{97DED2D8-C2DB-4AE5-A95B-57D867331E84}" destId="{1B1C9646-033E-4064-A86A-21E6B1072357}" srcOrd="1" destOrd="0" presId="urn:microsoft.com/office/officeart/2005/8/layout/target3"/>
    <dgm:cxn modelId="{FA35B066-8B07-4E5E-B6F2-250831E23FB9}" type="presOf" srcId="{C27FA734-AEFE-4757-9680-90ED74EDE22B}" destId="{A515B41E-5B11-4755-8617-73CB9952C834}" srcOrd="0" destOrd="0" presId="urn:microsoft.com/office/officeart/2005/8/layout/target3"/>
    <dgm:cxn modelId="{EC62B551-6BED-447E-B315-5E0FCF48BC4D}" type="presOf" srcId="{EFD6EBF3-EEA8-4568-AEF7-9E39101B635E}" destId="{93DF8B54-78F0-425F-8128-98216FFE778D}" srcOrd="0" destOrd="0" presId="urn:microsoft.com/office/officeart/2005/8/layout/target3"/>
    <dgm:cxn modelId="{6D7A8194-8724-4767-9D65-AF3156A26031}" type="presOf" srcId="{EFD6EBF3-EEA8-4568-AEF7-9E39101B635E}" destId="{53D283B2-66BC-40F1-B35A-FFA93E4D88B0}" srcOrd="1" destOrd="0" presId="urn:microsoft.com/office/officeart/2005/8/layout/target3"/>
    <dgm:cxn modelId="{4B89C7A6-0CFB-4E38-8C64-9F09B24CCD37}" srcId="{C57C8EE3-F453-4424-8DB9-000C85EC04C9}" destId="{EFD6EBF3-EEA8-4568-AEF7-9E39101B635E}" srcOrd="2" destOrd="0" parTransId="{DECE90D0-ABAB-4D87-BA72-EDC089A59520}" sibTransId="{203492BE-00D3-4B17-8698-863E061C4897}"/>
    <dgm:cxn modelId="{E90876E6-67C3-4351-B84E-7AF2E55BE9DE}" type="presOf" srcId="{C57C8EE3-F453-4424-8DB9-000C85EC04C9}" destId="{78C34E60-F0EC-438E-BA26-EFD340EB3A60}" srcOrd="0" destOrd="0" presId="urn:microsoft.com/office/officeart/2005/8/layout/target3"/>
    <dgm:cxn modelId="{CCC28423-9499-4A35-B887-298DDCE06976}" type="presParOf" srcId="{78C34E60-F0EC-438E-BA26-EFD340EB3A60}" destId="{3A39B613-EA67-4C26-9698-6B3BE255D2FC}" srcOrd="0" destOrd="0" presId="urn:microsoft.com/office/officeart/2005/8/layout/target3"/>
    <dgm:cxn modelId="{1B041023-AF62-477C-A252-ADC00E1EA1F5}" type="presParOf" srcId="{78C34E60-F0EC-438E-BA26-EFD340EB3A60}" destId="{E80589C6-7BA4-4B6E-BC69-3057910FA8C0}" srcOrd="1" destOrd="0" presId="urn:microsoft.com/office/officeart/2005/8/layout/target3"/>
    <dgm:cxn modelId="{BD09E1D0-8DD7-4F6C-B4F6-8A0410CAF8FD}" type="presParOf" srcId="{78C34E60-F0EC-438E-BA26-EFD340EB3A60}" destId="{CA482BBD-77A8-4FFC-A434-9D3AF4A7F37F}" srcOrd="2" destOrd="0" presId="urn:microsoft.com/office/officeart/2005/8/layout/target3"/>
    <dgm:cxn modelId="{50569CF3-4DA6-4C40-A46E-EB28DA2D95DD}" type="presParOf" srcId="{78C34E60-F0EC-438E-BA26-EFD340EB3A60}" destId="{9DF3A8FB-EB81-414C-9DBF-A15186D26069}" srcOrd="3" destOrd="0" presId="urn:microsoft.com/office/officeart/2005/8/layout/target3"/>
    <dgm:cxn modelId="{0EA0B57B-8FA3-40C0-9FA7-347976E4EE2C}" type="presParOf" srcId="{78C34E60-F0EC-438E-BA26-EFD340EB3A60}" destId="{EEA61026-D221-41EC-95D7-8F1E0454DC33}" srcOrd="4" destOrd="0" presId="urn:microsoft.com/office/officeart/2005/8/layout/target3"/>
    <dgm:cxn modelId="{53241589-BC40-459A-B7E0-1732E4C94420}" type="presParOf" srcId="{78C34E60-F0EC-438E-BA26-EFD340EB3A60}" destId="{A515B41E-5B11-4755-8617-73CB9952C834}" srcOrd="5" destOrd="0" presId="urn:microsoft.com/office/officeart/2005/8/layout/target3"/>
    <dgm:cxn modelId="{505D8C3E-0395-43E7-9C1C-6E8FFE90FBCA}" type="presParOf" srcId="{78C34E60-F0EC-438E-BA26-EFD340EB3A60}" destId="{E4DCEEE6-B4CC-4DA2-ACFD-095A06361C6F}" srcOrd="6" destOrd="0" presId="urn:microsoft.com/office/officeart/2005/8/layout/target3"/>
    <dgm:cxn modelId="{898F7795-20CB-473E-AC80-A48A3979A231}" type="presParOf" srcId="{78C34E60-F0EC-438E-BA26-EFD340EB3A60}" destId="{8DE3A31A-07C9-4F51-A6C4-89D0594013C5}" srcOrd="7" destOrd="0" presId="urn:microsoft.com/office/officeart/2005/8/layout/target3"/>
    <dgm:cxn modelId="{D251235C-AD8A-483A-A568-BF2CEF538F1D}" type="presParOf" srcId="{78C34E60-F0EC-438E-BA26-EFD340EB3A60}" destId="{93DF8B54-78F0-425F-8128-98216FFE778D}" srcOrd="8" destOrd="0" presId="urn:microsoft.com/office/officeart/2005/8/layout/target3"/>
    <dgm:cxn modelId="{9C864539-E661-43C5-833A-4349CD982B50}" type="presParOf" srcId="{78C34E60-F0EC-438E-BA26-EFD340EB3A60}" destId="{1B1C9646-033E-4064-A86A-21E6B1072357}" srcOrd="9" destOrd="0" presId="urn:microsoft.com/office/officeart/2005/8/layout/target3"/>
    <dgm:cxn modelId="{41F3257F-6444-4828-8DC8-43377320949B}" type="presParOf" srcId="{78C34E60-F0EC-438E-BA26-EFD340EB3A60}" destId="{825E61DA-A4AB-4123-9022-A3BF355619EE}" srcOrd="10" destOrd="0" presId="urn:microsoft.com/office/officeart/2005/8/layout/target3"/>
    <dgm:cxn modelId="{A3C1CEE8-EA3B-4DDA-BB61-3E7638CC72D2}" type="presParOf" srcId="{78C34E60-F0EC-438E-BA26-EFD340EB3A60}" destId="{53D283B2-66BC-40F1-B35A-FFA93E4D88B0}"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BB75D0-C6A2-4608-B71D-8A28E0A31562}"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D3C4B611-53C0-4402-B20A-1C9DCF5A90CB}">
      <dgm:prSet custT="1"/>
      <dgm:spPr/>
      <dgm:t>
        <a:bodyPr/>
        <a:lstStyle/>
        <a:p>
          <a:r>
            <a:rPr lang="en-US" sz="1000" b="0" i="0" dirty="0"/>
            <a:t>GC </a:t>
          </a:r>
          <a:r>
            <a:rPr lang="en-US" sz="1000" b="0" i="0" dirty="0" err="1"/>
            <a:t>oranı</a:t>
          </a:r>
          <a:r>
            <a:rPr lang="en-US" sz="1000" b="0" i="0" dirty="0"/>
            <a:t>,</a:t>
          </a:r>
          <a:r>
            <a:rPr lang="tr-TR" sz="1000" b="0" i="0" dirty="0"/>
            <a:t> </a:t>
          </a:r>
          <a:r>
            <a:rPr lang="en-US" sz="1000" b="0" i="0" dirty="0" err="1"/>
            <a:t>DNA’sındaki</a:t>
          </a:r>
          <a:r>
            <a:rPr lang="en-US" sz="1000" b="0" i="0" dirty="0"/>
            <a:t> guanin (G) </a:t>
          </a:r>
          <a:r>
            <a:rPr lang="en-US" sz="1000" b="0" i="0" dirty="0" err="1"/>
            <a:t>ve</a:t>
          </a:r>
          <a:r>
            <a:rPr lang="en-US" sz="1000" b="0" i="0" dirty="0"/>
            <a:t> </a:t>
          </a:r>
          <a:r>
            <a:rPr lang="en-US" sz="1000" b="0" i="0" dirty="0" err="1"/>
            <a:t>sitozin</a:t>
          </a:r>
          <a:r>
            <a:rPr lang="en-US" sz="1000" b="0" i="0" dirty="0"/>
            <a:t> (C) </a:t>
          </a:r>
          <a:r>
            <a:rPr lang="en-US" sz="1000" b="0" i="0" dirty="0" err="1"/>
            <a:t>bazlarını</a:t>
          </a:r>
          <a:r>
            <a:rPr lang="en-US" sz="1000" b="0" i="0" dirty="0"/>
            <a:t> </a:t>
          </a:r>
          <a:r>
            <a:rPr lang="en-US" sz="1000" b="0" i="0" dirty="0" err="1"/>
            <a:t>içeren</a:t>
          </a:r>
          <a:r>
            <a:rPr lang="en-US" sz="1000" b="0" i="0" dirty="0"/>
            <a:t> </a:t>
          </a:r>
          <a:r>
            <a:rPr lang="en-US" sz="1000" b="0" i="0" dirty="0" err="1"/>
            <a:t>toplam</a:t>
          </a:r>
          <a:r>
            <a:rPr lang="en-US" sz="1000" b="0" i="0" dirty="0"/>
            <a:t> </a:t>
          </a:r>
          <a:r>
            <a:rPr lang="en-US" sz="1000" b="0" i="0" dirty="0" err="1"/>
            <a:t>nükleik</a:t>
          </a:r>
          <a:r>
            <a:rPr lang="en-US" sz="1000" b="0" i="0" dirty="0"/>
            <a:t> </a:t>
          </a:r>
          <a:r>
            <a:rPr lang="en-US" sz="1000" b="0" i="0" dirty="0" err="1"/>
            <a:t>asit</a:t>
          </a:r>
          <a:r>
            <a:rPr lang="en-US" sz="1000" b="0" i="0" dirty="0"/>
            <a:t> </a:t>
          </a:r>
          <a:r>
            <a:rPr lang="en-US" sz="1000" b="0" i="0" dirty="0" err="1"/>
            <a:t>yüzdesi</a:t>
          </a:r>
          <a:endParaRPr lang="en-US" sz="1000" dirty="0"/>
        </a:p>
      </dgm:t>
    </dgm:pt>
    <dgm:pt modelId="{CD553CCE-B8A6-4DE4-89FA-97685AD45C39}" type="parTrans" cxnId="{C89648C9-A6FE-4A47-A9AA-63C21E744243}">
      <dgm:prSet/>
      <dgm:spPr/>
      <dgm:t>
        <a:bodyPr/>
        <a:lstStyle/>
        <a:p>
          <a:endParaRPr lang="en-US"/>
        </a:p>
      </dgm:t>
    </dgm:pt>
    <dgm:pt modelId="{21949E63-0AF0-4D95-84FE-C75835B8FCC2}" type="sibTrans" cxnId="{C89648C9-A6FE-4A47-A9AA-63C21E744243}">
      <dgm:prSet/>
      <dgm:spPr/>
      <dgm:t>
        <a:bodyPr/>
        <a:lstStyle/>
        <a:p>
          <a:endParaRPr lang="en-US"/>
        </a:p>
      </dgm:t>
    </dgm:pt>
    <dgm:pt modelId="{8BFB5908-EACB-48DC-991A-B6A64A0191CA}">
      <dgm:prSet custT="1"/>
      <dgm:spPr/>
      <dgm:t>
        <a:bodyPr/>
        <a:lstStyle/>
        <a:p>
          <a:r>
            <a:rPr lang="en-US" sz="1000" b="0" i="0" dirty="0"/>
            <a:t>Bu </a:t>
          </a:r>
          <a:r>
            <a:rPr lang="en-US" sz="1000" b="0" i="0" dirty="0" err="1"/>
            <a:t>oran</a:t>
          </a:r>
          <a:r>
            <a:rPr lang="en-US" sz="1000" b="0" i="0" dirty="0"/>
            <a:t>, </a:t>
          </a:r>
          <a:r>
            <a:rPr lang="en-US" sz="1000" b="0" i="0" dirty="0" err="1"/>
            <a:t>DNA’nın</a:t>
          </a:r>
          <a:r>
            <a:rPr lang="en-US" sz="1000" b="0" i="0" dirty="0"/>
            <a:t> </a:t>
          </a:r>
          <a:r>
            <a:rPr lang="en-US" sz="1000" b="0" i="0" dirty="0" err="1"/>
            <a:t>erime</a:t>
          </a:r>
          <a:r>
            <a:rPr lang="en-US" sz="1000" b="0" i="0" dirty="0"/>
            <a:t> </a:t>
          </a:r>
          <a:r>
            <a:rPr lang="en-US" sz="1000" b="0" i="0" dirty="0" err="1"/>
            <a:t>sıcaklığının</a:t>
          </a:r>
          <a:r>
            <a:rPr lang="en-US" sz="1000" b="0" i="0" dirty="0"/>
            <a:t> </a:t>
          </a:r>
          <a:r>
            <a:rPr lang="en-US" sz="1000" b="0" i="0" dirty="0" err="1"/>
            <a:t>ölçümü</a:t>
          </a:r>
          <a:r>
            <a:rPr lang="en-US" sz="1000" b="0" i="0" dirty="0"/>
            <a:t> </a:t>
          </a:r>
          <a:r>
            <a:rPr lang="en-US" sz="1000" b="0" i="0" dirty="0" err="1"/>
            <a:t>veya</a:t>
          </a:r>
          <a:r>
            <a:rPr lang="en-US" sz="1000" b="0" i="0" dirty="0"/>
            <a:t> </a:t>
          </a:r>
          <a:r>
            <a:rPr lang="en-US" sz="1000" b="0" i="0" dirty="0" err="1"/>
            <a:t>kromatografi</a:t>
          </a:r>
          <a:r>
            <a:rPr lang="en-US" sz="1000" b="0" i="0" dirty="0"/>
            <a:t> </a:t>
          </a:r>
          <a:r>
            <a:rPr lang="en-US" sz="1000" b="0" i="0" dirty="0" err="1"/>
            <a:t>yöntemleri</a:t>
          </a:r>
          <a:r>
            <a:rPr lang="en-US" sz="1000" b="0" i="0" dirty="0"/>
            <a:t> </a:t>
          </a:r>
          <a:r>
            <a:rPr lang="en-US" sz="1000" b="0" i="0" dirty="0" err="1"/>
            <a:t>gibi</a:t>
          </a:r>
          <a:r>
            <a:rPr lang="en-US" sz="1000" b="0" i="0" dirty="0"/>
            <a:t> </a:t>
          </a:r>
          <a:r>
            <a:rPr lang="en-US" sz="1000" b="0" i="0" dirty="0" err="1"/>
            <a:t>çeşitli</a:t>
          </a:r>
          <a:r>
            <a:rPr lang="en-US" sz="1000" b="0" i="0" dirty="0"/>
            <a:t> </a:t>
          </a:r>
          <a:r>
            <a:rPr lang="en-US" sz="1000" b="0" i="0" dirty="0" err="1"/>
            <a:t>yöntemlerle</a:t>
          </a:r>
          <a:r>
            <a:rPr lang="en-US" sz="1000" b="0" i="0" dirty="0"/>
            <a:t> </a:t>
          </a:r>
          <a:r>
            <a:rPr lang="en-US" sz="1000" b="0" i="0" dirty="0" err="1"/>
            <a:t>belirlenebilir</a:t>
          </a:r>
          <a:r>
            <a:rPr lang="en-US" sz="1000" b="0" i="0" dirty="0"/>
            <a:t>. </a:t>
          </a:r>
          <a:endParaRPr lang="en-US" sz="1000" dirty="0"/>
        </a:p>
      </dgm:t>
    </dgm:pt>
    <dgm:pt modelId="{0A46D79A-4933-457C-96FD-B423D8AAFE79}" type="parTrans" cxnId="{505D9C32-CA43-4CA1-9F93-33B13B504282}">
      <dgm:prSet/>
      <dgm:spPr/>
      <dgm:t>
        <a:bodyPr/>
        <a:lstStyle/>
        <a:p>
          <a:endParaRPr lang="en-US"/>
        </a:p>
      </dgm:t>
    </dgm:pt>
    <dgm:pt modelId="{1578FC2F-745F-4ADC-98FC-DC68E4D30290}" type="sibTrans" cxnId="{505D9C32-CA43-4CA1-9F93-33B13B504282}">
      <dgm:prSet/>
      <dgm:spPr/>
      <dgm:t>
        <a:bodyPr/>
        <a:lstStyle/>
        <a:p>
          <a:endParaRPr lang="en-US"/>
        </a:p>
      </dgm:t>
    </dgm:pt>
    <dgm:pt modelId="{C9B1A442-6A4A-41B9-896A-3B2D677FFCAD}">
      <dgm:prSet custT="1"/>
      <dgm:spPr/>
      <dgm:t>
        <a:bodyPr/>
        <a:lstStyle/>
        <a:p>
          <a:r>
            <a:rPr lang="en-US" sz="1000" b="0" i="0" dirty="0"/>
            <a:t>GC </a:t>
          </a:r>
          <a:r>
            <a:rPr lang="en-US" sz="1000" b="0" i="0" dirty="0" err="1"/>
            <a:t>oranı</a:t>
          </a:r>
          <a:r>
            <a:rPr lang="en-US" sz="1000" b="0" i="0" dirty="0"/>
            <a:t> </a:t>
          </a:r>
          <a:r>
            <a:rPr lang="en-US" sz="1000" b="0" i="0" dirty="0" err="1"/>
            <a:t>oldukça</a:t>
          </a:r>
          <a:r>
            <a:rPr lang="tr-TR" sz="1000" b="0" i="0" dirty="0"/>
            <a:t> </a:t>
          </a:r>
          <a:r>
            <a:rPr lang="en-US" sz="1000" b="0" i="0" dirty="0" err="1"/>
            <a:t>değişiklik</a:t>
          </a:r>
          <a:r>
            <a:rPr lang="en-US" sz="1000" b="0" i="0" dirty="0"/>
            <a:t> </a:t>
          </a:r>
          <a:r>
            <a:rPr lang="en-US" sz="1000" b="0" i="0" dirty="0" err="1"/>
            <a:t>gösterip</a:t>
          </a:r>
          <a:r>
            <a:rPr lang="en-US" sz="1000" b="0" i="0" dirty="0"/>
            <a:t>, </a:t>
          </a:r>
          <a:r>
            <a:rPr lang="en-US" sz="1000" b="0" i="0" dirty="0" err="1"/>
            <a:t>prokaryotlar</a:t>
          </a:r>
          <a:r>
            <a:rPr lang="en-US" sz="1000" b="0" i="0" dirty="0"/>
            <a:t> </a:t>
          </a:r>
          <a:r>
            <a:rPr lang="en-US" sz="1000" b="0" i="0" dirty="0" err="1"/>
            <a:t>arasında</a:t>
          </a:r>
          <a:r>
            <a:rPr lang="en-US" sz="1000" b="0" i="0" dirty="0"/>
            <a:t> </a:t>
          </a:r>
          <a:r>
            <a:rPr lang="en-US" sz="1000" b="0" i="0" dirty="0" err="1"/>
            <a:t>bilinen</a:t>
          </a:r>
          <a:r>
            <a:rPr lang="en-US" sz="1000" b="0" i="0" dirty="0"/>
            <a:t> </a:t>
          </a:r>
          <a:r>
            <a:rPr lang="en-US" sz="1000" b="0" i="0" dirty="0" err="1"/>
            <a:t>en</a:t>
          </a:r>
          <a:r>
            <a:rPr lang="tr-TR" sz="1000" b="0" i="0" dirty="0"/>
            <a:t> </a:t>
          </a:r>
          <a:r>
            <a:rPr lang="en-US" sz="1000" b="0" i="0" dirty="0" err="1"/>
            <a:t>düşük</a:t>
          </a:r>
          <a:r>
            <a:rPr lang="en-US" sz="1000" b="0" i="0" dirty="0"/>
            <a:t> </a:t>
          </a:r>
          <a:r>
            <a:rPr lang="en-US" sz="1000" b="0" i="0" dirty="0" err="1"/>
            <a:t>değeri</a:t>
          </a:r>
          <a:r>
            <a:rPr lang="en-US" sz="1000" b="0" i="0" dirty="0"/>
            <a:t> %20 </a:t>
          </a:r>
          <a:r>
            <a:rPr lang="en-US" sz="1000" b="0" i="0" dirty="0" err="1"/>
            <a:t>iken</a:t>
          </a:r>
          <a:r>
            <a:rPr lang="en-US" sz="1000" b="0" i="0" dirty="0"/>
            <a:t> </a:t>
          </a:r>
          <a:r>
            <a:rPr lang="en-US" sz="1000" b="0" i="0" dirty="0" err="1"/>
            <a:t>en</a:t>
          </a:r>
          <a:r>
            <a:rPr lang="en-US" sz="1000" b="0" i="0" dirty="0"/>
            <a:t> </a:t>
          </a:r>
          <a:r>
            <a:rPr lang="en-US" sz="1000" b="0" i="0" dirty="0" err="1"/>
            <a:t>yüksek</a:t>
          </a:r>
          <a:r>
            <a:rPr lang="en-US" sz="1000" b="0" i="0" dirty="0"/>
            <a:t> </a:t>
          </a:r>
          <a:r>
            <a:rPr lang="en-US" sz="1000" b="0" i="0" dirty="0" err="1"/>
            <a:t>değeri</a:t>
          </a:r>
          <a:r>
            <a:rPr lang="en-US" sz="1000" b="0" i="0" dirty="0"/>
            <a:t> </a:t>
          </a:r>
          <a:r>
            <a:rPr lang="en-US" sz="1000" b="0" i="0" dirty="0" err="1"/>
            <a:t>yaklaşık</a:t>
          </a:r>
          <a:r>
            <a:rPr lang="tr-TR" sz="1000" b="0" i="0" dirty="0"/>
            <a:t> </a:t>
          </a:r>
          <a:r>
            <a:rPr lang="en-US" sz="1000" b="0" i="0" dirty="0"/>
            <a:t>%80 </a:t>
          </a:r>
          <a:r>
            <a:rPr lang="en-US" sz="1000" b="0" i="0" dirty="0" err="1"/>
            <a:t>kadardır</a:t>
          </a:r>
          <a:r>
            <a:rPr lang="en-US" sz="1000" b="0" i="0" dirty="0"/>
            <a:t>. </a:t>
          </a:r>
          <a:endParaRPr lang="en-US" sz="1000" dirty="0"/>
        </a:p>
      </dgm:t>
    </dgm:pt>
    <dgm:pt modelId="{84B57B85-F740-4BC2-9DE6-D682AEB556DB}" type="parTrans" cxnId="{8C6621E3-8DB2-44FF-92CF-65276EDC1510}">
      <dgm:prSet/>
      <dgm:spPr/>
      <dgm:t>
        <a:bodyPr/>
        <a:lstStyle/>
        <a:p>
          <a:endParaRPr lang="en-US"/>
        </a:p>
      </dgm:t>
    </dgm:pt>
    <dgm:pt modelId="{FA99B40F-C586-4D24-907B-D3CEE1BC1270}" type="sibTrans" cxnId="{8C6621E3-8DB2-44FF-92CF-65276EDC1510}">
      <dgm:prSet/>
      <dgm:spPr/>
      <dgm:t>
        <a:bodyPr/>
        <a:lstStyle/>
        <a:p>
          <a:endParaRPr lang="en-US"/>
        </a:p>
      </dgm:t>
    </dgm:pt>
    <dgm:pt modelId="{6D9A2EE1-8A68-420A-A2C0-6E9B884A780D}">
      <dgm:prSet custT="1"/>
      <dgm:spPr/>
      <dgm:t>
        <a:bodyPr/>
        <a:lstStyle/>
        <a:p>
          <a:r>
            <a:rPr lang="en-US" sz="1050" b="0" i="0" dirty="0" err="1"/>
            <a:t>Çok</a:t>
          </a:r>
          <a:r>
            <a:rPr lang="en-US" sz="1050" b="0" i="0" dirty="0"/>
            <a:t> </a:t>
          </a:r>
          <a:r>
            <a:rPr lang="en-US" sz="1050" b="0" i="0" dirty="0" err="1"/>
            <a:t>çeşitli</a:t>
          </a:r>
          <a:r>
            <a:rPr lang="en-US" sz="1050" b="0" i="0" dirty="0"/>
            <a:t> </a:t>
          </a:r>
          <a:r>
            <a:rPr lang="en-US" sz="1050" b="0" i="0" dirty="0" err="1"/>
            <a:t>organizmaların</a:t>
          </a:r>
          <a:r>
            <a:rPr lang="en-US" sz="1050" b="0" i="0" dirty="0"/>
            <a:t> DNA </a:t>
          </a:r>
          <a:r>
            <a:rPr lang="en-US" sz="1050" b="0" i="0" dirty="0" err="1"/>
            <a:t>baz</a:t>
          </a:r>
          <a:r>
            <a:rPr lang="tr-TR" sz="1050" b="0" i="0" dirty="0"/>
            <a:t> </a:t>
          </a:r>
          <a:r>
            <a:rPr lang="en-US" sz="1050" b="0" i="0" dirty="0" err="1"/>
            <a:t>içerikleri</a:t>
          </a:r>
          <a:r>
            <a:rPr lang="en-US" sz="1050" b="0" i="0" dirty="0"/>
            <a:t> </a:t>
          </a:r>
          <a:r>
            <a:rPr lang="en-US" sz="1050" b="0" i="0" dirty="0" err="1"/>
            <a:t>belirlenmiş</a:t>
          </a:r>
          <a:r>
            <a:rPr lang="en-US" sz="1050" b="0" i="0" dirty="0"/>
            <a:t> </a:t>
          </a:r>
          <a:r>
            <a:rPr lang="en-US" sz="1050" b="0" i="0" dirty="0" err="1"/>
            <a:t>olup</a:t>
          </a:r>
          <a:r>
            <a:rPr lang="en-US" sz="1050" b="0" i="0" dirty="0"/>
            <a:t>, </a:t>
          </a:r>
          <a:r>
            <a:rPr lang="en-US" sz="1050" b="0" i="0" dirty="0" err="1"/>
            <a:t>bir</a:t>
          </a:r>
          <a:r>
            <a:rPr lang="en-US" sz="1050" b="0" i="0" dirty="0"/>
            <a:t> </a:t>
          </a:r>
          <a:r>
            <a:rPr lang="en-US" sz="1050" b="0" i="0" dirty="0" err="1"/>
            <a:t>organizmanın</a:t>
          </a:r>
          <a:r>
            <a:rPr lang="en-US" sz="1050" b="0" i="0" dirty="0"/>
            <a:t> GC</a:t>
          </a:r>
          <a:r>
            <a:rPr lang="tr-TR" sz="1050" b="0" i="0" dirty="0"/>
            <a:t> </a:t>
          </a:r>
          <a:r>
            <a:rPr lang="en-US" sz="1050" b="0" i="0" dirty="0" err="1"/>
            <a:t>oranı</a:t>
          </a:r>
          <a:r>
            <a:rPr lang="en-US" sz="1050" b="0" i="0" dirty="0"/>
            <a:t> </a:t>
          </a:r>
          <a:r>
            <a:rPr lang="en-US" sz="1050" b="0" i="0" dirty="0" err="1"/>
            <a:t>bilgisi</a:t>
          </a:r>
          <a:r>
            <a:rPr lang="en-US" sz="1050" b="0" i="0" dirty="0"/>
            <a:t> </a:t>
          </a:r>
          <a:r>
            <a:rPr lang="en-US" sz="1050" b="0" i="0" dirty="0" err="1"/>
            <a:t>duruma</a:t>
          </a:r>
          <a:r>
            <a:rPr lang="en-US" sz="1050" b="0" i="0" dirty="0"/>
            <a:t> </a:t>
          </a:r>
          <a:r>
            <a:rPr lang="en-US" sz="1050" b="0" i="0" dirty="0" err="1"/>
            <a:t>bağlı</a:t>
          </a:r>
          <a:r>
            <a:rPr lang="en-US" sz="1050" b="0" i="0" dirty="0"/>
            <a:t> </a:t>
          </a:r>
          <a:r>
            <a:rPr lang="en-US" sz="1050" b="0" i="0" dirty="0" err="1"/>
            <a:t>olarak</a:t>
          </a:r>
          <a:r>
            <a:rPr lang="en-US" sz="1050" b="0" i="0" dirty="0"/>
            <a:t> </a:t>
          </a:r>
          <a:r>
            <a:rPr lang="en-US" sz="1050" b="0" i="0" dirty="0" err="1"/>
            <a:t>veri</a:t>
          </a:r>
          <a:r>
            <a:rPr lang="en-US" sz="1050" b="0" i="0" dirty="0"/>
            <a:t> </a:t>
          </a:r>
          <a:r>
            <a:rPr lang="en-US" sz="1050" b="0" i="0" dirty="0" err="1"/>
            <a:t>olabilir</a:t>
          </a:r>
          <a:r>
            <a:rPr lang="en-US" sz="1050" b="0" i="0" dirty="0"/>
            <a:t>. </a:t>
          </a:r>
          <a:r>
            <a:rPr lang="en-US" sz="1050" b="0" i="0" dirty="0" err="1"/>
            <a:t>Mesela</a:t>
          </a:r>
          <a:r>
            <a:rPr lang="en-US" sz="1050" b="0" i="0" dirty="0"/>
            <a:t> </a:t>
          </a:r>
          <a:r>
            <a:rPr lang="en-US" sz="1050" b="0" i="0" dirty="0" err="1"/>
            <a:t>iki</a:t>
          </a:r>
          <a:r>
            <a:rPr lang="en-US" sz="1050" b="0" i="0" dirty="0"/>
            <a:t> </a:t>
          </a:r>
          <a:r>
            <a:rPr lang="en-US" sz="1050" b="0" i="0" dirty="0" err="1"/>
            <a:t>organizmaya</a:t>
          </a:r>
          <a:r>
            <a:rPr lang="en-US" sz="1050" b="0" i="0" dirty="0"/>
            <a:t> </a:t>
          </a:r>
          <a:r>
            <a:rPr lang="en-US" sz="1050" b="0" i="0" dirty="0" err="1"/>
            <a:t>ait</a:t>
          </a:r>
          <a:r>
            <a:rPr lang="en-US" sz="1050" b="0" i="0" dirty="0"/>
            <a:t> GC </a:t>
          </a:r>
          <a:r>
            <a:rPr lang="en-US" sz="1050" b="0" i="0" dirty="0" err="1"/>
            <a:t>oranları</a:t>
          </a:r>
          <a:r>
            <a:rPr lang="en-US" sz="1050" b="0" i="0" dirty="0"/>
            <a:t> </a:t>
          </a:r>
          <a:r>
            <a:rPr lang="en-US" sz="1050" b="0" i="0" dirty="0" err="1"/>
            <a:t>benzer</a:t>
          </a:r>
          <a:r>
            <a:rPr lang="en-US" sz="1050" b="0" i="0" dirty="0"/>
            <a:t> </a:t>
          </a:r>
          <a:r>
            <a:rPr lang="en-US" sz="1050" b="0" i="0" dirty="0" err="1"/>
            <a:t>olabilir</a:t>
          </a:r>
          <a:r>
            <a:rPr lang="tr-TR" sz="1050" b="0" i="0" dirty="0"/>
            <a:t> </a:t>
          </a:r>
          <a:r>
            <a:rPr lang="en-US" sz="1050" b="0" i="0" dirty="0" err="1"/>
            <a:t>fakat</a:t>
          </a:r>
          <a:r>
            <a:rPr lang="en-US" sz="1050" b="0" i="0" dirty="0"/>
            <a:t> hem </a:t>
          </a:r>
          <a:r>
            <a:rPr lang="en-US" sz="1050" b="0" i="0" dirty="0" err="1"/>
            <a:t>taksonomik</a:t>
          </a:r>
          <a:r>
            <a:rPr lang="en-US" sz="1050" b="0" i="0" dirty="0"/>
            <a:t> hem de </a:t>
          </a:r>
          <a:r>
            <a:rPr lang="en-US" sz="1050" b="0" i="0" dirty="0" err="1"/>
            <a:t>filogenetik</a:t>
          </a:r>
          <a:r>
            <a:rPr lang="en-US" sz="1050" b="0" i="0" dirty="0"/>
            <a:t> </a:t>
          </a:r>
          <a:r>
            <a:rPr lang="en-US" sz="1050" b="0" i="0" dirty="0" err="1"/>
            <a:t>açıdan</a:t>
          </a:r>
          <a:r>
            <a:rPr lang="tr-TR" sz="1050" b="0" i="0" dirty="0"/>
            <a:t> </a:t>
          </a:r>
          <a:r>
            <a:rPr lang="en-US" sz="1050" b="0" i="0" dirty="0" err="1"/>
            <a:t>birbirlerinden</a:t>
          </a:r>
          <a:r>
            <a:rPr lang="en-US" sz="1050" b="0" i="0" dirty="0"/>
            <a:t> </a:t>
          </a:r>
          <a:r>
            <a:rPr lang="en-US" sz="1050" b="0" i="0" dirty="0" err="1"/>
            <a:t>oldukça</a:t>
          </a:r>
          <a:r>
            <a:rPr lang="en-US" sz="1050" b="0" i="0" dirty="0"/>
            <a:t> </a:t>
          </a:r>
          <a:r>
            <a:rPr lang="en-US" sz="1050" b="0" i="0" dirty="0" err="1"/>
            <a:t>farklılık</a:t>
          </a:r>
          <a:r>
            <a:rPr lang="en-US" sz="1050" b="0" i="0" dirty="0"/>
            <a:t> </a:t>
          </a:r>
          <a:r>
            <a:rPr lang="en-US" sz="1050" b="0" i="0" dirty="0" err="1"/>
            <a:t>gösterebilirler</a:t>
          </a:r>
          <a:r>
            <a:rPr lang="en-US" sz="1050" b="0" i="0" dirty="0"/>
            <a:t>, </a:t>
          </a:r>
          <a:r>
            <a:rPr lang="en-US" sz="1050" b="0" i="0" dirty="0" err="1"/>
            <a:t>çünkü</a:t>
          </a:r>
          <a:r>
            <a:rPr lang="tr-TR" sz="1050" b="0" i="0" dirty="0"/>
            <a:t> </a:t>
          </a:r>
          <a:r>
            <a:rPr lang="en-US" sz="1050" b="0" i="0" dirty="0" err="1"/>
            <a:t>DNA’daki</a:t>
          </a:r>
          <a:r>
            <a:rPr lang="en-US" sz="1050" b="0" i="0" dirty="0"/>
            <a:t> </a:t>
          </a:r>
          <a:r>
            <a:rPr lang="en-US" sz="1050" b="0" i="0" dirty="0" err="1"/>
            <a:t>tek</a:t>
          </a:r>
          <a:r>
            <a:rPr lang="en-US" sz="1050" b="0" i="0" dirty="0"/>
            <a:t> </a:t>
          </a:r>
          <a:r>
            <a:rPr lang="en-US" sz="1050" b="0" i="0" dirty="0" err="1"/>
            <a:t>bir</a:t>
          </a:r>
          <a:r>
            <a:rPr lang="en-US" sz="1050" b="0" i="0" dirty="0"/>
            <a:t> </a:t>
          </a:r>
          <a:r>
            <a:rPr lang="en-US" sz="1050" b="0" i="0" dirty="0" err="1"/>
            <a:t>baz</a:t>
          </a:r>
          <a:r>
            <a:rPr lang="en-US" sz="1050" b="0" i="0" dirty="0"/>
            <a:t> </a:t>
          </a:r>
          <a:r>
            <a:rPr lang="en-US" sz="1050" b="0" i="0" dirty="0" err="1"/>
            <a:t>içeriği</a:t>
          </a:r>
          <a:r>
            <a:rPr lang="en-US" sz="1050" b="0" i="0" dirty="0"/>
            <a:t> </a:t>
          </a:r>
          <a:r>
            <a:rPr lang="en-US" sz="1050" b="0" i="0" dirty="0" err="1"/>
            <a:t>ile</a:t>
          </a:r>
          <a:r>
            <a:rPr lang="en-US" sz="1050" b="0" i="0" dirty="0"/>
            <a:t> </a:t>
          </a:r>
          <a:r>
            <a:rPr lang="en-US" sz="1050" b="0" i="0" dirty="0" err="1"/>
            <a:t>baz</a:t>
          </a:r>
          <a:r>
            <a:rPr lang="en-US" sz="1050" b="0" i="0" dirty="0"/>
            <a:t> </a:t>
          </a:r>
          <a:r>
            <a:rPr lang="en-US" sz="1050" b="0" i="0" dirty="0" err="1"/>
            <a:t>dizisinde</a:t>
          </a:r>
          <a:r>
            <a:rPr lang="en-US" sz="1050" b="0" i="0" dirty="0"/>
            <a:t> </a:t>
          </a:r>
          <a:r>
            <a:rPr lang="en-US" sz="1050" b="0" i="0" dirty="0" err="1"/>
            <a:t>çeşitlilik</a:t>
          </a:r>
          <a:r>
            <a:rPr lang="en-US" sz="1050" b="0" i="0" dirty="0"/>
            <a:t> </a:t>
          </a:r>
          <a:r>
            <a:rPr lang="en-US" sz="1050" b="0" i="0" dirty="0" err="1"/>
            <a:t>gözlenmesi</a:t>
          </a:r>
          <a:r>
            <a:rPr lang="en-US" sz="1050" b="0" i="0" dirty="0"/>
            <a:t> </a:t>
          </a:r>
          <a:r>
            <a:rPr lang="en-US" sz="1050" b="0" i="0" dirty="0" err="1"/>
            <a:t>mümkündür</a:t>
          </a:r>
          <a:r>
            <a:rPr lang="en-US" sz="1050" b="0" i="0" dirty="0"/>
            <a:t>. Bu </a:t>
          </a:r>
          <a:r>
            <a:rPr lang="en-US" sz="1050" b="0" i="0" dirty="0" err="1"/>
            <a:t>durumun</a:t>
          </a:r>
          <a:r>
            <a:rPr lang="en-US" sz="1050" b="0" i="0" dirty="0"/>
            <a:t> </a:t>
          </a:r>
          <a:r>
            <a:rPr lang="en-US" sz="1050" b="0" i="0" dirty="0" err="1"/>
            <a:t>aksine</a:t>
          </a:r>
          <a:r>
            <a:rPr lang="en-US" sz="1050" b="0" i="0" dirty="0"/>
            <a:t> </a:t>
          </a:r>
          <a:r>
            <a:rPr lang="en-US" sz="1050" b="0" i="0" dirty="0" err="1"/>
            <a:t>iki</a:t>
          </a:r>
          <a:r>
            <a:rPr lang="tr-TR" sz="1050" b="0" i="0" dirty="0"/>
            <a:t> </a:t>
          </a:r>
          <a:r>
            <a:rPr lang="en-US" sz="1050" b="0" i="0" dirty="0" err="1"/>
            <a:t>organizmanın</a:t>
          </a:r>
          <a:r>
            <a:rPr lang="en-US" sz="1050" b="0" i="0" dirty="0"/>
            <a:t> GC </a:t>
          </a:r>
          <a:r>
            <a:rPr lang="en-US" sz="1050" b="0" i="0" dirty="0" err="1"/>
            <a:t>oranlarının</a:t>
          </a:r>
          <a:r>
            <a:rPr lang="en-US" sz="1050" b="0" i="0" dirty="0"/>
            <a:t> %</a:t>
          </a:r>
          <a:r>
            <a:rPr lang="en-US" sz="1050" b="0" i="0" dirty="0" err="1"/>
            <a:t>5’den</a:t>
          </a:r>
          <a:r>
            <a:rPr lang="en-US" sz="1050" b="0" i="0" dirty="0"/>
            <a:t> </a:t>
          </a:r>
          <a:r>
            <a:rPr lang="en-US" sz="1050" b="0" i="0" dirty="0" err="1"/>
            <a:t>fazla</a:t>
          </a:r>
          <a:r>
            <a:rPr lang="en-US" sz="1050" b="0" i="0" dirty="0"/>
            <a:t> </a:t>
          </a:r>
          <a:r>
            <a:rPr lang="en-US" sz="1050" b="0" i="0" dirty="0" err="1"/>
            <a:t>farklılık</a:t>
          </a:r>
          <a:r>
            <a:rPr lang="tr-TR" sz="1050" b="0" i="0" dirty="0"/>
            <a:t> </a:t>
          </a:r>
          <a:r>
            <a:rPr lang="en-US" sz="1050" b="0" i="0" dirty="0" err="1"/>
            <a:t>göstermesi</a:t>
          </a:r>
          <a:r>
            <a:rPr lang="en-US" sz="1050" b="0" i="0" dirty="0"/>
            <a:t>, </a:t>
          </a:r>
          <a:r>
            <a:rPr lang="en-US" sz="1050" b="0" i="0" dirty="0" err="1"/>
            <a:t>sadece</a:t>
          </a:r>
          <a:r>
            <a:rPr lang="en-US" sz="1050" b="0" i="0" dirty="0"/>
            <a:t> </a:t>
          </a:r>
          <a:r>
            <a:rPr lang="en-US" sz="1050" b="0" i="0" dirty="0" err="1"/>
            <a:t>birkaç</a:t>
          </a:r>
          <a:r>
            <a:rPr lang="en-US" sz="1050" b="0" i="0" dirty="0"/>
            <a:t> </a:t>
          </a:r>
          <a:r>
            <a:rPr lang="en-US" sz="1050" b="0" i="0" dirty="0" err="1"/>
            <a:t>ortak</a:t>
          </a:r>
          <a:r>
            <a:rPr lang="en-US" sz="1050" b="0" i="0" dirty="0"/>
            <a:t> DNA </a:t>
          </a:r>
          <a:r>
            <a:rPr lang="en-US" sz="1050" b="0" i="0" dirty="0" err="1"/>
            <a:t>dizisi</a:t>
          </a:r>
          <a:r>
            <a:rPr lang="en-US" sz="1050" b="0" i="0" dirty="0"/>
            <a:t> </a:t>
          </a:r>
          <a:r>
            <a:rPr lang="en-US" sz="1050" b="0" i="0" dirty="0" err="1"/>
            <a:t>paylaşabilecekleri</a:t>
          </a:r>
          <a:r>
            <a:rPr lang="en-US" sz="1050" b="0" i="0" dirty="0"/>
            <a:t> </a:t>
          </a:r>
          <a:r>
            <a:rPr lang="en-US" sz="1050" b="0" i="0" dirty="0" err="1"/>
            <a:t>anlamına</a:t>
          </a:r>
          <a:r>
            <a:rPr lang="en-US" sz="1050" b="0" i="0" dirty="0"/>
            <a:t> </a:t>
          </a:r>
          <a:r>
            <a:rPr lang="en-US" sz="1050" b="0" i="0" dirty="0" err="1"/>
            <a:t>gelir</a:t>
          </a:r>
          <a:r>
            <a:rPr lang="en-US" sz="1050" b="0" i="0" dirty="0"/>
            <a:t> </a:t>
          </a:r>
          <a:r>
            <a:rPr lang="en-US" sz="1050" b="0" i="0" dirty="0" err="1"/>
            <a:t>ve</a:t>
          </a:r>
          <a:r>
            <a:rPr lang="en-US" sz="1050" b="0" i="0" dirty="0"/>
            <a:t> </a:t>
          </a:r>
          <a:r>
            <a:rPr lang="en-US" sz="1050" b="0" i="0" dirty="0" err="1"/>
            <a:t>bu</a:t>
          </a:r>
          <a:r>
            <a:rPr lang="en-US" sz="1050" b="0" i="0" dirty="0"/>
            <a:t> </a:t>
          </a:r>
          <a:r>
            <a:rPr lang="en-US" sz="1050" b="0" i="0" dirty="0" err="1"/>
            <a:t>nedenle</a:t>
          </a:r>
          <a:r>
            <a:rPr lang="en-US" sz="1050" b="0" i="0" dirty="0"/>
            <a:t> </a:t>
          </a:r>
          <a:r>
            <a:rPr lang="en-US" sz="1050" b="0" i="0" dirty="0" err="1"/>
            <a:t>birbirleriyle</a:t>
          </a:r>
          <a:r>
            <a:rPr lang="en-US" sz="1050" b="0" i="0" dirty="0"/>
            <a:t> </a:t>
          </a:r>
          <a:r>
            <a:rPr lang="en-US" sz="1050" b="0" i="0" dirty="0" err="1"/>
            <a:t>yakın</a:t>
          </a:r>
          <a:r>
            <a:rPr lang="en-US" sz="1050" b="0" i="0" dirty="0"/>
            <a:t> </a:t>
          </a:r>
          <a:r>
            <a:rPr lang="en-US" sz="1050" b="0" i="0" dirty="0" err="1"/>
            <a:t>ilişkide</a:t>
          </a:r>
          <a:r>
            <a:rPr lang="en-US" sz="1050" b="0" i="0" dirty="0"/>
            <a:t> </a:t>
          </a:r>
          <a:r>
            <a:rPr lang="en-US" sz="1050" b="0" i="0" dirty="0" err="1"/>
            <a:t>olma</a:t>
          </a:r>
          <a:r>
            <a:rPr lang="en-US" sz="1050" b="0" i="0" dirty="0"/>
            <a:t> </a:t>
          </a:r>
          <a:r>
            <a:rPr lang="en-US" sz="1050" b="0" i="0" dirty="0" err="1"/>
            <a:t>ihtimalleri</a:t>
          </a:r>
          <a:r>
            <a:rPr lang="en-US" sz="1050" b="0" i="0" dirty="0"/>
            <a:t> de </a:t>
          </a:r>
          <a:r>
            <a:rPr lang="en-US" sz="1050" b="0" i="0" dirty="0" err="1"/>
            <a:t>düşer</a:t>
          </a:r>
          <a:endParaRPr lang="en-US" sz="1050" dirty="0"/>
        </a:p>
      </dgm:t>
    </dgm:pt>
    <dgm:pt modelId="{C8FC7358-BAAD-4829-A2DF-0E3D4BF7EC48}" type="parTrans" cxnId="{DE173FAB-A68E-4514-977B-0CBF715437FF}">
      <dgm:prSet/>
      <dgm:spPr/>
      <dgm:t>
        <a:bodyPr/>
        <a:lstStyle/>
        <a:p>
          <a:endParaRPr lang="en-US"/>
        </a:p>
      </dgm:t>
    </dgm:pt>
    <dgm:pt modelId="{2BC142E4-364D-4BC2-AFE7-62F23024C5A6}" type="sibTrans" cxnId="{DE173FAB-A68E-4514-977B-0CBF715437FF}">
      <dgm:prSet/>
      <dgm:spPr/>
      <dgm:t>
        <a:bodyPr/>
        <a:lstStyle/>
        <a:p>
          <a:endParaRPr lang="en-US"/>
        </a:p>
      </dgm:t>
    </dgm:pt>
    <dgm:pt modelId="{D5EAC381-410F-4BAA-BAC3-7F58F1F0C3E0}" type="pres">
      <dgm:prSet presAssocID="{ACBB75D0-C6A2-4608-B71D-8A28E0A31562}" presName="compositeShape" presStyleCnt="0">
        <dgm:presLayoutVars>
          <dgm:dir/>
          <dgm:resizeHandles/>
        </dgm:presLayoutVars>
      </dgm:prSet>
      <dgm:spPr/>
    </dgm:pt>
    <dgm:pt modelId="{FF814E93-F001-4FB7-8CD1-CB5E49E13537}" type="pres">
      <dgm:prSet presAssocID="{ACBB75D0-C6A2-4608-B71D-8A28E0A31562}" presName="pyramid" presStyleLbl="node1" presStyleIdx="0" presStyleCnt="1"/>
      <dgm:spPr/>
    </dgm:pt>
    <dgm:pt modelId="{775E9C4E-6080-4439-8CD6-89E78B93F535}" type="pres">
      <dgm:prSet presAssocID="{ACBB75D0-C6A2-4608-B71D-8A28E0A31562}" presName="theList" presStyleCnt="0"/>
      <dgm:spPr/>
    </dgm:pt>
    <dgm:pt modelId="{26C3816F-DD25-4D24-B127-0D49EC20A409}" type="pres">
      <dgm:prSet presAssocID="{D3C4B611-53C0-4402-B20A-1C9DCF5A90CB}" presName="aNode" presStyleLbl="fgAcc1" presStyleIdx="0" presStyleCnt="4">
        <dgm:presLayoutVars>
          <dgm:bulletEnabled val="1"/>
        </dgm:presLayoutVars>
      </dgm:prSet>
      <dgm:spPr/>
    </dgm:pt>
    <dgm:pt modelId="{70175683-E136-4579-8CDB-1BC0A40B2866}" type="pres">
      <dgm:prSet presAssocID="{D3C4B611-53C0-4402-B20A-1C9DCF5A90CB}" presName="aSpace" presStyleCnt="0"/>
      <dgm:spPr/>
    </dgm:pt>
    <dgm:pt modelId="{29023B1C-02DE-4459-A5EA-7AAD547A2BAC}" type="pres">
      <dgm:prSet presAssocID="{8BFB5908-EACB-48DC-991A-B6A64A0191CA}" presName="aNode" presStyleLbl="fgAcc1" presStyleIdx="1" presStyleCnt="4">
        <dgm:presLayoutVars>
          <dgm:bulletEnabled val="1"/>
        </dgm:presLayoutVars>
      </dgm:prSet>
      <dgm:spPr/>
    </dgm:pt>
    <dgm:pt modelId="{E27A0D7B-EEF4-402B-94BB-771227A4CFC4}" type="pres">
      <dgm:prSet presAssocID="{8BFB5908-EACB-48DC-991A-B6A64A0191CA}" presName="aSpace" presStyleCnt="0"/>
      <dgm:spPr/>
    </dgm:pt>
    <dgm:pt modelId="{96EEBE68-4375-46BD-B5F9-707B8B3B6698}" type="pres">
      <dgm:prSet presAssocID="{C9B1A442-6A4A-41B9-896A-3B2D677FFCAD}" presName="aNode" presStyleLbl="fgAcc1" presStyleIdx="2" presStyleCnt="4">
        <dgm:presLayoutVars>
          <dgm:bulletEnabled val="1"/>
        </dgm:presLayoutVars>
      </dgm:prSet>
      <dgm:spPr/>
    </dgm:pt>
    <dgm:pt modelId="{30C2B0A5-E828-40CF-A57A-D6F1616CDF41}" type="pres">
      <dgm:prSet presAssocID="{C9B1A442-6A4A-41B9-896A-3B2D677FFCAD}" presName="aSpace" presStyleCnt="0"/>
      <dgm:spPr/>
    </dgm:pt>
    <dgm:pt modelId="{2E66B0B1-26F2-4BDC-B682-FFB8780C3B61}" type="pres">
      <dgm:prSet presAssocID="{6D9A2EE1-8A68-420A-A2C0-6E9B884A780D}" presName="aNode" presStyleLbl="fgAcc1" presStyleIdx="3" presStyleCnt="4" custScaleX="206509" custScaleY="223461" custLinFactY="45126" custLinFactNeighborX="14779" custLinFactNeighborY="100000">
        <dgm:presLayoutVars>
          <dgm:bulletEnabled val="1"/>
        </dgm:presLayoutVars>
      </dgm:prSet>
      <dgm:spPr/>
    </dgm:pt>
    <dgm:pt modelId="{2FCFB40A-40C8-4DCA-9F91-3EA881D8E256}" type="pres">
      <dgm:prSet presAssocID="{6D9A2EE1-8A68-420A-A2C0-6E9B884A780D}" presName="aSpace" presStyleCnt="0"/>
      <dgm:spPr/>
    </dgm:pt>
  </dgm:ptLst>
  <dgm:cxnLst>
    <dgm:cxn modelId="{505D9C32-CA43-4CA1-9F93-33B13B504282}" srcId="{ACBB75D0-C6A2-4608-B71D-8A28E0A31562}" destId="{8BFB5908-EACB-48DC-991A-B6A64A0191CA}" srcOrd="1" destOrd="0" parTransId="{0A46D79A-4933-457C-96FD-B423D8AAFE79}" sibTransId="{1578FC2F-745F-4ADC-98FC-DC68E4D30290}"/>
    <dgm:cxn modelId="{7BB8FB80-7AD4-455C-A073-F2EB9937B961}" type="presOf" srcId="{6D9A2EE1-8A68-420A-A2C0-6E9B884A780D}" destId="{2E66B0B1-26F2-4BDC-B682-FFB8780C3B61}" srcOrd="0" destOrd="0" presId="urn:microsoft.com/office/officeart/2005/8/layout/pyramid2"/>
    <dgm:cxn modelId="{9F667181-7CCA-48D1-A2EE-E87D80AE1888}" type="presOf" srcId="{8BFB5908-EACB-48DC-991A-B6A64A0191CA}" destId="{29023B1C-02DE-4459-A5EA-7AAD547A2BAC}" srcOrd="0" destOrd="0" presId="urn:microsoft.com/office/officeart/2005/8/layout/pyramid2"/>
    <dgm:cxn modelId="{DE173FAB-A68E-4514-977B-0CBF715437FF}" srcId="{ACBB75D0-C6A2-4608-B71D-8A28E0A31562}" destId="{6D9A2EE1-8A68-420A-A2C0-6E9B884A780D}" srcOrd="3" destOrd="0" parTransId="{C8FC7358-BAAD-4829-A2DF-0E3D4BF7EC48}" sibTransId="{2BC142E4-364D-4BC2-AFE7-62F23024C5A6}"/>
    <dgm:cxn modelId="{09937EB4-57D6-4029-B6D7-D06C3590C657}" type="presOf" srcId="{ACBB75D0-C6A2-4608-B71D-8A28E0A31562}" destId="{D5EAC381-410F-4BAA-BAC3-7F58F1F0C3E0}" srcOrd="0" destOrd="0" presId="urn:microsoft.com/office/officeart/2005/8/layout/pyramid2"/>
    <dgm:cxn modelId="{466BDBB4-A73C-42C0-B783-4A71178D16D5}" type="presOf" srcId="{C9B1A442-6A4A-41B9-896A-3B2D677FFCAD}" destId="{96EEBE68-4375-46BD-B5F9-707B8B3B6698}" srcOrd="0" destOrd="0" presId="urn:microsoft.com/office/officeart/2005/8/layout/pyramid2"/>
    <dgm:cxn modelId="{885BB2C8-5EE9-4201-BC38-D9AB84764F27}" type="presOf" srcId="{D3C4B611-53C0-4402-B20A-1C9DCF5A90CB}" destId="{26C3816F-DD25-4D24-B127-0D49EC20A409}" srcOrd="0" destOrd="0" presId="urn:microsoft.com/office/officeart/2005/8/layout/pyramid2"/>
    <dgm:cxn modelId="{C89648C9-A6FE-4A47-A9AA-63C21E744243}" srcId="{ACBB75D0-C6A2-4608-B71D-8A28E0A31562}" destId="{D3C4B611-53C0-4402-B20A-1C9DCF5A90CB}" srcOrd="0" destOrd="0" parTransId="{CD553CCE-B8A6-4DE4-89FA-97685AD45C39}" sibTransId="{21949E63-0AF0-4D95-84FE-C75835B8FCC2}"/>
    <dgm:cxn modelId="{8C6621E3-8DB2-44FF-92CF-65276EDC1510}" srcId="{ACBB75D0-C6A2-4608-B71D-8A28E0A31562}" destId="{C9B1A442-6A4A-41B9-896A-3B2D677FFCAD}" srcOrd="2" destOrd="0" parTransId="{84B57B85-F740-4BC2-9DE6-D682AEB556DB}" sibTransId="{FA99B40F-C586-4D24-907B-D3CEE1BC1270}"/>
    <dgm:cxn modelId="{147EDD23-3BC8-457B-9CEA-8872383442F3}" type="presParOf" srcId="{D5EAC381-410F-4BAA-BAC3-7F58F1F0C3E0}" destId="{FF814E93-F001-4FB7-8CD1-CB5E49E13537}" srcOrd="0" destOrd="0" presId="urn:microsoft.com/office/officeart/2005/8/layout/pyramid2"/>
    <dgm:cxn modelId="{CDC7A92B-1930-443A-840B-9A759D5760FC}" type="presParOf" srcId="{D5EAC381-410F-4BAA-BAC3-7F58F1F0C3E0}" destId="{775E9C4E-6080-4439-8CD6-89E78B93F535}" srcOrd="1" destOrd="0" presId="urn:microsoft.com/office/officeart/2005/8/layout/pyramid2"/>
    <dgm:cxn modelId="{867F4202-9ED5-4110-A892-F99394BB9B8B}" type="presParOf" srcId="{775E9C4E-6080-4439-8CD6-89E78B93F535}" destId="{26C3816F-DD25-4D24-B127-0D49EC20A409}" srcOrd="0" destOrd="0" presId="urn:microsoft.com/office/officeart/2005/8/layout/pyramid2"/>
    <dgm:cxn modelId="{4E6CA77A-C51A-428D-B4D5-6D13008FDC12}" type="presParOf" srcId="{775E9C4E-6080-4439-8CD6-89E78B93F535}" destId="{70175683-E136-4579-8CDB-1BC0A40B2866}" srcOrd="1" destOrd="0" presId="urn:microsoft.com/office/officeart/2005/8/layout/pyramid2"/>
    <dgm:cxn modelId="{3D4D099D-95E1-451E-B74E-8A09EDF98B49}" type="presParOf" srcId="{775E9C4E-6080-4439-8CD6-89E78B93F535}" destId="{29023B1C-02DE-4459-A5EA-7AAD547A2BAC}" srcOrd="2" destOrd="0" presId="urn:microsoft.com/office/officeart/2005/8/layout/pyramid2"/>
    <dgm:cxn modelId="{8E2D82E6-986A-486E-9AE3-603977B35ABE}" type="presParOf" srcId="{775E9C4E-6080-4439-8CD6-89E78B93F535}" destId="{E27A0D7B-EEF4-402B-94BB-771227A4CFC4}" srcOrd="3" destOrd="0" presId="urn:microsoft.com/office/officeart/2005/8/layout/pyramid2"/>
    <dgm:cxn modelId="{C332D4F9-8608-4CDC-8DBD-B65348F16F2C}" type="presParOf" srcId="{775E9C4E-6080-4439-8CD6-89E78B93F535}" destId="{96EEBE68-4375-46BD-B5F9-707B8B3B6698}" srcOrd="4" destOrd="0" presId="urn:microsoft.com/office/officeart/2005/8/layout/pyramid2"/>
    <dgm:cxn modelId="{F83CF5BA-77DE-43BE-AB82-A66525E3A5E5}" type="presParOf" srcId="{775E9C4E-6080-4439-8CD6-89E78B93F535}" destId="{30C2B0A5-E828-40CF-A57A-D6F1616CDF41}" srcOrd="5" destOrd="0" presId="urn:microsoft.com/office/officeart/2005/8/layout/pyramid2"/>
    <dgm:cxn modelId="{773274C2-7C22-43CA-9C04-55A075699024}" type="presParOf" srcId="{775E9C4E-6080-4439-8CD6-89E78B93F535}" destId="{2E66B0B1-26F2-4BDC-B682-FFB8780C3B61}" srcOrd="6" destOrd="0" presId="urn:microsoft.com/office/officeart/2005/8/layout/pyramid2"/>
    <dgm:cxn modelId="{A9C8A7EE-C565-47FC-A68D-9F166C56A035}" type="presParOf" srcId="{775E9C4E-6080-4439-8CD6-89E78B93F535}" destId="{2FCFB40A-40C8-4DCA-9F91-3EA881D8E256}"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3BCBC1-A961-4BC4-A873-AB8F2790DAC5}" type="doc">
      <dgm:prSet loTypeId="urn:microsoft.com/office/officeart/2005/8/layout/vList2" loCatId="list" qsTypeId="urn:microsoft.com/office/officeart/2005/8/quickstyle/3d7" qsCatId="3D" csTypeId="urn:microsoft.com/office/officeart/2005/8/colors/accent0_3" csCatId="mainScheme" phldr="1"/>
      <dgm:spPr/>
      <dgm:t>
        <a:bodyPr/>
        <a:lstStyle/>
        <a:p>
          <a:endParaRPr lang="tr-TR"/>
        </a:p>
      </dgm:t>
    </dgm:pt>
    <dgm:pt modelId="{706FA5EB-04AB-48E0-B9F8-AF34D70D985E}">
      <dgm:prSet/>
      <dgm:spPr/>
      <dgm:t>
        <a:bodyPr/>
        <a:lstStyle/>
        <a:p>
          <a:r>
            <a:rPr lang="tr-TR" b="1" i="0"/>
            <a:t>Anti </a:t>
          </a:r>
          <a:r>
            <a:rPr lang="tr-TR" b="0" i="0"/>
            <a:t>= karşı   </a:t>
          </a:r>
          <a:r>
            <a:rPr lang="tr-TR" b="1" i="0"/>
            <a:t>Biyos </a:t>
          </a:r>
          <a:r>
            <a:rPr lang="tr-TR" b="0" i="0"/>
            <a:t>= yaşam </a:t>
          </a:r>
          <a:endParaRPr lang="tr-TR"/>
        </a:p>
      </dgm:t>
    </dgm:pt>
    <dgm:pt modelId="{2D9D45C2-E7C5-473A-A1AF-D378E26F9743}" type="parTrans" cxnId="{FC44F652-C414-4E02-944D-F490488E3F85}">
      <dgm:prSet/>
      <dgm:spPr/>
      <dgm:t>
        <a:bodyPr/>
        <a:lstStyle/>
        <a:p>
          <a:endParaRPr lang="tr-TR"/>
        </a:p>
      </dgm:t>
    </dgm:pt>
    <dgm:pt modelId="{54A12171-39B5-42B5-B3CF-38B182767265}" type="sibTrans" cxnId="{FC44F652-C414-4E02-944D-F490488E3F85}">
      <dgm:prSet/>
      <dgm:spPr/>
      <dgm:t>
        <a:bodyPr/>
        <a:lstStyle/>
        <a:p>
          <a:endParaRPr lang="tr-TR"/>
        </a:p>
      </dgm:t>
    </dgm:pt>
    <dgm:pt modelId="{A58B7118-3504-4691-A8AF-660F869A2417}">
      <dgm:prSet/>
      <dgm:spPr/>
      <dgm:t>
        <a:bodyPr/>
        <a:lstStyle/>
        <a:p>
          <a:r>
            <a:rPr lang="tr-TR" b="0" i="0" dirty="0"/>
            <a:t>Çeşitli mikroorganizmalar tarafından doğal olarak üretilen</a:t>
          </a:r>
          <a:endParaRPr lang="tr-TR" dirty="0"/>
        </a:p>
      </dgm:t>
    </dgm:pt>
    <dgm:pt modelId="{D1D3DD34-20EF-473D-AF5F-4A1D708046CE}" type="parTrans" cxnId="{7E1CBA1A-A6ED-4FD9-A584-FE3E1A519CB9}">
      <dgm:prSet/>
      <dgm:spPr/>
      <dgm:t>
        <a:bodyPr/>
        <a:lstStyle/>
        <a:p>
          <a:endParaRPr lang="tr-TR"/>
        </a:p>
      </dgm:t>
    </dgm:pt>
    <dgm:pt modelId="{D16B5E27-3920-43DE-A460-29260A033EE1}" type="sibTrans" cxnId="{7E1CBA1A-A6ED-4FD9-A584-FE3E1A519CB9}">
      <dgm:prSet/>
      <dgm:spPr/>
      <dgm:t>
        <a:bodyPr/>
        <a:lstStyle/>
        <a:p>
          <a:endParaRPr lang="tr-TR"/>
        </a:p>
      </dgm:t>
    </dgm:pt>
    <dgm:pt modelId="{AC3D68B7-1B93-4765-8601-676D0EDD066B}">
      <dgm:prSet/>
      <dgm:spPr/>
      <dgm:t>
        <a:bodyPr/>
        <a:lstStyle/>
        <a:p>
          <a:r>
            <a:rPr lang="tr-TR" b="0" i="0" dirty="0"/>
            <a:t> veya kimyasal sentez yoluyla elde edilen, </a:t>
          </a:r>
          <a:endParaRPr lang="tr-TR" dirty="0"/>
        </a:p>
      </dgm:t>
    </dgm:pt>
    <dgm:pt modelId="{30D39583-6E6A-445D-B483-BF02671093A4}" type="parTrans" cxnId="{247FA134-6A91-4A50-AF4E-EBAB7AC17164}">
      <dgm:prSet/>
      <dgm:spPr/>
      <dgm:t>
        <a:bodyPr/>
        <a:lstStyle/>
        <a:p>
          <a:endParaRPr lang="tr-TR"/>
        </a:p>
      </dgm:t>
    </dgm:pt>
    <dgm:pt modelId="{DE00DEF8-06F2-497B-B3B3-CE83FCF26FDD}" type="sibTrans" cxnId="{247FA134-6A91-4A50-AF4E-EBAB7AC17164}">
      <dgm:prSet/>
      <dgm:spPr/>
      <dgm:t>
        <a:bodyPr/>
        <a:lstStyle/>
        <a:p>
          <a:endParaRPr lang="tr-TR"/>
        </a:p>
      </dgm:t>
    </dgm:pt>
    <dgm:pt modelId="{639EE142-452C-49FE-881F-9D228C8F2E22}">
      <dgm:prSet/>
      <dgm:spPr/>
      <dgm:t>
        <a:bodyPr/>
        <a:lstStyle/>
        <a:p>
          <a:r>
            <a:rPr lang="tr-TR" b="0" i="0" dirty="0"/>
            <a:t>diğer mikroorganizmaları öldüren</a:t>
          </a:r>
          <a:endParaRPr lang="tr-TR" dirty="0"/>
        </a:p>
      </dgm:t>
    </dgm:pt>
    <dgm:pt modelId="{9C1ED8AE-2085-48DA-AD59-F007755C2393}" type="parTrans" cxnId="{A2CF3153-8633-4119-ACB4-F8C812D8F9B9}">
      <dgm:prSet/>
      <dgm:spPr/>
      <dgm:t>
        <a:bodyPr/>
        <a:lstStyle/>
        <a:p>
          <a:endParaRPr lang="tr-TR"/>
        </a:p>
      </dgm:t>
    </dgm:pt>
    <dgm:pt modelId="{4696FD9F-B2B2-4036-92C7-1790716B20C4}" type="sibTrans" cxnId="{A2CF3153-8633-4119-ACB4-F8C812D8F9B9}">
      <dgm:prSet/>
      <dgm:spPr/>
      <dgm:t>
        <a:bodyPr/>
        <a:lstStyle/>
        <a:p>
          <a:endParaRPr lang="tr-TR"/>
        </a:p>
      </dgm:t>
    </dgm:pt>
    <dgm:pt modelId="{4F58D999-A5C6-4ECD-B148-ADF81AEC1143}">
      <dgm:prSet/>
      <dgm:spPr/>
      <dgm:t>
        <a:bodyPr/>
        <a:lstStyle/>
        <a:p>
          <a:r>
            <a:rPr lang="tr-TR" b="0" i="0"/>
            <a:t>veya </a:t>
          </a:r>
          <a:r>
            <a:rPr lang="tr-TR" b="0" i="0" dirty="0"/>
            <a:t>çoğalmasını durduran maddelerdir.</a:t>
          </a:r>
          <a:endParaRPr lang="tr-TR" dirty="0"/>
        </a:p>
      </dgm:t>
    </dgm:pt>
    <dgm:pt modelId="{2223B45D-C6A0-4E31-A8D4-EA1A8FAFEFDC}" type="parTrans" cxnId="{BCB47906-B100-43E8-B950-2F7F48C00C31}">
      <dgm:prSet/>
      <dgm:spPr/>
      <dgm:t>
        <a:bodyPr/>
        <a:lstStyle/>
        <a:p>
          <a:endParaRPr lang="tr-TR"/>
        </a:p>
      </dgm:t>
    </dgm:pt>
    <dgm:pt modelId="{91708C66-B70F-4BF0-B8ED-B6CA8826A760}" type="sibTrans" cxnId="{BCB47906-B100-43E8-B950-2F7F48C00C31}">
      <dgm:prSet/>
      <dgm:spPr/>
      <dgm:t>
        <a:bodyPr/>
        <a:lstStyle/>
        <a:p>
          <a:endParaRPr lang="tr-TR"/>
        </a:p>
      </dgm:t>
    </dgm:pt>
    <dgm:pt modelId="{115B4E6F-6070-4827-9299-FF4A0B9025DF}" type="pres">
      <dgm:prSet presAssocID="{AC3BCBC1-A961-4BC4-A873-AB8F2790DAC5}" presName="linear" presStyleCnt="0">
        <dgm:presLayoutVars>
          <dgm:animLvl val="lvl"/>
          <dgm:resizeHandles val="exact"/>
        </dgm:presLayoutVars>
      </dgm:prSet>
      <dgm:spPr/>
    </dgm:pt>
    <dgm:pt modelId="{9726F280-773B-48DC-8174-78B35049ED5C}" type="pres">
      <dgm:prSet presAssocID="{706FA5EB-04AB-48E0-B9F8-AF34D70D985E}" presName="parentText" presStyleLbl="node1" presStyleIdx="0" presStyleCnt="5">
        <dgm:presLayoutVars>
          <dgm:chMax val="0"/>
          <dgm:bulletEnabled val="1"/>
        </dgm:presLayoutVars>
      </dgm:prSet>
      <dgm:spPr/>
    </dgm:pt>
    <dgm:pt modelId="{A01B800A-02B1-40B2-A505-181402C98980}" type="pres">
      <dgm:prSet presAssocID="{54A12171-39B5-42B5-B3CF-38B182767265}" presName="spacer" presStyleCnt="0"/>
      <dgm:spPr/>
    </dgm:pt>
    <dgm:pt modelId="{0030BB5C-8850-4996-97E6-68A821A329DB}" type="pres">
      <dgm:prSet presAssocID="{A58B7118-3504-4691-A8AF-660F869A2417}" presName="parentText" presStyleLbl="node1" presStyleIdx="1" presStyleCnt="5">
        <dgm:presLayoutVars>
          <dgm:chMax val="0"/>
          <dgm:bulletEnabled val="1"/>
        </dgm:presLayoutVars>
      </dgm:prSet>
      <dgm:spPr/>
    </dgm:pt>
    <dgm:pt modelId="{B89EC2CA-6A48-45FB-A138-3A177A63C7DF}" type="pres">
      <dgm:prSet presAssocID="{D16B5E27-3920-43DE-A460-29260A033EE1}" presName="spacer" presStyleCnt="0"/>
      <dgm:spPr/>
    </dgm:pt>
    <dgm:pt modelId="{E76D8CEB-38C3-4B6D-966B-D581FE74114D}" type="pres">
      <dgm:prSet presAssocID="{AC3D68B7-1B93-4765-8601-676D0EDD066B}" presName="parentText" presStyleLbl="node1" presStyleIdx="2" presStyleCnt="5">
        <dgm:presLayoutVars>
          <dgm:chMax val="0"/>
          <dgm:bulletEnabled val="1"/>
        </dgm:presLayoutVars>
      </dgm:prSet>
      <dgm:spPr/>
    </dgm:pt>
    <dgm:pt modelId="{3D9AC54A-F45D-4B20-ABAF-25F9F40DD340}" type="pres">
      <dgm:prSet presAssocID="{DE00DEF8-06F2-497B-B3B3-CE83FCF26FDD}" presName="spacer" presStyleCnt="0"/>
      <dgm:spPr/>
    </dgm:pt>
    <dgm:pt modelId="{7387D90B-5D0B-4D49-82F1-272B692C7009}" type="pres">
      <dgm:prSet presAssocID="{639EE142-452C-49FE-881F-9D228C8F2E22}" presName="parentText" presStyleLbl="node1" presStyleIdx="3" presStyleCnt="5">
        <dgm:presLayoutVars>
          <dgm:chMax val="0"/>
          <dgm:bulletEnabled val="1"/>
        </dgm:presLayoutVars>
      </dgm:prSet>
      <dgm:spPr/>
    </dgm:pt>
    <dgm:pt modelId="{C102118C-187B-4403-96CE-B375DB66C2DF}" type="pres">
      <dgm:prSet presAssocID="{4696FD9F-B2B2-4036-92C7-1790716B20C4}" presName="spacer" presStyleCnt="0"/>
      <dgm:spPr/>
    </dgm:pt>
    <dgm:pt modelId="{56FF9B9E-C5D0-4EE6-9DD7-347AA65F508C}" type="pres">
      <dgm:prSet presAssocID="{4F58D999-A5C6-4ECD-B148-ADF81AEC1143}" presName="parentText" presStyleLbl="node1" presStyleIdx="4" presStyleCnt="5">
        <dgm:presLayoutVars>
          <dgm:chMax val="0"/>
          <dgm:bulletEnabled val="1"/>
        </dgm:presLayoutVars>
      </dgm:prSet>
      <dgm:spPr/>
    </dgm:pt>
  </dgm:ptLst>
  <dgm:cxnLst>
    <dgm:cxn modelId="{BCB47906-B100-43E8-B950-2F7F48C00C31}" srcId="{AC3BCBC1-A961-4BC4-A873-AB8F2790DAC5}" destId="{4F58D999-A5C6-4ECD-B148-ADF81AEC1143}" srcOrd="4" destOrd="0" parTransId="{2223B45D-C6A0-4E31-A8D4-EA1A8FAFEFDC}" sibTransId="{91708C66-B70F-4BF0-B8ED-B6CA8826A760}"/>
    <dgm:cxn modelId="{7E1CBA1A-A6ED-4FD9-A584-FE3E1A519CB9}" srcId="{AC3BCBC1-A961-4BC4-A873-AB8F2790DAC5}" destId="{A58B7118-3504-4691-A8AF-660F869A2417}" srcOrd="1" destOrd="0" parTransId="{D1D3DD34-20EF-473D-AF5F-4A1D708046CE}" sibTransId="{D16B5E27-3920-43DE-A460-29260A033EE1}"/>
    <dgm:cxn modelId="{48EA4B22-DFBD-4E25-9E3A-8902E57261E0}" type="presOf" srcId="{706FA5EB-04AB-48E0-B9F8-AF34D70D985E}" destId="{9726F280-773B-48DC-8174-78B35049ED5C}" srcOrd="0" destOrd="0" presId="urn:microsoft.com/office/officeart/2005/8/layout/vList2"/>
    <dgm:cxn modelId="{B0BCB925-366E-4BB6-B670-92F0B5DD8DA5}" type="presOf" srcId="{AC3BCBC1-A961-4BC4-A873-AB8F2790DAC5}" destId="{115B4E6F-6070-4827-9299-FF4A0B9025DF}" srcOrd="0" destOrd="0" presId="urn:microsoft.com/office/officeart/2005/8/layout/vList2"/>
    <dgm:cxn modelId="{A9EDA22D-B855-4A89-97B5-06DB44772813}" type="presOf" srcId="{AC3D68B7-1B93-4765-8601-676D0EDD066B}" destId="{E76D8CEB-38C3-4B6D-966B-D581FE74114D}" srcOrd="0" destOrd="0" presId="urn:microsoft.com/office/officeart/2005/8/layout/vList2"/>
    <dgm:cxn modelId="{247FA134-6A91-4A50-AF4E-EBAB7AC17164}" srcId="{AC3BCBC1-A961-4BC4-A873-AB8F2790DAC5}" destId="{AC3D68B7-1B93-4765-8601-676D0EDD066B}" srcOrd="2" destOrd="0" parTransId="{30D39583-6E6A-445D-B483-BF02671093A4}" sibTransId="{DE00DEF8-06F2-497B-B3B3-CE83FCF26FDD}"/>
    <dgm:cxn modelId="{FC44F652-C414-4E02-944D-F490488E3F85}" srcId="{AC3BCBC1-A961-4BC4-A873-AB8F2790DAC5}" destId="{706FA5EB-04AB-48E0-B9F8-AF34D70D985E}" srcOrd="0" destOrd="0" parTransId="{2D9D45C2-E7C5-473A-A1AF-D378E26F9743}" sibTransId="{54A12171-39B5-42B5-B3CF-38B182767265}"/>
    <dgm:cxn modelId="{A2CF3153-8633-4119-ACB4-F8C812D8F9B9}" srcId="{AC3BCBC1-A961-4BC4-A873-AB8F2790DAC5}" destId="{639EE142-452C-49FE-881F-9D228C8F2E22}" srcOrd="3" destOrd="0" parTransId="{9C1ED8AE-2085-48DA-AD59-F007755C2393}" sibTransId="{4696FD9F-B2B2-4036-92C7-1790716B20C4}"/>
    <dgm:cxn modelId="{446A3555-9AB1-4758-AF50-FF9E365BD0C0}" type="presOf" srcId="{4F58D999-A5C6-4ECD-B148-ADF81AEC1143}" destId="{56FF9B9E-C5D0-4EE6-9DD7-347AA65F508C}" srcOrd="0" destOrd="0" presId="urn:microsoft.com/office/officeart/2005/8/layout/vList2"/>
    <dgm:cxn modelId="{77D97C55-5575-4F53-B418-CC5F1E3AD19E}" type="presOf" srcId="{639EE142-452C-49FE-881F-9D228C8F2E22}" destId="{7387D90B-5D0B-4D49-82F1-272B692C7009}" srcOrd="0" destOrd="0" presId="urn:microsoft.com/office/officeart/2005/8/layout/vList2"/>
    <dgm:cxn modelId="{197F2976-2F22-467D-94FF-56CD6692B711}" type="presOf" srcId="{A58B7118-3504-4691-A8AF-660F869A2417}" destId="{0030BB5C-8850-4996-97E6-68A821A329DB}" srcOrd="0" destOrd="0" presId="urn:microsoft.com/office/officeart/2005/8/layout/vList2"/>
    <dgm:cxn modelId="{8CFE7DCB-1EE4-44B0-9D2C-6A5CAA07F800}" type="presParOf" srcId="{115B4E6F-6070-4827-9299-FF4A0B9025DF}" destId="{9726F280-773B-48DC-8174-78B35049ED5C}" srcOrd="0" destOrd="0" presId="urn:microsoft.com/office/officeart/2005/8/layout/vList2"/>
    <dgm:cxn modelId="{526A1AF0-A518-41CE-9AE5-B3982BAF615D}" type="presParOf" srcId="{115B4E6F-6070-4827-9299-FF4A0B9025DF}" destId="{A01B800A-02B1-40B2-A505-181402C98980}" srcOrd="1" destOrd="0" presId="urn:microsoft.com/office/officeart/2005/8/layout/vList2"/>
    <dgm:cxn modelId="{AE6F8594-9DC7-4F4C-8E33-6F663BE36654}" type="presParOf" srcId="{115B4E6F-6070-4827-9299-FF4A0B9025DF}" destId="{0030BB5C-8850-4996-97E6-68A821A329DB}" srcOrd="2" destOrd="0" presId="urn:microsoft.com/office/officeart/2005/8/layout/vList2"/>
    <dgm:cxn modelId="{2DC665EB-A9D0-48B9-8994-B93CD3C60488}" type="presParOf" srcId="{115B4E6F-6070-4827-9299-FF4A0B9025DF}" destId="{B89EC2CA-6A48-45FB-A138-3A177A63C7DF}" srcOrd="3" destOrd="0" presId="urn:microsoft.com/office/officeart/2005/8/layout/vList2"/>
    <dgm:cxn modelId="{E7DC0F5D-7623-40EE-AA0D-D8B4AB1387EB}" type="presParOf" srcId="{115B4E6F-6070-4827-9299-FF4A0B9025DF}" destId="{E76D8CEB-38C3-4B6D-966B-D581FE74114D}" srcOrd="4" destOrd="0" presId="urn:microsoft.com/office/officeart/2005/8/layout/vList2"/>
    <dgm:cxn modelId="{95A4E3B1-1464-477A-BF68-FD8B8F861C96}" type="presParOf" srcId="{115B4E6F-6070-4827-9299-FF4A0B9025DF}" destId="{3D9AC54A-F45D-4B20-ABAF-25F9F40DD340}" srcOrd="5" destOrd="0" presId="urn:microsoft.com/office/officeart/2005/8/layout/vList2"/>
    <dgm:cxn modelId="{25CB2443-A4D9-45DA-AD27-332461EF75E0}" type="presParOf" srcId="{115B4E6F-6070-4827-9299-FF4A0B9025DF}" destId="{7387D90B-5D0B-4D49-82F1-272B692C7009}" srcOrd="6" destOrd="0" presId="urn:microsoft.com/office/officeart/2005/8/layout/vList2"/>
    <dgm:cxn modelId="{55FF91E6-C88E-49A6-B416-4BA87A3AAB38}" type="presParOf" srcId="{115B4E6F-6070-4827-9299-FF4A0B9025DF}" destId="{C102118C-187B-4403-96CE-B375DB66C2DF}" srcOrd="7" destOrd="0" presId="urn:microsoft.com/office/officeart/2005/8/layout/vList2"/>
    <dgm:cxn modelId="{54A3D4F2-F5F5-4EE1-9EB8-3EDBDA449C06}" type="presParOf" srcId="{115B4E6F-6070-4827-9299-FF4A0B9025DF}" destId="{56FF9B9E-C5D0-4EE6-9DD7-347AA65F508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885614-38F6-4C30-B45A-98747D0E489D}" type="doc">
      <dgm:prSet loTypeId="urn:microsoft.com/office/officeart/2005/8/layout/target1" loCatId="relationship" qsTypeId="urn:microsoft.com/office/officeart/2005/8/quickstyle/simple1" qsCatId="simple" csTypeId="urn:microsoft.com/office/officeart/2005/8/colors/accent2_2" csCatId="accent2" phldr="1"/>
      <dgm:spPr/>
      <dgm:t>
        <a:bodyPr/>
        <a:lstStyle/>
        <a:p>
          <a:endParaRPr lang="tr-TR"/>
        </a:p>
      </dgm:t>
    </dgm:pt>
    <dgm:pt modelId="{EE088EAC-88C5-4687-A14E-D3036A52B301}">
      <dgm:prSet custT="1"/>
      <dgm:spPr/>
      <dgm:t>
        <a:bodyPr/>
        <a:lstStyle/>
        <a:p>
          <a:r>
            <a:rPr lang="tr-TR" sz="1400" b="0" i="0" dirty="0"/>
            <a:t>1. Geniş m.o spektrumuna karşı etkili </a:t>
          </a:r>
          <a:endParaRPr lang="tr-TR" sz="1400" dirty="0"/>
        </a:p>
      </dgm:t>
    </dgm:pt>
    <dgm:pt modelId="{8D716766-136A-4635-9235-63E02D437414}" type="parTrans" cxnId="{66500C2E-3A8B-47EA-A2FB-1C315358AC2E}">
      <dgm:prSet/>
      <dgm:spPr/>
      <dgm:t>
        <a:bodyPr/>
        <a:lstStyle/>
        <a:p>
          <a:endParaRPr lang="tr-TR"/>
        </a:p>
      </dgm:t>
    </dgm:pt>
    <dgm:pt modelId="{12AF2653-DE19-4034-8C18-49EC563BE117}" type="sibTrans" cxnId="{66500C2E-3A8B-47EA-A2FB-1C315358AC2E}">
      <dgm:prSet/>
      <dgm:spPr/>
      <dgm:t>
        <a:bodyPr/>
        <a:lstStyle/>
        <a:p>
          <a:endParaRPr lang="tr-TR"/>
        </a:p>
      </dgm:t>
    </dgm:pt>
    <dgm:pt modelId="{003FFB7A-0F90-4877-8B35-B1233EEA5496}">
      <dgm:prSet custT="1"/>
      <dgm:spPr/>
      <dgm:t>
        <a:bodyPr/>
        <a:lstStyle/>
        <a:p>
          <a:r>
            <a:rPr lang="tr-TR" sz="1400" b="0" i="0" dirty="0"/>
            <a:t>2. Bakteriostatik değil bakterisidal olmalıdır</a:t>
          </a:r>
          <a:endParaRPr lang="tr-TR" sz="1400" dirty="0"/>
        </a:p>
      </dgm:t>
    </dgm:pt>
    <dgm:pt modelId="{02849A7B-CD2D-4F0B-9E67-3DFDDE9EFA1B}" type="parTrans" cxnId="{392F221F-DF35-462A-9BD9-652B1F7D250D}">
      <dgm:prSet/>
      <dgm:spPr/>
      <dgm:t>
        <a:bodyPr/>
        <a:lstStyle/>
        <a:p>
          <a:endParaRPr lang="tr-TR"/>
        </a:p>
      </dgm:t>
    </dgm:pt>
    <dgm:pt modelId="{0C5EBA1B-7C48-4A66-9836-9AC6A9A7049A}" type="sibTrans" cxnId="{392F221F-DF35-462A-9BD9-652B1F7D250D}">
      <dgm:prSet/>
      <dgm:spPr/>
      <dgm:t>
        <a:bodyPr/>
        <a:lstStyle/>
        <a:p>
          <a:endParaRPr lang="tr-TR"/>
        </a:p>
      </dgm:t>
    </dgm:pt>
    <dgm:pt modelId="{C65D1F1D-31FF-4651-A0AF-B742F0D8235C}">
      <dgm:prSet custT="1"/>
      <dgm:spPr/>
      <dgm:t>
        <a:bodyPr/>
        <a:lstStyle/>
        <a:p>
          <a:r>
            <a:rPr lang="tr-TR" sz="1400" b="0" i="0"/>
            <a:t>3. Kolay direnç oluşturmamalıdır</a:t>
          </a:r>
          <a:endParaRPr lang="tr-TR" sz="1400"/>
        </a:p>
      </dgm:t>
    </dgm:pt>
    <dgm:pt modelId="{5287E87F-CF25-43CB-8311-EFB24D5C952A}" type="parTrans" cxnId="{0BB6169E-3A8C-4DD7-82F2-2703A2CD6F3C}">
      <dgm:prSet/>
      <dgm:spPr/>
      <dgm:t>
        <a:bodyPr/>
        <a:lstStyle/>
        <a:p>
          <a:endParaRPr lang="tr-TR"/>
        </a:p>
      </dgm:t>
    </dgm:pt>
    <dgm:pt modelId="{3E72E960-F879-4A90-AEDF-7B2B6536838B}" type="sibTrans" cxnId="{0BB6169E-3A8C-4DD7-82F2-2703A2CD6F3C}">
      <dgm:prSet/>
      <dgm:spPr/>
      <dgm:t>
        <a:bodyPr/>
        <a:lstStyle/>
        <a:p>
          <a:endParaRPr lang="tr-TR"/>
        </a:p>
      </dgm:t>
    </dgm:pt>
    <dgm:pt modelId="{FAE5E02A-B579-4B61-B7E3-81F818DC7E06}">
      <dgm:prSet custT="1"/>
      <dgm:spPr/>
      <dgm:t>
        <a:bodyPr/>
        <a:lstStyle/>
        <a:p>
          <a:r>
            <a:rPr lang="tr-TR" sz="1400" b="0" i="0" dirty="0"/>
            <a:t>4. Kullanım süresince, etki gücü değişmemelidir</a:t>
          </a:r>
          <a:endParaRPr lang="tr-TR" sz="1400" dirty="0"/>
        </a:p>
      </dgm:t>
    </dgm:pt>
    <dgm:pt modelId="{C34B92EA-5270-43BB-A6A3-0E8C7CC66AE7}" type="parTrans" cxnId="{5070B511-5FF8-404E-9D23-3E8C0B165FA6}">
      <dgm:prSet/>
      <dgm:spPr/>
      <dgm:t>
        <a:bodyPr/>
        <a:lstStyle/>
        <a:p>
          <a:endParaRPr lang="tr-TR"/>
        </a:p>
      </dgm:t>
    </dgm:pt>
    <dgm:pt modelId="{0A440819-26F7-46D1-9309-EE2EC3C0D560}" type="sibTrans" cxnId="{5070B511-5FF8-404E-9D23-3E8C0B165FA6}">
      <dgm:prSet/>
      <dgm:spPr/>
      <dgm:t>
        <a:bodyPr/>
        <a:lstStyle/>
        <a:p>
          <a:endParaRPr lang="tr-TR"/>
        </a:p>
      </dgm:t>
    </dgm:pt>
    <dgm:pt modelId="{D8954505-0229-4096-A0F5-D6A618E1C5B2}">
      <dgm:prSet custT="1"/>
      <dgm:spPr/>
      <dgm:t>
        <a:bodyPr/>
        <a:lstStyle/>
        <a:p>
          <a:r>
            <a:rPr lang="tr-TR" sz="1400" b="0" i="0" dirty="0"/>
            <a:t>5. Yüksek doz ve uzun kullanım süresinde dahi önemli bir yan etki oluşturmamalıdır</a:t>
          </a:r>
          <a:endParaRPr lang="tr-TR" sz="1400" dirty="0"/>
        </a:p>
      </dgm:t>
    </dgm:pt>
    <dgm:pt modelId="{A9917487-0B33-4A4F-BB55-5C6D133AC2ED}" type="parTrans" cxnId="{86151C14-E47E-4BC8-8098-BC08D96B7D6D}">
      <dgm:prSet/>
      <dgm:spPr/>
      <dgm:t>
        <a:bodyPr/>
        <a:lstStyle/>
        <a:p>
          <a:endParaRPr lang="tr-TR"/>
        </a:p>
      </dgm:t>
    </dgm:pt>
    <dgm:pt modelId="{9D43FE87-A362-4943-8BC6-DBFE4A47FE75}" type="sibTrans" cxnId="{86151C14-E47E-4BC8-8098-BC08D96B7D6D}">
      <dgm:prSet/>
      <dgm:spPr/>
      <dgm:t>
        <a:bodyPr/>
        <a:lstStyle/>
        <a:p>
          <a:endParaRPr lang="tr-TR"/>
        </a:p>
      </dgm:t>
    </dgm:pt>
    <dgm:pt modelId="{5DC80A67-BFE9-4729-B65A-A345638BC3C8}" type="pres">
      <dgm:prSet presAssocID="{5C885614-38F6-4C30-B45A-98747D0E489D}" presName="composite" presStyleCnt="0">
        <dgm:presLayoutVars>
          <dgm:chMax val="5"/>
          <dgm:dir/>
          <dgm:resizeHandles val="exact"/>
        </dgm:presLayoutVars>
      </dgm:prSet>
      <dgm:spPr/>
    </dgm:pt>
    <dgm:pt modelId="{6DDF2E67-DAC1-4B0C-AEEF-127B74E4E852}" type="pres">
      <dgm:prSet presAssocID="{EE088EAC-88C5-4687-A14E-D3036A52B301}" presName="circle1" presStyleLbl="lnNode1" presStyleIdx="0" presStyleCnt="5"/>
      <dgm:spPr/>
    </dgm:pt>
    <dgm:pt modelId="{03739176-F68A-4D4B-BEC7-A454FB00682F}" type="pres">
      <dgm:prSet presAssocID="{EE088EAC-88C5-4687-A14E-D3036A52B301}" presName="text1" presStyleLbl="revTx" presStyleIdx="0" presStyleCnt="5" custScaleX="139961" custScaleY="220992">
        <dgm:presLayoutVars>
          <dgm:bulletEnabled val="1"/>
        </dgm:presLayoutVars>
      </dgm:prSet>
      <dgm:spPr/>
    </dgm:pt>
    <dgm:pt modelId="{A4C2595D-471D-4AAC-BE11-622EA653BBB6}" type="pres">
      <dgm:prSet presAssocID="{EE088EAC-88C5-4687-A14E-D3036A52B301}" presName="line1" presStyleLbl="callout" presStyleIdx="0" presStyleCnt="10"/>
      <dgm:spPr/>
    </dgm:pt>
    <dgm:pt modelId="{08B2CB1C-8314-4BA6-B879-7CEEA9035C0F}" type="pres">
      <dgm:prSet presAssocID="{EE088EAC-88C5-4687-A14E-D3036A52B301}" presName="d1" presStyleLbl="callout" presStyleIdx="1" presStyleCnt="10"/>
      <dgm:spPr/>
    </dgm:pt>
    <dgm:pt modelId="{52C2462D-A079-46C8-AB99-69432AFC9D92}" type="pres">
      <dgm:prSet presAssocID="{003FFB7A-0F90-4877-8B35-B1233EEA5496}" presName="circle2" presStyleLbl="lnNode1" presStyleIdx="1" presStyleCnt="5"/>
      <dgm:spPr/>
    </dgm:pt>
    <dgm:pt modelId="{9C575E86-565B-4999-BEAD-ABEA6F3F0818}" type="pres">
      <dgm:prSet presAssocID="{003FFB7A-0F90-4877-8B35-B1233EEA5496}" presName="text2" presStyleLbl="revTx" presStyleIdx="1" presStyleCnt="5" custScaleX="139961" custScaleY="220992">
        <dgm:presLayoutVars>
          <dgm:bulletEnabled val="1"/>
        </dgm:presLayoutVars>
      </dgm:prSet>
      <dgm:spPr/>
    </dgm:pt>
    <dgm:pt modelId="{F1543546-5588-410F-B312-4707E0F57FC9}" type="pres">
      <dgm:prSet presAssocID="{003FFB7A-0F90-4877-8B35-B1233EEA5496}" presName="line2" presStyleLbl="callout" presStyleIdx="2" presStyleCnt="10"/>
      <dgm:spPr/>
    </dgm:pt>
    <dgm:pt modelId="{1F765424-AB20-46C0-AB94-AE480F9A8FF0}" type="pres">
      <dgm:prSet presAssocID="{003FFB7A-0F90-4877-8B35-B1233EEA5496}" presName="d2" presStyleLbl="callout" presStyleIdx="3" presStyleCnt="10"/>
      <dgm:spPr/>
    </dgm:pt>
    <dgm:pt modelId="{0FC6D7C4-5B25-4AEC-A162-3D5EEB76F1F0}" type="pres">
      <dgm:prSet presAssocID="{C65D1F1D-31FF-4651-A0AF-B742F0D8235C}" presName="circle3" presStyleLbl="lnNode1" presStyleIdx="2" presStyleCnt="5"/>
      <dgm:spPr/>
    </dgm:pt>
    <dgm:pt modelId="{515D6D93-70F9-4765-938C-1E3AEC8E328F}" type="pres">
      <dgm:prSet presAssocID="{C65D1F1D-31FF-4651-A0AF-B742F0D8235C}" presName="text3" presStyleLbl="revTx" presStyleIdx="2" presStyleCnt="5" custScaleX="139961" custScaleY="220992">
        <dgm:presLayoutVars>
          <dgm:bulletEnabled val="1"/>
        </dgm:presLayoutVars>
      </dgm:prSet>
      <dgm:spPr/>
    </dgm:pt>
    <dgm:pt modelId="{C813FF84-0F6E-4B38-B58B-40BC5B8EF58B}" type="pres">
      <dgm:prSet presAssocID="{C65D1F1D-31FF-4651-A0AF-B742F0D8235C}" presName="line3" presStyleLbl="callout" presStyleIdx="4" presStyleCnt="10"/>
      <dgm:spPr/>
    </dgm:pt>
    <dgm:pt modelId="{B78FD9FC-F0DF-47C2-B069-16110E69830A}" type="pres">
      <dgm:prSet presAssocID="{C65D1F1D-31FF-4651-A0AF-B742F0D8235C}" presName="d3" presStyleLbl="callout" presStyleIdx="5" presStyleCnt="10"/>
      <dgm:spPr/>
    </dgm:pt>
    <dgm:pt modelId="{1188FEBE-D03D-4CCE-9525-129F765C0FBC}" type="pres">
      <dgm:prSet presAssocID="{FAE5E02A-B579-4B61-B7E3-81F818DC7E06}" presName="circle4" presStyleLbl="lnNode1" presStyleIdx="3" presStyleCnt="5"/>
      <dgm:spPr/>
    </dgm:pt>
    <dgm:pt modelId="{0281BAD5-FEF8-4CE3-AE53-BAFB3EF00B8F}" type="pres">
      <dgm:prSet presAssocID="{FAE5E02A-B579-4B61-B7E3-81F818DC7E06}" presName="text4" presStyleLbl="revTx" presStyleIdx="3" presStyleCnt="5" custScaleX="139961" custScaleY="220992">
        <dgm:presLayoutVars>
          <dgm:bulletEnabled val="1"/>
        </dgm:presLayoutVars>
      </dgm:prSet>
      <dgm:spPr/>
    </dgm:pt>
    <dgm:pt modelId="{115F290E-FDDA-4A39-B378-C3453DFECD51}" type="pres">
      <dgm:prSet presAssocID="{FAE5E02A-B579-4B61-B7E3-81F818DC7E06}" presName="line4" presStyleLbl="callout" presStyleIdx="6" presStyleCnt="10"/>
      <dgm:spPr/>
    </dgm:pt>
    <dgm:pt modelId="{B46C563D-B184-472A-883E-E50CA7A4CAA6}" type="pres">
      <dgm:prSet presAssocID="{FAE5E02A-B579-4B61-B7E3-81F818DC7E06}" presName="d4" presStyleLbl="callout" presStyleIdx="7" presStyleCnt="10"/>
      <dgm:spPr/>
    </dgm:pt>
    <dgm:pt modelId="{4BB91353-AED2-4D02-869E-CC1035B38BF2}" type="pres">
      <dgm:prSet presAssocID="{D8954505-0229-4096-A0F5-D6A618E1C5B2}" presName="circle5" presStyleLbl="lnNode1" presStyleIdx="4" presStyleCnt="5"/>
      <dgm:spPr/>
    </dgm:pt>
    <dgm:pt modelId="{B031A7C1-1B37-451A-8BDA-3246D331533A}" type="pres">
      <dgm:prSet presAssocID="{D8954505-0229-4096-A0F5-D6A618E1C5B2}" presName="text5" presStyleLbl="revTx" presStyleIdx="4" presStyleCnt="5" custScaleX="139961" custScaleY="220992">
        <dgm:presLayoutVars>
          <dgm:bulletEnabled val="1"/>
        </dgm:presLayoutVars>
      </dgm:prSet>
      <dgm:spPr/>
    </dgm:pt>
    <dgm:pt modelId="{8EB2C86F-E763-48AD-8EF9-967BA3F40E4C}" type="pres">
      <dgm:prSet presAssocID="{D8954505-0229-4096-A0F5-D6A618E1C5B2}" presName="line5" presStyleLbl="callout" presStyleIdx="8" presStyleCnt="10"/>
      <dgm:spPr/>
    </dgm:pt>
    <dgm:pt modelId="{F631DA13-9105-4D53-92DF-38D6FF20E2E2}" type="pres">
      <dgm:prSet presAssocID="{D8954505-0229-4096-A0F5-D6A618E1C5B2}" presName="d5" presStyleLbl="callout" presStyleIdx="9" presStyleCnt="10"/>
      <dgm:spPr/>
    </dgm:pt>
  </dgm:ptLst>
  <dgm:cxnLst>
    <dgm:cxn modelId="{0DED5A04-9407-471C-B397-C95B7F78FF88}" type="presOf" srcId="{D8954505-0229-4096-A0F5-D6A618E1C5B2}" destId="{B031A7C1-1B37-451A-8BDA-3246D331533A}" srcOrd="0" destOrd="0" presId="urn:microsoft.com/office/officeart/2005/8/layout/target1"/>
    <dgm:cxn modelId="{5070B511-5FF8-404E-9D23-3E8C0B165FA6}" srcId="{5C885614-38F6-4C30-B45A-98747D0E489D}" destId="{FAE5E02A-B579-4B61-B7E3-81F818DC7E06}" srcOrd="3" destOrd="0" parTransId="{C34B92EA-5270-43BB-A6A3-0E8C7CC66AE7}" sibTransId="{0A440819-26F7-46D1-9309-EE2EC3C0D560}"/>
    <dgm:cxn modelId="{86151C14-E47E-4BC8-8098-BC08D96B7D6D}" srcId="{5C885614-38F6-4C30-B45A-98747D0E489D}" destId="{D8954505-0229-4096-A0F5-D6A618E1C5B2}" srcOrd="4" destOrd="0" parTransId="{A9917487-0B33-4A4F-BB55-5C6D133AC2ED}" sibTransId="{9D43FE87-A362-4943-8BC6-DBFE4A47FE75}"/>
    <dgm:cxn modelId="{392F221F-DF35-462A-9BD9-652B1F7D250D}" srcId="{5C885614-38F6-4C30-B45A-98747D0E489D}" destId="{003FFB7A-0F90-4877-8B35-B1233EEA5496}" srcOrd="1" destOrd="0" parTransId="{02849A7B-CD2D-4F0B-9E67-3DFDDE9EFA1B}" sibTransId="{0C5EBA1B-7C48-4A66-9836-9AC6A9A7049A}"/>
    <dgm:cxn modelId="{66500C2E-3A8B-47EA-A2FB-1C315358AC2E}" srcId="{5C885614-38F6-4C30-B45A-98747D0E489D}" destId="{EE088EAC-88C5-4687-A14E-D3036A52B301}" srcOrd="0" destOrd="0" parTransId="{8D716766-136A-4635-9235-63E02D437414}" sibTransId="{12AF2653-DE19-4034-8C18-49EC563BE117}"/>
    <dgm:cxn modelId="{E6F40A39-18EA-4114-9B9D-A38ADCEE9EBF}" type="presOf" srcId="{EE088EAC-88C5-4687-A14E-D3036A52B301}" destId="{03739176-F68A-4D4B-BEC7-A454FB00682F}" srcOrd="0" destOrd="0" presId="urn:microsoft.com/office/officeart/2005/8/layout/target1"/>
    <dgm:cxn modelId="{D5BC1E5D-5028-4DBE-80FE-2886D493DB88}" type="presOf" srcId="{003FFB7A-0F90-4877-8B35-B1233EEA5496}" destId="{9C575E86-565B-4999-BEAD-ABEA6F3F0818}" srcOrd="0" destOrd="0" presId="urn:microsoft.com/office/officeart/2005/8/layout/target1"/>
    <dgm:cxn modelId="{4A8EE687-9B20-4A57-90AD-4AD308DC13F6}" type="presOf" srcId="{FAE5E02A-B579-4B61-B7E3-81F818DC7E06}" destId="{0281BAD5-FEF8-4CE3-AE53-BAFB3EF00B8F}" srcOrd="0" destOrd="0" presId="urn:microsoft.com/office/officeart/2005/8/layout/target1"/>
    <dgm:cxn modelId="{588ED69A-C15F-4E90-A355-B24CFD6A89DB}" type="presOf" srcId="{C65D1F1D-31FF-4651-A0AF-B742F0D8235C}" destId="{515D6D93-70F9-4765-938C-1E3AEC8E328F}" srcOrd="0" destOrd="0" presId="urn:microsoft.com/office/officeart/2005/8/layout/target1"/>
    <dgm:cxn modelId="{0BB6169E-3A8C-4DD7-82F2-2703A2CD6F3C}" srcId="{5C885614-38F6-4C30-B45A-98747D0E489D}" destId="{C65D1F1D-31FF-4651-A0AF-B742F0D8235C}" srcOrd="2" destOrd="0" parTransId="{5287E87F-CF25-43CB-8311-EFB24D5C952A}" sibTransId="{3E72E960-F879-4A90-AEDF-7B2B6536838B}"/>
    <dgm:cxn modelId="{3C12B2CF-1CC4-42E2-ADD8-79226FE18B91}" type="presOf" srcId="{5C885614-38F6-4C30-B45A-98747D0E489D}" destId="{5DC80A67-BFE9-4729-B65A-A345638BC3C8}" srcOrd="0" destOrd="0" presId="urn:microsoft.com/office/officeart/2005/8/layout/target1"/>
    <dgm:cxn modelId="{1C84A2C0-0BE7-48F1-86BA-E78D9C54BA85}" type="presParOf" srcId="{5DC80A67-BFE9-4729-B65A-A345638BC3C8}" destId="{6DDF2E67-DAC1-4B0C-AEEF-127B74E4E852}" srcOrd="0" destOrd="0" presId="urn:microsoft.com/office/officeart/2005/8/layout/target1"/>
    <dgm:cxn modelId="{E3505465-F148-4437-A054-3F6474B6A0D1}" type="presParOf" srcId="{5DC80A67-BFE9-4729-B65A-A345638BC3C8}" destId="{03739176-F68A-4D4B-BEC7-A454FB00682F}" srcOrd="1" destOrd="0" presId="urn:microsoft.com/office/officeart/2005/8/layout/target1"/>
    <dgm:cxn modelId="{E2F3B09B-DDE4-47F9-BA3E-BE9E83BD5355}" type="presParOf" srcId="{5DC80A67-BFE9-4729-B65A-A345638BC3C8}" destId="{A4C2595D-471D-4AAC-BE11-622EA653BBB6}" srcOrd="2" destOrd="0" presId="urn:microsoft.com/office/officeart/2005/8/layout/target1"/>
    <dgm:cxn modelId="{C54282E6-8E42-451E-8D71-40BE7911ACFC}" type="presParOf" srcId="{5DC80A67-BFE9-4729-B65A-A345638BC3C8}" destId="{08B2CB1C-8314-4BA6-B879-7CEEA9035C0F}" srcOrd="3" destOrd="0" presId="urn:microsoft.com/office/officeart/2005/8/layout/target1"/>
    <dgm:cxn modelId="{D5D1C0ED-2D2A-4936-AAB1-7D23F27C3F4A}" type="presParOf" srcId="{5DC80A67-BFE9-4729-B65A-A345638BC3C8}" destId="{52C2462D-A079-46C8-AB99-69432AFC9D92}" srcOrd="4" destOrd="0" presId="urn:microsoft.com/office/officeart/2005/8/layout/target1"/>
    <dgm:cxn modelId="{F41CFFDF-001D-4B7D-BDDF-A6F96B034ACA}" type="presParOf" srcId="{5DC80A67-BFE9-4729-B65A-A345638BC3C8}" destId="{9C575E86-565B-4999-BEAD-ABEA6F3F0818}" srcOrd="5" destOrd="0" presId="urn:microsoft.com/office/officeart/2005/8/layout/target1"/>
    <dgm:cxn modelId="{26942C85-7343-44A1-8CA6-92BCABEA9C49}" type="presParOf" srcId="{5DC80A67-BFE9-4729-B65A-A345638BC3C8}" destId="{F1543546-5588-410F-B312-4707E0F57FC9}" srcOrd="6" destOrd="0" presId="urn:microsoft.com/office/officeart/2005/8/layout/target1"/>
    <dgm:cxn modelId="{8936F34E-6750-45EC-A6C7-A15C12FD298B}" type="presParOf" srcId="{5DC80A67-BFE9-4729-B65A-A345638BC3C8}" destId="{1F765424-AB20-46C0-AB94-AE480F9A8FF0}" srcOrd="7" destOrd="0" presId="urn:microsoft.com/office/officeart/2005/8/layout/target1"/>
    <dgm:cxn modelId="{B28FE900-2A16-4B28-B493-6978C2D02E40}" type="presParOf" srcId="{5DC80A67-BFE9-4729-B65A-A345638BC3C8}" destId="{0FC6D7C4-5B25-4AEC-A162-3D5EEB76F1F0}" srcOrd="8" destOrd="0" presId="urn:microsoft.com/office/officeart/2005/8/layout/target1"/>
    <dgm:cxn modelId="{17CC6CCE-EE74-4CEE-A93C-CBFFC0BEA87E}" type="presParOf" srcId="{5DC80A67-BFE9-4729-B65A-A345638BC3C8}" destId="{515D6D93-70F9-4765-938C-1E3AEC8E328F}" srcOrd="9" destOrd="0" presId="urn:microsoft.com/office/officeart/2005/8/layout/target1"/>
    <dgm:cxn modelId="{D64D1A2C-FE01-4FC6-9739-D88D4596D6FE}" type="presParOf" srcId="{5DC80A67-BFE9-4729-B65A-A345638BC3C8}" destId="{C813FF84-0F6E-4B38-B58B-40BC5B8EF58B}" srcOrd="10" destOrd="0" presId="urn:microsoft.com/office/officeart/2005/8/layout/target1"/>
    <dgm:cxn modelId="{8F41D040-793E-4F35-958E-B4B0CDED61A9}" type="presParOf" srcId="{5DC80A67-BFE9-4729-B65A-A345638BC3C8}" destId="{B78FD9FC-F0DF-47C2-B069-16110E69830A}" srcOrd="11" destOrd="0" presId="urn:microsoft.com/office/officeart/2005/8/layout/target1"/>
    <dgm:cxn modelId="{A953BA12-F7DF-4670-B9DA-9712223B4E4F}" type="presParOf" srcId="{5DC80A67-BFE9-4729-B65A-A345638BC3C8}" destId="{1188FEBE-D03D-4CCE-9525-129F765C0FBC}" srcOrd="12" destOrd="0" presId="urn:microsoft.com/office/officeart/2005/8/layout/target1"/>
    <dgm:cxn modelId="{3844985D-5CD1-4D7C-B7B4-2CA88073F55F}" type="presParOf" srcId="{5DC80A67-BFE9-4729-B65A-A345638BC3C8}" destId="{0281BAD5-FEF8-4CE3-AE53-BAFB3EF00B8F}" srcOrd="13" destOrd="0" presId="urn:microsoft.com/office/officeart/2005/8/layout/target1"/>
    <dgm:cxn modelId="{2175D879-E788-412A-B05D-0F249B78E8C1}" type="presParOf" srcId="{5DC80A67-BFE9-4729-B65A-A345638BC3C8}" destId="{115F290E-FDDA-4A39-B378-C3453DFECD51}" srcOrd="14" destOrd="0" presId="urn:microsoft.com/office/officeart/2005/8/layout/target1"/>
    <dgm:cxn modelId="{845CE329-6A0D-497F-B6CF-116089452CAD}" type="presParOf" srcId="{5DC80A67-BFE9-4729-B65A-A345638BC3C8}" destId="{B46C563D-B184-472A-883E-E50CA7A4CAA6}" srcOrd="15" destOrd="0" presId="urn:microsoft.com/office/officeart/2005/8/layout/target1"/>
    <dgm:cxn modelId="{C5DAE753-D81C-4B93-8DC9-533E8F73BE6B}" type="presParOf" srcId="{5DC80A67-BFE9-4729-B65A-A345638BC3C8}" destId="{4BB91353-AED2-4D02-869E-CC1035B38BF2}" srcOrd="16" destOrd="0" presId="urn:microsoft.com/office/officeart/2005/8/layout/target1"/>
    <dgm:cxn modelId="{8A769D3D-289A-4073-A79D-6CF790F8AF5F}" type="presParOf" srcId="{5DC80A67-BFE9-4729-B65A-A345638BC3C8}" destId="{B031A7C1-1B37-451A-8BDA-3246D331533A}" srcOrd="17" destOrd="0" presId="urn:microsoft.com/office/officeart/2005/8/layout/target1"/>
    <dgm:cxn modelId="{AD938836-5A46-4231-BB87-37F2C2D3EA5D}" type="presParOf" srcId="{5DC80A67-BFE9-4729-B65A-A345638BC3C8}" destId="{8EB2C86F-E763-48AD-8EF9-967BA3F40E4C}" srcOrd="18" destOrd="0" presId="urn:microsoft.com/office/officeart/2005/8/layout/target1"/>
    <dgm:cxn modelId="{695F199C-1D73-45E8-9EE0-2E6EFBA02C55}" type="presParOf" srcId="{5DC80A67-BFE9-4729-B65A-A345638BC3C8}" destId="{F631DA13-9105-4D53-92DF-38D6FF20E2E2}" srcOrd="19"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0A26C7-D04B-46C4-A7AF-F5DD0435BDED}"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tr-TR"/>
        </a:p>
      </dgm:t>
    </dgm:pt>
    <dgm:pt modelId="{596CCA55-6238-4A2B-A4AC-93592DF98CE1}">
      <dgm:prSet/>
      <dgm:spPr/>
      <dgm:t>
        <a:bodyPr/>
        <a:lstStyle/>
        <a:p>
          <a:r>
            <a:rPr lang="tr-TR" b="1" i="0" dirty="0"/>
            <a:t>Aminoglikozitlerde direnç gelişimi</a:t>
          </a:r>
          <a:endParaRPr lang="tr-TR" dirty="0"/>
        </a:p>
      </dgm:t>
    </dgm:pt>
    <dgm:pt modelId="{A6EBF720-1FDF-4E2E-B1D8-5D0BA1C246C6}" type="parTrans" cxnId="{AACEBA40-07A1-43FE-86E0-426D9A3F7513}">
      <dgm:prSet/>
      <dgm:spPr/>
      <dgm:t>
        <a:bodyPr/>
        <a:lstStyle/>
        <a:p>
          <a:endParaRPr lang="tr-TR"/>
        </a:p>
      </dgm:t>
    </dgm:pt>
    <dgm:pt modelId="{2286B847-75DD-41C4-8E70-38FC4B29073C}" type="sibTrans" cxnId="{AACEBA40-07A1-43FE-86E0-426D9A3F7513}">
      <dgm:prSet/>
      <dgm:spPr/>
      <dgm:t>
        <a:bodyPr/>
        <a:lstStyle/>
        <a:p>
          <a:endParaRPr lang="tr-TR"/>
        </a:p>
      </dgm:t>
    </dgm:pt>
    <dgm:pt modelId="{C982FE3E-47B1-49BA-90ED-6909BBDAFB33}">
      <dgm:prSet/>
      <dgm:spPr/>
      <dgm:t>
        <a:bodyPr/>
        <a:lstStyle/>
        <a:p>
          <a:r>
            <a:rPr lang="tr-TR" b="0" i="0" dirty="0"/>
            <a:t>Antibiyotik molekülüne asetil, adenil veya fosforil gruplarını ekleyerek inaktive ederler</a:t>
          </a:r>
          <a:endParaRPr lang="tr-TR" dirty="0"/>
        </a:p>
      </dgm:t>
    </dgm:pt>
    <dgm:pt modelId="{61BA9BA4-A035-450C-B170-B09EBE4AFE10}" type="parTrans" cxnId="{FAF8890E-1FD0-4604-9E60-4E536008EA8C}">
      <dgm:prSet/>
      <dgm:spPr/>
      <dgm:t>
        <a:bodyPr/>
        <a:lstStyle/>
        <a:p>
          <a:endParaRPr lang="tr-TR"/>
        </a:p>
      </dgm:t>
    </dgm:pt>
    <dgm:pt modelId="{6B884F15-C464-4E37-9E86-6FC837591054}" type="sibTrans" cxnId="{FAF8890E-1FD0-4604-9E60-4E536008EA8C}">
      <dgm:prSet/>
      <dgm:spPr/>
      <dgm:t>
        <a:bodyPr/>
        <a:lstStyle/>
        <a:p>
          <a:endParaRPr lang="tr-TR"/>
        </a:p>
      </dgm:t>
    </dgm:pt>
    <dgm:pt modelId="{3984984F-1B3F-4D70-95AD-FD6BB8F225EF}" type="pres">
      <dgm:prSet presAssocID="{A00A26C7-D04B-46C4-A7AF-F5DD0435BDED}" presName="compositeShape" presStyleCnt="0">
        <dgm:presLayoutVars>
          <dgm:dir/>
          <dgm:resizeHandles/>
        </dgm:presLayoutVars>
      </dgm:prSet>
      <dgm:spPr/>
    </dgm:pt>
    <dgm:pt modelId="{74C0AAF4-3894-4E4F-96E0-FE94A37361F7}" type="pres">
      <dgm:prSet presAssocID="{A00A26C7-D04B-46C4-A7AF-F5DD0435BDED}" presName="pyramid" presStyleLbl="node1" presStyleIdx="0" presStyleCnt="1"/>
      <dgm:spPr/>
    </dgm:pt>
    <dgm:pt modelId="{14071598-0757-4B91-852F-5E301C4BCB57}" type="pres">
      <dgm:prSet presAssocID="{A00A26C7-D04B-46C4-A7AF-F5DD0435BDED}" presName="theList" presStyleCnt="0"/>
      <dgm:spPr/>
    </dgm:pt>
    <dgm:pt modelId="{1D1C428C-6112-4632-849C-6437A0BCB708}" type="pres">
      <dgm:prSet presAssocID="{596CCA55-6238-4A2B-A4AC-93592DF98CE1}" presName="aNode" presStyleLbl="fgAcc1" presStyleIdx="0" presStyleCnt="2">
        <dgm:presLayoutVars>
          <dgm:bulletEnabled val="1"/>
        </dgm:presLayoutVars>
      </dgm:prSet>
      <dgm:spPr/>
    </dgm:pt>
    <dgm:pt modelId="{89A1B970-4494-45DA-9061-0D496E8F2016}" type="pres">
      <dgm:prSet presAssocID="{596CCA55-6238-4A2B-A4AC-93592DF98CE1}" presName="aSpace" presStyleCnt="0"/>
      <dgm:spPr/>
    </dgm:pt>
    <dgm:pt modelId="{8EF8D90E-0693-4C4B-8B7A-E5E7848F5905}" type="pres">
      <dgm:prSet presAssocID="{C982FE3E-47B1-49BA-90ED-6909BBDAFB33}" presName="aNode" presStyleLbl="fgAcc1" presStyleIdx="1" presStyleCnt="2">
        <dgm:presLayoutVars>
          <dgm:bulletEnabled val="1"/>
        </dgm:presLayoutVars>
      </dgm:prSet>
      <dgm:spPr/>
    </dgm:pt>
    <dgm:pt modelId="{3BAAE831-518A-47DE-BE5B-DD83B3984C01}" type="pres">
      <dgm:prSet presAssocID="{C982FE3E-47B1-49BA-90ED-6909BBDAFB33}" presName="aSpace" presStyleCnt="0"/>
      <dgm:spPr/>
    </dgm:pt>
  </dgm:ptLst>
  <dgm:cxnLst>
    <dgm:cxn modelId="{FAF8890E-1FD0-4604-9E60-4E536008EA8C}" srcId="{A00A26C7-D04B-46C4-A7AF-F5DD0435BDED}" destId="{C982FE3E-47B1-49BA-90ED-6909BBDAFB33}" srcOrd="1" destOrd="0" parTransId="{61BA9BA4-A035-450C-B170-B09EBE4AFE10}" sibTransId="{6B884F15-C464-4E37-9E86-6FC837591054}"/>
    <dgm:cxn modelId="{385AD920-EE84-45A3-B630-BFAE8D8ED5CB}" type="presOf" srcId="{596CCA55-6238-4A2B-A4AC-93592DF98CE1}" destId="{1D1C428C-6112-4632-849C-6437A0BCB708}" srcOrd="0" destOrd="0" presId="urn:microsoft.com/office/officeart/2005/8/layout/pyramid2"/>
    <dgm:cxn modelId="{F9580440-224A-4CE6-B426-A1A924110D38}" type="presOf" srcId="{A00A26C7-D04B-46C4-A7AF-F5DD0435BDED}" destId="{3984984F-1B3F-4D70-95AD-FD6BB8F225EF}" srcOrd="0" destOrd="0" presId="urn:microsoft.com/office/officeart/2005/8/layout/pyramid2"/>
    <dgm:cxn modelId="{AACEBA40-07A1-43FE-86E0-426D9A3F7513}" srcId="{A00A26C7-D04B-46C4-A7AF-F5DD0435BDED}" destId="{596CCA55-6238-4A2B-A4AC-93592DF98CE1}" srcOrd="0" destOrd="0" parTransId="{A6EBF720-1FDF-4E2E-B1D8-5D0BA1C246C6}" sibTransId="{2286B847-75DD-41C4-8E70-38FC4B29073C}"/>
    <dgm:cxn modelId="{381B48D4-7953-4663-BB54-E183E6E58179}" type="presOf" srcId="{C982FE3E-47B1-49BA-90ED-6909BBDAFB33}" destId="{8EF8D90E-0693-4C4B-8B7A-E5E7848F5905}" srcOrd="0" destOrd="0" presId="urn:microsoft.com/office/officeart/2005/8/layout/pyramid2"/>
    <dgm:cxn modelId="{F5FE5B65-C034-408E-9FA9-025DD8F6991E}" type="presParOf" srcId="{3984984F-1B3F-4D70-95AD-FD6BB8F225EF}" destId="{74C0AAF4-3894-4E4F-96E0-FE94A37361F7}" srcOrd="0" destOrd="0" presId="urn:microsoft.com/office/officeart/2005/8/layout/pyramid2"/>
    <dgm:cxn modelId="{1EC0EDE4-90DD-43CD-88B1-E7985E858977}" type="presParOf" srcId="{3984984F-1B3F-4D70-95AD-FD6BB8F225EF}" destId="{14071598-0757-4B91-852F-5E301C4BCB57}" srcOrd="1" destOrd="0" presId="urn:microsoft.com/office/officeart/2005/8/layout/pyramid2"/>
    <dgm:cxn modelId="{C461BED5-D6F8-4E09-925C-FB1A08A0FA89}" type="presParOf" srcId="{14071598-0757-4B91-852F-5E301C4BCB57}" destId="{1D1C428C-6112-4632-849C-6437A0BCB708}" srcOrd="0" destOrd="0" presId="urn:microsoft.com/office/officeart/2005/8/layout/pyramid2"/>
    <dgm:cxn modelId="{0E9733D0-770E-43DF-9288-4954ED1B233E}" type="presParOf" srcId="{14071598-0757-4B91-852F-5E301C4BCB57}" destId="{89A1B970-4494-45DA-9061-0D496E8F2016}" srcOrd="1" destOrd="0" presId="urn:microsoft.com/office/officeart/2005/8/layout/pyramid2"/>
    <dgm:cxn modelId="{774DE7C8-C88E-4ECD-84F9-AE681D1B6395}" type="presParOf" srcId="{14071598-0757-4B91-852F-5E301C4BCB57}" destId="{8EF8D90E-0693-4C4B-8B7A-E5E7848F5905}" srcOrd="2" destOrd="0" presId="urn:microsoft.com/office/officeart/2005/8/layout/pyramid2"/>
    <dgm:cxn modelId="{5895E95E-5753-4F6E-82F8-B4722BD267F1}" type="presParOf" srcId="{14071598-0757-4B91-852F-5E301C4BCB57}" destId="{3BAAE831-518A-47DE-BE5B-DD83B3984C01}" srcOrd="3"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9B613-EA67-4C26-9698-6B3BE255D2FC}">
      <dsp:nvSpPr>
        <dsp:cNvPr id="0" name=""/>
        <dsp:cNvSpPr/>
      </dsp:nvSpPr>
      <dsp:spPr>
        <a:xfrm>
          <a:off x="0" y="0"/>
          <a:ext cx="3608194" cy="360819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482BBD-77A8-4FFC-A434-9D3AF4A7F37F}">
      <dsp:nvSpPr>
        <dsp:cNvPr id="0" name=""/>
        <dsp:cNvSpPr/>
      </dsp:nvSpPr>
      <dsp:spPr>
        <a:xfrm>
          <a:off x="1804097" y="0"/>
          <a:ext cx="4319612" cy="360819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0" i="0" kern="1200"/>
            <a:t>Gram pozitiflerdendir. </a:t>
          </a:r>
          <a:endParaRPr lang="tr-TR" sz="1400" kern="1200"/>
        </a:p>
      </dsp:txBody>
      <dsp:txXfrm>
        <a:off x="1804097" y="0"/>
        <a:ext cx="4319612" cy="1082460"/>
      </dsp:txXfrm>
    </dsp:sp>
    <dsp:sp modelId="{EEA61026-D221-41EC-95D7-8F1E0454DC33}">
      <dsp:nvSpPr>
        <dsp:cNvPr id="0" name=""/>
        <dsp:cNvSpPr/>
      </dsp:nvSpPr>
      <dsp:spPr>
        <a:xfrm>
          <a:off x="631435" y="1082460"/>
          <a:ext cx="2345323" cy="234532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15B41E-5B11-4755-8617-73CB9952C834}">
      <dsp:nvSpPr>
        <dsp:cNvPr id="0" name=""/>
        <dsp:cNvSpPr/>
      </dsp:nvSpPr>
      <dsp:spPr>
        <a:xfrm>
          <a:off x="1804097" y="1082460"/>
          <a:ext cx="4319612" cy="234532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0" i="0" kern="1200" dirty="0"/>
            <a:t>Nozokomiyal (hastane infeksiyonu) etkenidir. </a:t>
          </a:r>
          <a:r>
            <a:rPr lang="tr-TR" sz="1400" b="0" i="1" kern="1200" dirty="0"/>
            <a:t>Staphylococcus aureus</a:t>
          </a:r>
          <a:r>
            <a:rPr lang="tr-TR" sz="1400" b="0" i="0" kern="1200" dirty="0"/>
            <a:t>' un metisilin'e dirençli olup olmaması onun tanımlanmasında etkilidir. </a:t>
          </a:r>
          <a:endParaRPr lang="tr-TR" sz="1400" kern="1200" dirty="0"/>
        </a:p>
      </dsp:txBody>
      <dsp:txXfrm>
        <a:off x="1804097" y="1082460"/>
        <a:ext cx="4319612" cy="1082456"/>
      </dsp:txXfrm>
    </dsp:sp>
    <dsp:sp modelId="{8DE3A31A-07C9-4F51-A6C4-89D0594013C5}">
      <dsp:nvSpPr>
        <dsp:cNvPr id="0" name=""/>
        <dsp:cNvSpPr/>
      </dsp:nvSpPr>
      <dsp:spPr>
        <a:xfrm>
          <a:off x="1262868" y="2164917"/>
          <a:ext cx="1082457" cy="108245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DF8B54-78F0-425F-8128-98216FFE778D}">
      <dsp:nvSpPr>
        <dsp:cNvPr id="0" name=""/>
        <dsp:cNvSpPr/>
      </dsp:nvSpPr>
      <dsp:spPr>
        <a:xfrm>
          <a:off x="1804097" y="2164917"/>
          <a:ext cx="4319612" cy="108245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0" i="0" kern="1200" dirty="0"/>
            <a:t>Örneğin bu antibiyotiğe hassas (duyarlı, sensitiv) olan bir </a:t>
          </a:r>
          <a:r>
            <a:rPr lang="tr-TR" sz="1400" b="0" i="1" kern="1200" dirty="0"/>
            <a:t>S. aureus</a:t>
          </a:r>
          <a:r>
            <a:rPr lang="tr-TR" sz="1400" b="0" i="0" kern="1200" dirty="0"/>
            <a:t>, MSSA (Methycilline Sensitive </a:t>
          </a:r>
          <a:r>
            <a:rPr lang="tr-TR" sz="1400" b="0" i="1" kern="1200" dirty="0"/>
            <a:t>Staphylococcus Aureus</a:t>
          </a:r>
          <a:r>
            <a:rPr lang="tr-TR" sz="1400" b="0" i="0" kern="1200" dirty="0"/>
            <a:t>) adını alırken, buna dirençli olan suş, MRSA (Methycilline Resistant </a:t>
          </a:r>
          <a:r>
            <a:rPr lang="tr-TR" sz="1400" b="0" i="1" kern="1200" dirty="0"/>
            <a:t>Staphylococcus Aureus</a:t>
          </a:r>
          <a:r>
            <a:rPr lang="tr-TR" sz="1400" b="0" i="0" kern="1200" dirty="0"/>
            <a:t>) adını alır</a:t>
          </a:r>
          <a:endParaRPr lang="tr-TR" sz="1400" kern="1200" dirty="0"/>
        </a:p>
      </dsp:txBody>
      <dsp:txXfrm>
        <a:off x="1804097" y="2164917"/>
        <a:ext cx="4319612" cy="10824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14E93-F001-4FB7-8CD1-CB5E49E13537}">
      <dsp:nvSpPr>
        <dsp:cNvPr id="0" name=""/>
        <dsp:cNvSpPr/>
      </dsp:nvSpPr>
      <dsp:spPr>
        <a:xfrm>
          <a:off x="246874" y="0"/>
          <a:ext cx="3209370" cy="5066386"/>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C3816F-DD25-4D24-B127-0D49EC20A409}">
      <dsp:nvSpPr>
        <dsp:cNvPr id="0" name=""/>
        <dsp:cNvSpPr/>
      </dsp:nvSpPr>
      <dsp:spPr>
        <a:xfrm>
          <a:off x="1851559" y="507375"/>
          <a:ext cx="2086091" cy="70652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GC </a:t>
          </a:r>
          <a:r>
            <a:rPr lang="en-US" sz="1000" b="0" i="0" kern="1200" dirty="0" err="1"/>
            <a:t>oranı</a:t>
          </a:r>
          <a:r>
            <a:rPr lang="en-US" sz="1000" b="0" i="0" kern="1200" dirty="0"/>
            <a:t>,</a:t>
          </a:r>
          <a:r>
            <a:rPr lang="tr-TR" sz="1000" b="0" i="0" kern="1200" dirty="0"/>
            <a:t> </a:t>
          </a:r>
          <a:r>
            <a:rPr lang="en-US" sz="1000" b="0" i="0" kern="1200" dirty="0" err="1"/>
            <a:t>DNA’sındaki</a:t>
          </a:r>
          <a:r>
            <a:rPr lang="en-US" sz="1000" b="0" i="0" kern="1200" dirty="0"/>
            <a:t> guanin (G) </a:t>
          </a:r>
          <a:r>
            <a:rPr lang="en-US" sz="1000" b="0" i="0" kern="1200" dirty="0" err="1"/>
            <a:t>ve</a:t>
          </a:r>
          <a:r>
            <a:rPr lang="en-US" sz="1000" b="0" i="0" kern="1200" dirty="0"/>
            <a:t> </a:t>
          </a:r>
          <a:r>
            <a:rPr lang="en-US" sz="1000" b="0" i="0" kern="1200" dirty="0" err="1"/>
            <a:t>sitozin</a:t>
          </a:r>
          <a:r>
            <a:rPr lang="en-US" sz="1000" b="0" i="0" kern="1200" dirty="0"/>
            <a:t> (C) </a:t>
          </a:r>
          <a:r>
            <a:rPr lang="en-US" sz="1000" b="0" i="0" kern="1200" dirty="0" err="1"/>
            <a:t>bazlarını</a:t>
          </a:r>
          <a:r>
            <a:rPr lang="en-US" sz="1000" b="0" i="0" kern="1200" dirty="0"/>
            <a:t> </a:t>
          </a:r>
          <a:r>
            <a:rPr lang="en-US" sz="1000" b="0" i="0" kern="1200" dirty="0" err="1"/>
            <a:t>içeren</a:t>
          </a:r>
          <a:r>
            <a:rPr lang="en-US" sz="1000" b="0" i="0" kern="1200" dirty="0"/>
            <a:t> </a:t>
          </a:r>
          <a:r>
            <a:rPr lang="en-US" sz="1000" b="0" i="0" kern="1200" dirty="0" err="1"/>
            <a:t>toplam</a:t>
          </a:r>
          <a:r>
            <a:rPr lang="en-US" sz="1000" b="0" i="0" kern="1200" dirty="0"/>
            <a:t> </a:t>
          </a:r>
          <a:r>
            <a:rPr lang="en-US" sz="1000" b="0" i="0" kern="1200" dirty="0" err="1"/>
            <a:t>nükleik</a:t>
          </a:r>
          <a:r>
            <a:rPr lang="en-US" sz="1000" b="0" i="0" kern="1200" dirty="0"/>
            <a:t> </a:t>
          </a:r>
          <a:r>
            <a:rPr lang="en-US" sz="1000" b="0" i="0" kern="1200" dirty="0" err="1"/>
            <a:t>asit</a:t>
          </a:r>
          <a:r>
            <a:rPr lang="en-US" sz="1000" b="0" i="0" kern="1200" dirty="0"/>
            <a:t> </a:t>
          </a:r>
          <a:r>
            <a:rPr lang="en-US" sz="1000" b="0" i="0" kern="1200" dirty="0" err="1"/>
            <a:t>yüzdesi</a:t>
          </a:r>
          <a:endParaRPr lang="en-US" sz="1000" kern="1200" dirty="0"/>
        </a:p>
      </dsp:txBody>
      <dsp:txXfrm>
        <a:off x="1886049" y="541865"/>
        <a:ext cx="2017111" cy="637543"/>
      </dsp:txXfrm>
    </dsp:sp>
    <dsp:sp modelId="{29023B1C-02DE-4459-A5EA-7AAD547A2BAC}">
      <dsp:nvSpPr>
        <dsp:cNvPr id="0" name=""/>
        <dsp:cNvSpPr/>
      </dsp:nvSpPr>
      <dsp:spPr>
        <a:xfrm>
          <a:off x="1851559" y="1302213"/>
          <a:ext cx="2086091" cy="70652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Bu </a:t>
          </a:r>
          <a:r>
            <a:rPr lang="en-US" sz="1000" b="0" i="0" kern="1200" dirty="0" err="1"/>
            <a:t>oran</a:t>
          </a:r>
          <a:r>
            <a:rPr lang="en-US" sz="1000" b="0" i="0" kern="1200" dirty="0"/>
            <a:t>, </a:t>
          </a:r>
          <a:r>
            <a:rPr lang="en-US" sz="1000" b="0" i="0" kern="1200" dirty="0" err="1"/>
            <a:t>DNA’nın</a:t>
          </a:r>
          <a:r>
            <a:rPr lang="en-US" sz="1000" b="0" i="0" kern="1200" dirty="0"/>
            <a:t> </a:t>
          </a:r>
          <a:r>
            <a:rPr lang="en-US" sz="1000" b="0" i="0" kern="1200" dirty="0" err="1"/>
            <a:t>erime</a:t>
          </a:r>
          <a:r>
            <a:rPr lang="en-US" sz="1000" b="0" i="0" kern="1200" dirty="0"/>
            <a:t> </a:t>
          </a:r>
          <a:r>
            <a:rPr lang="en-US" sz="1000" b="0" i="0" kern="1200" dirty="0" err="1"/>
            <a:t>sıcaklığının</a:t>
          </a:r>
          <a:r>
            <a:rPr lang="en-US" sz="1000" b="0" i="0" kern="1200" dirty="0"/>
            <a:t> </a:t>
          </a:r>
          <a:r>
            <a:rPr lang="en-US" sz="1000" b="0" i="0" kern="1200" dirty="0" err="1"/>
            <a:t>ölçümü</a:t>
          </a:r>
          <a:r>
            <a:rPr lang="en-US" sz="1000" b="0" i="0" kern="1200" dirty="0"/>
            <a:t> </a:t>
          </a:r>
          <a:r>
            <a:rPr lang="en-US" sz="1000" b="0" i="0" kern="1200" dirty="0" err="1"/>
            <a:t>veya</a:t>
          </a:r>
          <a:r>
            <a:rPr lang="en-US" sz="1000" b="0" i="0" kern="1200" dirty="0"/>
            <a:t> </a:t>
          </a:r>
          <a:r>
            <a:rPr lang="en-US" sz="1000" b="0" i="0" kern="1200" dirty="0" err="1"/>
            <a:t>kromatografi</a:t>
          </a:r>
          <a:r>
            <a:rPr lang="en-US" sz="1000" b="0" i="0" kern="1200" dirty="0"/>
            <a:t> </a:t>
          </a:r>
          <a:r>
            <a:rPr lang="en-US" sz="1000" b="0" i="0" kern="1200" dirty="0" err="1"/>
            <a:t>yöntemleri</a:t>
          </a:r>
          <a:r>
            <a:rPr lang="en-US" sz="1000" b="0" i="0" kern="1200" dirty="0"/>
            <a:t> </a:t>
          </a:r>
          <a:r>
            <a:rPr lang="en-US" sz="1000" b="0" i="0" kern="1200" dirty="0" err="1"/>
            <a:t>gibi</a:t>
          </a:r>
          <a:r>
            <a:rPr lang="en-US" sz="1000" b="0" i="0" kern="1200" dirty="0"/>
            <a:t> </a:t>
          </a:r>
          <a:r>
            <a:rPr lang="en-US" sz="1000" b="0" i="0" kern="1200" dirty="0" err="1"/>
            <a:t>çeşitli</a:t>
          </a:r>
          <a:r>
            <a:rPr lang="en-US" sz="1000" b="0" i="0" kern="1200" dirty="0"/>
            <a:t> </a:t>
          </a:r>
          <a:r>
            <a:rPr lang="en-US" sz="1000" b="0" i="0" kern="1200" dirty="0" err="1"/>
            <a:t>yöntemlerle</a:t>
          </a:r>
          <a:r>
            <a:rPr lang="en-US" sz="1000" b="0" i="0" kern="1200" dirty="0"/>
            <a:t> </a:t>
          </a:r>
          <a:r>
            <a:rPr lang="en-US" sz="1000" b="0" i="0" kern="1200" dirty="0" err="1"/>
            <a:t>belirlenebilir</a:t>
          </a:r>
          <a:r>
            <a:rPr lang="en-US" sz="1000" b="0" i="0" kern="1200" dirty="0"/>
            <a:t>. </a:t>
          </a:r>
          <a:endParaRPr lang="en-US" sz="1000" kern="1200" dirty="0"/>
        </a:p>
      </dsp:txBody>
      <dsp:txXfrm>
        <a:off x="1886049" y="1336703"/>
        <a:ext cx="2017111" cy="637543"/>
      </dsp:txXfrm>
    </dsp:sp>
    <dsp:sp modelId="{96EEBE68-4375-46BD-B5F9-707B8B3B6698}">
      <dsp:nvSpPr>
        <dsp:cNvPr id="0" name=""/>
        <dsp:cNvSpPr/>
      </dsp:nvSpPr>
      <dsp:spPr>
        <a:xfrm>
          <a:off x="1851559" y="2097052"/>
          <a:ext cx="2086091" cy="70652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t>GC </a:t>
          </a:r>
          <a:r>
            <a:rPr lang="en-US" sz="1000" b="0" i="0" kern="1200" dirty="0" err="1"/>
            <a:t>oranı</a:t>
          </a:r>
          <a:r>
            <a:rPr lang="en-US" sz="1000" b="0" i="0" kern="1200" dirty="0"/>
            <a:t> </a:t>
          </a:r>
          <a:r>
            <a:rPr lang="en-US" sz="1000" b="0" i="0" kern="1200" dirty="0" err="1"/>
            <a:t>oldukça</a:t>
          </a:r>
          <a:r>
            <a:rPr lang="tr-TR" sz="1000" b="0" i="0" kern="1200" dirty="0"/>
            <a:t> </a:t>
          </a:r>
          <a:r>
            <a:rPr lang="en-US" sz="1000" b="0" i="0" kern="1200" dirty="0" err="1"/>
            <a:t>değişiklik</a:t>
          </a:r>
          <a:r>
            <a:rPr lang="en-US" sz="1000" b="0" i="0" kern="1200" dirty="0"/>
            <a:t> </a:t>
          </a:r>
          <a:r>
            <a:rPr lang="en-US" sz="1000" b="0" i="0" kern="1200" dirty="0" err="1"/>
            <a:t>gösterip</a:t>
          </a:r>
          <a:r>
            <a:rPr lang="en-US" sz="1000" b="0" i="0" kern="1200" dirty="0"/>
            <a:t>, </a:t>
          </a:r>
          <a:r>
            <a:rPr lang="en-US" sz="1000" b="0" i="0" kern="1200" dirty="0" err="1"/>
            <a:t>prokaryotlar</a:t>
          </a:r>
          <a:r>
            <a:rPr lang="en-US" sz="1000" b="0" i="0" kern="1200" dirty="0"/>
            <a:t> </a:t>
          </a:r>
          <a:r>
            <a:rPr lang="en-US" sz="1000" b="0" i="0" kern="1200" dirty="0" err="1"/>
            <a:t>arasında</a:t>
          </a:r>
          <a:r>
            <a:rPr lang="en-US" sz="1000" b="0" i="0" kern="1200" dirty="0"/>
            <a:t> </a:t>
          </a:r>
          <a:r>
            <a:rPr lang="en-US" sz="1000" b="0" i="0" kern="1200" dirty="0" err="1"/>
            <a:t>bilinen</a:t>
          </a:r>
          <a:r>
            <a:rPr lang="en-US" sz="1000" b="0" i="0" kern="1200" dirty="0"/>
            <a:t> </a:t>
          </a:r>
          <a:r>
            <a:rPr lang="en-US" sz="1000" b="0" i="0" kern="1200" dirty="0" err="1"/>
            <a:t>en</a:t>
          </a:r>
          <a:r>
            <a:rPr lang="tr-TR" sz="1000" b="0" i="0" kern="1200" dirty="0"/>
            <a:t> </a:t>
          </a:r>
          <a:r>
            <a:rPr lang="en-US" sz="1000" b="0" i="0" kern="1200" dirty="0" err="1"/>
            <a:t>düşük</a:t>
          </a:r>
          <a:r>
            <a:rPr lang="en-US" sz="1000" b="0" i="0" kern="1200" dirty="0"/>
            <a:t> </a:t>
          </a:r>
          <a:r>
            <a:rPr lang="en-US" sz="1000" b="0" i="0" kern="1200" dirty="0" err="1"/>
            <a:t>değeri</a:t>
          </a:r>
          <a:r>
            <a:rPr lang="en-US" sz="1000" b="0" i="0" kern="1200" dirty="0"/>
            <a:t> %20 </a:t>
          </a:r>
          <a:r>
            <a:rPr lang="en-US" sz="1000" b="0" i="0" kern="1200" dirty="0" err="1"/>
            <a:t>iken</a:t>
          </a:r>
          <a:r>
            <a:rPr lang="en-US" sz="1000" b="0" i="0" kern="1200" dirty="0"/>
            <a:t> </a:t>
          </a:r>
          <a:r>
            <a:rPr lang="en-US" sz="1000" b="0" i="0" kern="1200" dirty="0" err="1"/>
            <a:t>en</a:t>
          </a:r>
          <a:r>
            <a:rPr lang="en-US" sz="1000" b="0" i="0" kern="1200" dirty="0"/>
            <a:t> </a:t>
          </a:r>
          <a:r>
            <a:rPr lang="en-US" sz="1000" b="0" i="0" kern="1200" dirty="0" err="1"/>
            <a:t>yüksek</a:t>
          </a:r>
          <a:r>
            <a:rPr lang="en-US" sz="1000" b="0" i="0" kern="1200" dirty="0"/>
            <a:t> </a:t>
          </a:r>
          <a:r>
            <a:rPr lang="en-US" sz="1000" b="0" i="0" kern="1200" dirty="0" err="1"/>
            <a:t>değeri</a:t>
          </a:r>
          <a:r>
            <a:rPr lang="en-US" sz="1000" b="0" i="0" kern="1200" dirty="0"/>
            <a:t> </a:t>
          </a:r>
          <a:r>
            <a:rPr lang="en-US" sz="1000" b="0" i="0" kern="1200" dirty="0" err="1"/>
            <a:t>yaklaşık</a:t>
          </a:r>
          <a:r>
            <a:rPr lang="tr-TR" sz="1000" b="0" i="0" kern="1200" dirty="0"/>
            <a:t> </a:t>
          </a:r>
          <a:r>
            <a:rPr lang="en-US" sz="1000" b="0" i="0" kern="1200" dirty="0"/>
            <a:t>%80 </a:t>
          </a:r>
          <a:r>
            <a:rPr lang="en-US" sz="1000" b="0" i="0" kern="1200" dirty="0" err="1"/>
            <a:t>kadardır</a:t>
          </a:r>
          <a:r>
            <a:rPr lang="en-US" sz="1000" b="0" i="0" kern="1200" dirty="0"/>
            <a:t>. </a:t>
          </a:r>
          <a:endParaRPr lang="en-US" sz="1000" kern="1200" dirty="0"/>
        </a:p>
      </dsp:txBody>
      <dsp:txXfrm>
        <a:off x="1886049" y="2131542"/>
        <a:ext cx="2017111" cy="637543"/>
      </dsp:txXfrm>
    </dsp:sp>
    <dsp:sp modelId="{2E66B0B1-26F2-4BDC-B682-FFB8780C3B61}">
      <dsp:nvSpPr>
        <dsp:cNvPr id="0" name=""/>
        <dsp:cNvSpPr/>
      </dsp:nvSpPr>
      <dsp:spPr>
        <a:xfrm>
          <a:off x="987496" y="3299032"/>
          <a:ext cx="4307965" cy="157880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i="0" kern="1200" dirty="0" err="1"/>
            <a:t>Çok</a:t>
          </a:r>
          <a:r>
            <a:rPr lang="en-US" sz="1050" b="0" i="0" kern="1200" dirty="0"/>
            <a:t> </a:t>
          </a:r>
          <a:r>
            <a:rPr lang="en-US" sz="1050" b="0" i="0" kern="1200" dirty="0" err="1"/>
            <a:t>çeşitli</a:t>
          </a:r>
          <a:r>
            <a:rPr lang="en-US" sz="1050" b="0" i="0" kern="1200" dirty="0"/>
            <a:t> </a:t>
          </a:r>
          <a:r>
            <a:rPr lang="en-US" sz="1050" b="0" i="0" kern="1200" dirty="0" err="1"/>
            <a:t>organizmaların</a:t>
          </a:r>
          <a:r>
            <a:rPr lang="en-US" sz="1050" b="0" i="0" kern="1200" dirty="0"/>
            <a:t> DNA </a:t>
          </a:r>
          <a:r>
            <a:rPr lang="en-US" sz="1050" b="0" i="0" kern="1200" dirty="0" err="1"/>
            <a:t>baz</a:t>
          </a:r>
          <a:r>
            <a:rPr lang="tr-TR" sz="1050" b="0" i="0" kern="1200" dirty="0"/>
            <a:t> </a:t>
          </a:r>
          <a:r>
            <a:rPr lang="en-US" sz="1050" b="0" i="0" kern="1200" dirty="0" err="1"/>
            <a:t>içerikleri</a:t>
          </a:r>
          <a:r>
            <a:rPr lang="en-US" sz="1050" b="0" i="0" kern="1200" dirty="0"/>
            <a:t> </a:t>
          </a:r>
          <a:r>
            <a:rPr lang="en-US" sz="1050" b="0" i="0" kern="1200" dirty="0" err="1"/>
            <a:t>belirlenmiş</a:t>
          </a:r>
          <a:r>
            <a:rPr lang="en-US" sz="1050" b="0" i="0" kern="1200" dirty="0"/>
            <a:t> </a:t>
          </a:r>
          <a:r>
            <a:rPr lang="en-US" sz="1050" b="0" i="0" kern="1200" dirty="0" err="1"/>
            <a:t>olup</a:t>
          </a:r>
          <a:r>
            <a:rPr lang="en-US" sz="1050" b="0" i="0" kern="1200" dirty="0"/>
            <a:t>, </a:t>
          </a:r>
          <a:r>
            <a:rPr lang="en-US" sz="1050" b="0" i="0" kern="1200" dirty="0" err="1"/>
            <a:t>bir</a:t>
          </a:r>
          <a:r>
            <a:rPr lang="en-US" sz="1050" b="0" i="0" kern="1200" dirty="0"/>
            <a:t> </a:t>
          </a:r>
          <a:r>
            <a:rPr lang="en-US" sz="1050" b="0" i="0" kern="1200" dirty="0" err="1"/>
            <a:t>organizmanın</a:t>
          </a:r>
          <a:r>
            <a:rPr lang="en-US" sz="1050" b="0" i="0" kern="1200" dirty="0"/>
            <a:t> GC</a:t>
          </a:r>
          <a:r>
            <a:rPr lang="tr-TR" sz="1050" b="0" i="0" kern="1200" dirty="0"/>
            <a:t> </a:t>
          </a:r>
          <a:r>
            <a:rPr lang="en-US" sz="1050" b="0" i="0" kern="1200" dirty="0" err="1"/>
            <a:t>oranı</a:t>
          </a:r>
          <a:r>
            <a:rPr lang="en-US" sz="1050" b="0" i="0" kern="1200" dirty="0"/>
            <a:t> </a:t>
          </a:r>
          <a:r>
            <a:rPr lang="en-US" sz="1050" b="0" i="0" kern="1200" dirty="0" err="1"/>
            <a:t>bilgisi</a:t>
          </a:r>
          <a:r>
            <a:rPr lang="en-US" sz="1050" b="0" i="0" kern="1200" dirty="0"/>
            <a:t> </a:t>
          </a:r>
          <a:r>
            <a:rPr lang="en-US" sz="1050" b="0" i="0" kern="1200" dirty="0" err="1"/>
            <a:t>duruma</a:t>
          </a:r>
          <a:r>
            <a:rPr lang="en-US" sz="1050" b="0" i="0" kern="1200" dirty="0"/>
            <a:t> </a:t>
          </a:r>
          <a:r>
            <a:rPr lang="en-US" sz="1050" b="0" i="0" kern="1200" dirty="0" err="1"/>
            <a:t>bağlı</a:t>
          </a:r>
          <a:r>
            <a:rPr lang="en-US" sz="1050" b="0" i="0" kern="1200" dirty="0"/>
            <a:t> </a:t>
          </a:r>
          <a:r>
            <a:rPr lang="en-US" sz="1050" b="0" i="0" kern="1200" dirty="0" err="1"/>
            <a:t>olarak</a:t>
          </a:r>
          <a:r>
            <a:rPr lang="en-US" sz="1050" b="0" i="0" kern="1200" dirty="0"/>
            <a:t> </a:t>
          </a:r>
          <a:r>
            <a:rPr lang="en-US" sz="1050" b="0" i="0" kern="1200" dirty="0" err="1"/>
            <a:t>veri</a:t>
          </a:r>
          <a:r>
            <a:rPr lang="en-US" sz="1050" b="0" i="0" kern="1200" dirty="0"/>
            <a:t> </a:t>
          </a:r>
          <a:r>
            <a:rPr lang="en-US" sz="1050" b="0" i="0" kern="1200" dirty="0" err="1"/>
            <a:t>olabilir</a:t>
          </a:r>
          <a:r>
            <a:rPr lang="en-US" sz="1050" b="0" i="0" kern="1200" dirty="0"/>
            <a:t>. </a:t>
          </a:r>
          <a:r>
            <a:rPr lang="en-US" sz="1050" b="0" i="0" kern="1200" dirty="0" err="1"/>
            <a:t>Mesela</a:t>
          </a:r>
          <a:r>
            <a:rPr lang="en-US" sz="1050" b="0" i="0" kern="1200" dirty="0"/>
            <a:t> </a:t>
          </a:r>
          <a:r>
            <a:rPr lang="en-US" sz="1050" b="0" i="0" kern="1200" dirty="0" err="1"/>
            <a:t>iki</a:t>
          </a:r>
          <a:r>
            <a:rPr lang="en-US" sz="1050" b="0" i="0" kern="1200" dirty="0"/>
            <a:t> </a:t>
          </a:r>
          <a:r>
            <a:rPr lang="en-US" sz="1050" b="0" i="0" kern="1200" dirty="0" err="1"/>
            <a:t>organizmaya</a:t>
          </a:r>
          <a:r>
            <a:rPr lang="en-US" sz="1050" b="0" i="0" kern="1200" dirty="0"/>
            <a:t> </a:t>
          </a:r>
          <a:r>
            <a:rPr lang="en-US" sz="1050" b="0" i="0" kern="1200" dirty="0" err="1"/>
            <a:t>ait</a:t>
          </a:r>
          <a:r>
            <a:rPr lang="en-US" sz="1050" b="0" i="0" kern="1200" dirty="0"/>
            <a:t> GC </a:t>
          </a:r>
          <a:r>
            <a:rPr lang="en-US" sz="1050" b="0" i="0" kern="1200" dirty="0" err="1"/>
            <a:t>oranları</a:t>
          </a:r>
          <a:r>
            <a:rPr lang="en-US" sz="1050" b="0" i="0" kern="1200" dirty="0"/>
            <a:t> </a:t>
          </a:r>
          <a:r>
            <a:rPr lang="en-US" sz="1050" b="0" i="0" kern="1200" dirty="0" err="1"/>
            <a:t>benzer</a:t>
          </a:r>
          <a:r>
            <a:rPr lang="en-US" sz="1050" b="0" i="0" kern="1200" dirty="0"/>
            <a:t> </a:t>
          </a:r>
          <a:r>
            <a:rPr lang="en-US" sz="1050" b="0" i="0" kern="1200" dirty="0" err="1"/>
            <a:t>olabilir</a:t>
          </a:r>
          <a:r>
            <a:rPr lang="tr-TR" sz="1050" b="0" i="0" kern="1200" dirty="0"/>
            <a:t> </a:t>
          </a:r>
          <a:r>
            <a:rPr lang="en-US" sz="1050" b="0" i="0" kern="1200" dirty="0" err="1"/>
            <a:t>fakat</a:t>
          </a:r>
          <a:r>
            <a:rPr lang="en-US" sz="1050" b="0" i="0" kern="1200" dirty="0"/>
            <a:t> hem </a:t>
          </a:r>
          <a:r>
            <a:rPr lang="en-US" sz="1050" b="0" i="0" kern="1200" dirty="0" err="1"/>
            <a:t>taksonomik</a:t>
          </a:r>
          <a:r>
            <a:rPr lang="en-US" sz="1050" b="0" i="0" kern="1200" dirty="0"/>
            <a:t> hem de </a:t>
          </a:r>
          <a:r>
            <a:rPr lang="en-US" sz="1050" b="0" i="0" kern="1200" dirty="0" err="1"/>
            <a:t>filogenetik</a:t>
          </a:r>
          <a:r>
            <a:rPr lang="en-US" sz="1050" b="0" i="0" kern="1200" dirty="0"/>
            <a:t> </a:t>
          </a:r>
          <a:r>
            <a:rPr lang="en-US" sz="1050" b="0" i="0" kern="1200" dirty="0" err="1"/>
            <a:t>açıdan</a:t>
          </a:r>
          <a:r>
            <a:rPr lang="tr-TR" sz="1050" b="0" i="0" kern="1200" dirty="0"/>
            <a:t> </a:t>
          </a:r>
          <a:r>
            <a:rPr lang="en-US" sz="1050" b="0" i="0" kern="1200" dirty="0" err="1"/>
            <a:t>birbirlerinden</a:t>
          </a:r>
          <a:r>
            <a:rPr lang="en-US" sz="1050" b="0" i="0" kern="1200" dirty="0"/>
            <a:t> </a:t>
          </a:r>
          <a:r>
            <a:rPr lang="en-US" sz="1050" b="0" i="0" kern="1200" dirty="0" err="1"/>
            <a:t>oldukça</a:t>
          </a:r>
          <a:r>
            <a:rPr lang="en-US" sz="1050" b="0" i="0" kern="1200" dirty="0"/>
            <a:t> </a:t>
          </a:r>
          <a:r>
            <a:rPr lang="en-US" sz="1050" b="0" i="0" kern="1200" dirty="0" err="1"/>
            <a:t>farklılık</a:t>
          </a:r>
          <a:r>
            <a:rPr lang="en-US" sz="1050" b="0" i="0" kern="1200" dirty="0"/>
            <a:t> </a:t>
          </a:r>
          <a:r>
            <a:rPr lang="en-US" sz="1050" b="0" i="0" kern="1200" dirty="0" err="1"/>
            <a:t>gösterebilirler</a:t>
          </a:r>
          <a:r>
            <a:rPr lang="en-US" sz="1050" b="0" i="0" kern="1200" dirty="0"/>
            <a:t>, </a:t>
          </a:r>
          <a:r>
            <a:rPr lang="en-US" sz="1050" b="0" i="0" kern="1200" dirty="0" err="1"/>
            <a:t>çünkü</a:t>
          </a:r>
          <a:r>
            <a:rPr lang="tr-TR" sz="1050" b="0" i="0" kern="1200" dirty="0"/>
            <a:t> </a:t>
          </a:r>
          <a:r>
            <a:rPr lang="en-US" sz="1050" b="0" i="0" kern="1200" dirty="0" err="1"/>
            <a:t>DNA’daki</a:t>
          </a:r>
          <a:r>
            <a:rPr lang="en-US" sz="1050" b="0" i="0" kern="1200" dirty="0"/>
            <a:t> </a:t>
          </a:r>
          <a:r>
            <a:rPr lang="en-US" sz="1050" b="0" i="0" kern="1200" dirty="0" err="1"/>
            <a:t>tek</a:t>
          </a:r>
          <a:r>
            <a:rPr lang="en-US" sz="1050" b="0" i="0" kern="1200" dirty="0"/>
            <a:t> </a:t>
          </a:r>
          <a:r>
            <a:rPr lang="en-US" sz="1050" b="0" i="0" kern="1200" dirty="0" err="1"/>
            <a:t>bir</a:t>
          </a:r>
          <a:r>
            <a:rPr lang="en-US" sz="1050" b="0" i="0" kern="1200" dirty="0"/>
            <a:t> </a:t>
          </a:r>
          <a:r>
            <a:rPr lang="en-US" sz="1050" b="0" i="0" kern="1200" dirty="0" err="1"/>
            <a:t>baz</a:t>
          </a:r>
          <a:r>
            <a:rPr lang="en-US" sz="1050" b="0" i="0" kern="1200" dirty="0"/>
            <a:t> </a:t>
          </a:r>
          <a:r>
            <a:rPr lang="en-US" sz="1050" b="0" i="0" kern="1200" dirty="0" err="1"/>
            <a:t>içeriği</a:t>
          </a:r>
          <a:r>
            <a:rPr lang="en-US" sz="1050" b="0" i="0" kern="1200" dirty="0"/>
            <a:t> </a:t>
          </a:r>
          <a:r>
            <a:rPr lang="en-US" sz="1050" b="0" i="0" kern="1200" dirty="0" err="1"/>
            <a:t>ile</a:t>
          </a:r>
          <a:r>
            <a:rPr lang="en-US" sz="1050" b="0" i="0" kern="1200" dirty="0"/>
            <a:t> </a:t>
          </a:r>
          <a:r>
            <a:rPr lang="en-US" sz="1050" b="0" i="0" kern="1200" dirty="0" err="1"/>
            <a:t>baz</a:t>
          </a:r>
          <a:r>
            <a:rPr lang="en-US" sz="1050" b="0" i="0" kern="1200" dirty="0"/>
            <a:t> </a:t>
          </a:r>
          <a:r>
            <a:rPr lang="en-US" sz="1050" b="0" i="0" kern="1200" dirty="0" err="1"/>
            <a:t>dizisinde</a:t>
          </a:r>
          <a:r>
            <a:rPr lang="en-US" sz="1050" b="0" i="0" kern="1200" dirty="0"/>
            <a:t> </a:t>
          </a:r>
          <a:r>
            <a:rPr lang="en-US" sz="1050" b="0" i="0" kern="1200" dirty="0" err="1"/>
            <a:t>çeşitlilik</a:t>
          </a:r>
          <a:r>
            <a:rPr lang="en-US" sz="1050" b="0" i="0" kern="1200" dirty="0"/>
            <a:t> </a:t>
          </a:r>
          <a:r>
            <a:rPr lang="en-US" sz="1050" b="0" i="0" kern="1200" dirty="0" err="1"/>
            <a:t>gözlenmesi</a:t>
          </a:r>
          <a:r>
            <a:rPr lang="en-US" sz="1050" b="0" i="0" kern="1200" dirty="0"/>
            <a:t> </a:t>
          </a:r>
          <a:r>
            <a:rPr lang="en-US" sz="1050" b="0" i="0" kern="1200" dirty="0" err="1"/>
            <a:t>mümkündür</a:t>
          </a:r>
          <a:r>
            <a:rPr lang="en-US" sz="1050" b="0" i="0" kern="1200" dirty="0"/>
            <a:t>. Bu </a:t>
          </a:r>
          <a:r>
            <a:rPr lang="en-US" sz="1050" b="0" i="0" kern="1200" dirty="0" err="1"/>
            <a:t>durumun</a:t>
          </a:r>
          <a:r>
            <a:rPr lang="en-US" sz="1050" b="0" i="0" kern="1200" dirty="0"/>
            <a:t> </a:t>
          </a:r>
          <a:r>
            <a:rPr lang="en-US" sz="1050" b="0" i="0" kern="1200" dirty="0" err="1"/>
            <a:t>aksine</a:t>
          </a:r>
          <a:r>
            <a:rPr lang="en-US" sz="1050" b="0" i="0" kern="1200" dirty="0"/>
            <a:t> </a:t>
          </a:r>
          <a:r>
            <a:rPr lang="en-US" sz="1050" b="0" i="0" kern="1200" dirty="0" err="1"/>
            <a:t>iki</a:t>
          </a:r>
          <a:r>
            <a:rPr lang="tr-TR" sz="1050" b="0" i="0" kern="1200" dirty="0"/>
            <a:t> </a:t>
          </a:r>
          <a:r>
            <a:rPr lang="en-US" sz="1050" b="0" i="0" kern="1200" dirty="0" err="1"/>
            <a:t>organizmanın</a:t>
          </a:r>
          <a:r>
            <a:rPr lang="en-US" sz="1050" b="0" i="0" kern="1200" dirty="0"/>
            <a:t> GC </a:t>
          </a:r>
          <a:r>
            <a:rPr lang="en-US" sz="1050" b="0" i="0" kern="1200" dirty="0" err="1"/>
            <a:t>oranlarının</a:t>
          </a:r>
          <a:r>
            <a:rPr lang="en-US" sz="1050" b="0" i="0" kern="1200" dirty="0"/>
            <a:t> %</a:t>
          </a:r>
          <a:r>
            <a:rPr lang="en-US" sz="1050" b="0" i="0" kern="1200" dirty="0" err="1"/>
            <a:t>5’den</a:t>
          </a:r>
          <a:r>
            <a:rPr lang="en-US" sz="1050" b="0" i="0" kern="1200" dirty="0"/>
            <a:t> </a:t>
          </a:r>
          <a:r>
            <a:rPr lang="en-US" sz="1050" b="0" i="0" kern="1200" dirty="0" err="1"/>
            <a:t>fazla</a:t>
          </a:r>
          <a:r>
            <a:rPr lang="en-US" sz="1050" b="0" i="0" kern="1200" dirty="0"/>
            <a:t> </a:t>
          </a:r>
          <a:r>
            <a:rPr lang="en-US" sz="1050" b="0" i="0" kern="1200" dirty="0" err="1"/>
            <a:t>farklılık</a:t>
          </a:r>
          <a:r>
            <a:rPr lang="tr-TR" sz="1050" b="0" i="0" kern="1200" dirty="0"/>
            <a:t> </a:t>
          </a:r>
          <a:r>
            <a:rPr lang="en-US" sz="1050" b="0" i="0" kern="1200" dirty="0" err="1"/>
            <a:t>göstermesi</a:t>
          </a:r>
          <a:r>
            <a:rPr lang="en-US" sz="1050" b="0" i="0" kern="1200" dirty="0"/>
            <a:t>, </a:t>
          </a:r>
          <a:r>
            <a:rPr lang="en-US" sz="1050" b="0" i="0" kern="1200" dirty="0" err="1"/>
            <a:t>sadece</a:t>
          </a:r>
          <a:r>
            <a:rPr lang="en-US" sz="1050" b="0" i="0" kern="1200" dirty="0"/>
            <a:t> </a:t>
          </a:r>
          <a:r>
            <a:rPr lang="en-US" sz="1050" b="0" i="0" kern="1200" dirty="0" err="1"/>
            <a:t>birkaç</a:t>
          </a:r>
          <a:r>
            <a:rPr lang="en-US" sz="1050" b="0" i="0" kern="1200" dirty="0"/>
            <a:t> </a:t>
          </a:r>
          <a:r>
            <a:rPr lang="en-US" sz="1050" b="0" i="0" kern="1200" dirty="0" err="1"/>
            <a:t>ortak</a:t>
          </a:r>
          <a:r>
            <a:rPr lang="en-US" sz="1050" b="0" i="0" kern="1200" dirty="0"/>
            <a:t> DNA </a:t>
          </a:r>
          <a:r>
            <a:rPr lang="en-US" sz="1050" b="0" i="0" kern="1200" dirty="0" err="1"/>
            <a:t>dizisi</a:t>
          </a:r>
          <a:r>
            <a:rPr lang="en-US" sz="1050" b="0" i="0" kern="1200" dirty="0"/>
            <a:t> </a:t>
          </a:r>
          <a:r>
            <a:rPr lang="en-US" sz="1050" b="0" i="0" kern="1200" dirty="0" err="1"/>
            <a:t>paylaşabilecekleri</a:t>
          </a:r>
          <a:r>
            <a:rPr lang="en-US" sz="1050" b="0" i="0" kern="1200" dirty="0"/>
            <a:t> </a:t>
          </a:r>
          <a:r>
            <a:rPr lang="en-US" sz="1050" b="0" i="0" kern="1200" dirty="0" err="1"/>
            <a:t>anlamına</a:t>
          </a:r>
          <a:r>
            <a:rPr lang="en-US" sz="1050" b="0" i="0" kern="1200" dirty="0"/>
            <a:t> </a:t>
          </a:r>
          <a:r>
            <a:rPr lang="en-US" sz="1050" b="0" i="0" kern="1200" dirty="0" err="1"/>
            <a:t>gelir</a:t>
          </a:r>
          <a:r>
            <a:rPr lang="en-US" sz="1050" b="0" i="0" kern="1200" dirty="0"/>
            <a:t> </a:t>
          </a:r>
          <a:r>
            <a:rPr lang="en-US" sz="1050" b="0" i="0" kern="1200" dirty="0" err="1"/>
            <a:t>ve</a:t>
          </a:r>
          <a:r>
            <a:rPr lang="en-US" sz="1050" b="0" i="0" kern="1200" dirty="0"/>
            <a:t> </a:t>
          </a:r>
          <a:r>
            <a:rPr lang="en-US" sz="1050" b="0" i="0" kern="1200" dirty="0" err="1"/>
            <a:t>bu</a:t>
          </a:r>
          <a:r>
            <a:rPr lang="en-US" sz="1050" b="0" i="0" kern="1200" dirty="0"/>
            <a:t> </a:t>
          </a:r>
          <a:r>
            <a:rPr lang="en-US" sz="1050" b="0" i="0" kern="1200" dirty="0" err="1"/>
            <a:t>nedenle</a:t>
          </a:r>
          <a:r>
            <a:rPr lang="en-US" sz="1050" b="0" i="0" kern="1200" dirty="0"/>
            <a:t> </a:t>
          </a:r>
          <a:r>
            <a:rPr lang="en-US" sz="1050" b="0" i="0" kern="1200" dirty="0" err="1"/>
            <a:t>birbirleriyle</a:t>
          </a:r>
          <a:r>
            <a:rPr lang="en-US" sz="1050" b="0" i="0" kern="1200" dirty="0"/>
            <a:t> </a:t>
          </a:r>
          <a:r>
            <a:rPr lang="en-US" sz="1050" b="0" i="0" kern="1200" dirty="0" err="1"/>
            <a:t>yakın</a:t>
          </a:r>
          <a:r>
            <a:rPr lang="en-US" sz="1050" b="0" i="0" kern="1200" dirty="0"/>
            <a:t> </a:t>
          </a:r>
          <a:r>
            <a:rPr lang="en-US" sz="1050" b="0" i="0" kern="1200" dirty="0" err="1"/>
            <a:t>ilişkide</a:t>
          </a:r>
          <a:r>
            <a:rPr lang="en-US" sz="1050" b="0" i="0" kern="1200" dirty="0"/>
            <a:t> </a:t>
          </a:r>
          <a:r>
            <a:rPr lang="en-US" sz="1050" b="0" i="0" kern="1200" dirty="0" err="1"/>
            <a:t>olma</a:t>
          </a:r>
          <a:r>
            <a:rPr lang="en-US" sz="1050" b="0" i="0" kern="1200" dirty="0"/>
            <a:t> </a:t>
          </a:r>
          <a:r>
            <a:rPr lang="en-US" sz="1050" b="0" i="0" kern="1200" dirty="0" err="1"/>
            <a:t>ihtimalleri</a:t>
          </a:r>
          <a:r>
            <a:rPr lang="en-US" sz="1050" b="0" i="0" kern="1200" dirty="0"/>
            <a:t> de </a:t>
          </a:r>
          <a:r>
            <a:rPr lang="en-US" sz="1050" b="0" i="0" kern="1200" dirty="0" err="1"/>
            <a:t>düşer</a:t>
          </a:r>
          <a:endParaRPr lang="en-US" sz="1050" kern="1200" dirty="0"/>
        </a:p>
      </dsp:txBody>
      <dsp:txXfrm>
        <a:off x="1064567" y="3376103"/>
        <a:ext cx="4153823" cy="14246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6F280-773B-48DC-8174-78B35049ED5C}">
      <dsp:nvSpPr>
        <dsp:cNvPr id="0" name=""/>
        <dsp:cNvSpPr/>
      </dsp:nvSpPr>
      <dsp:spPr>
        <a:xfrm>
          <a:off x="0" y="703928"/>
          <a:ext cx="8267700" cy="561599"/>
        </a:xfrm>
        <a:prstGeom prst="round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i="0" kern="1200"/>
            <a:t>Anti </a:t>
          </a:r>
          <a:r>
            <a:rPr lang="tr-TR" sz="2400" b="0" i="0" kern="1200"/>
            <a:t>= karşı   </a:t>
          </a:r>
          <a:r>
            <a:rPr lang="tr-TR" sz="2400" b="1" i="0" kern="1200"/>
            <a:t>Biyos </a:t>
          </a:r>
          <a:r>
            <a:rPr lang="tr-TR" sz="2400" b="0" i="0" kern="1200"/>
            <a:t>= yaşam </a:t>
          </a:r>
          <a:endParaRPr lang="tr-TR" sz="2400" kern="1200"/>
        </a:p>
      </dsp:txBody>
      <dsp:txXfrm>
        <a:off x="27415" y="731343"/>
        <a:ext cx="8212870" cy="506769"/>
      </dsp:txXfrm>
    </dsp:sp>
    <dsp:sp modelId="{0030BB5C-8850-4996-97E6-68A821A329DB}">
      <dsp:nvSpPr>
        <dsp:cNvPr id="0" name=""/>
        <dsp:cNvSpPr/>
      </dsp:nvSpPr>
      <dsp:spPr>
        <a:xfrm>
          <a:off x="0" y="1334648"/>
          <a:ext cx="8267700" cy="561599"/>
        </a:xfrm>
        <a:prstGeom prst="round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0" i="0" kern="1200" dirty="0"/>
            <a:t>Çeşitli mikroorganizmalar tarafından doğal olarak üretilen</a:t>
          </a:r>
          <a:endParaRPr lang="tr-TR" sz="2400" kern="1200" dirty="0"/>
        </a:p>
      </dsp:txBody>
      <dsp:txXfrm>
        <a:off x="27415" y="1362063"/>
        <a:ext cx="8212870" cy="506769"/>
      </dsp:txXfrm>
    </dsp:sp>
    <dsp:sp modelId="{E76D8CEB-38C3-4B6D-966B-D581FE74114D}">
      <dsp:nvSpPr>
        <dsp:cNvPr id="0" name=""/>
        <dsp:cNvSpPr/>
      </dsp:nvSpPr>
      <dsp:spPr>
        <a:xfrm>
          <a:off x="0" y="1965368"/>
          <a:ext cx="8267700" cy="561599"/>
        </a:xfrm>
        <a:prstGeom prst="round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0" i="0" kern="1200" dirty="0"/>
            <a:t> veya kimyasal sentez yoluyla elde edilen, </a:t>
          </a:r>
          <a:endParaRPr lang="tr-TR" sz="2400" kern="1200" dirty="0"/>
        </a:p>
      </dsp:txBody>
      <dsp:txXfrm>
        <a:off x="27415" y="1992783"/>
        <a:ext cx="8212870" cy="506769"/>
      </dsp:txXfrm>
    </dsp:sp>
    <dsp:sp modelId="{7387D90B-5D0B-4D49-82F1-272B692C7009}">
      <dsp:nvSpPr>
        <dsp:cNvPr id="0" name=""/>
        <dsp:cNvSpPr/>
      </dsp:nvSpPr>
      <dsp:spPr>
        <a:xfrm>
          <a:off x="0" y="2596088"/>
          <a:ext cx="8267700" cy="561599"/>
        </a:xfrm>
        <a:prstGeom prst="round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0" i="0" kern="1200" dirty="0"/>
            <a:t>diğer mikroorganizmaları öldüren</a:t>
          </a:r>
          <a:endParaRPr lang="tr-TR" sz="2400" kern="1200" dirty="0"/>
        </a:p>
      </dsp:txBody>
      <dsp:txXfrm>
        <a:off x="27415" y="2623503"/>
        <a:ext cx="8212870" cy="506769"/>
      </dsp:txXfrm>
    </dsp:sp>
    <dsp:sp modelId="{56FF9B9E-C5D0-4EE6-9DD7-347AA65F508C}">
      <dsp:nvSpPr>
        <dsp:cNvPr id="0" name=""/>
        <dsp:cNvSpPr/>
      </dsp:nvSpPr>
      <dsp:spPr>
        <a:xfrm>
          <a:off x="0" y="3226808"/>
          <a:ext cx="8267700" cy="561599"/>
        </a:xfrm>
        <a:prstGeom prst="roundRect">
          <a:avLst/>
        </a:prstGeom>
        <a:solidFill>
          <a:schemeClr val="dk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0" i="0" kern="1200"/>
            <a:t>veya </a:t>
          </a:r>
          <a:r>
            <a:rPr lang="tr-TR" sz="2400" b="0" i="0" kern="1200" dirty="0"/>
            <a:t>çoğalmasını durduran maddelerdir.</a:t>
          </a:r>
          <a:endParaRPr lang="tr-TR" sz="2400" kern="1200" dirty="0"/>
        </a:p>
      </dsp:txBody>
      <dsp:txXfrm>
        <a:off x="27415" y="3254223"/>
        <a:ext cx="8212870" cy="5067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91353-AED2-4D02-869E-CC1035B38BF2}">
      <dsp:nvSpPr>
        <dsp:cNvPr id="0" name=""/>
        <dsp:cNvSpPr/>
      </dsp:nvSpPr>
      <dsp:spPr>
        <a:xfrm>
          <a:off x="946176" y="1184892"/>
          <a:ext cx="3442475" cy="344247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88FEBE-D03D-4CCE-9525-129F765C0FBC}">
      <dsp:nvSpPr>
        <dsp:cNvPr id="0" name=""/>
        <dsp:cNvSpPr/>
      </dsp:nvSpPr>
      <dsp:spPr>
        <a:xfrm>
          <a:off x="1328578" y="1567294"/>
          <a:ext cx="2677671" cy="267767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C6D7C4-5B25-4AEC-A162-3D5EEB76F1F0}">
      <dsp:nvSpPr>
        <dsp:cNvPr id="0" name=""/>
        <dsp:cNvSpPr/>
      </dsp:nvSpPr>
      <dsp:spPr>
        <a:xfrm>
          <a:off x="1710979" y="1949695"/>
          <a:ext cx="1912868" cy="191286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C2462D-A079-46C8-AB99-69432AFC9D92}">
      <dsp:nvSpPr>
        <dsp:cNvPr id="0" name=""/>
        <dsp:cNvSpPr/>
      </dsp:nvSpPr>
      <dsp:spPr>
        <a:xfrm>
          <a:off x="2093668" y="2332384"/>
          <a:ext cx="1147491" cy="114749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DF2E67-DAC1-4B0C-AEEF-127B74E4E852}">
      <dsp:nvSpPr>
        <dsp:cNvPr id="0" name=""/>
        <dsp:cNvSpPr/>
      </dsp:nvSpPr>
      <dsp:spPr>
        <a:xfrm>
          <a:off x="2476070" y="2714785"/>
          <a:ext cx="382688" cy="38268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739176-F68A-4D4B-BEC7-A454FB00682F}">
      <dsp:nvSpPr>
        <dsp:cNvPr id="0" name=""/>
        <dsp:cNvSpPr/>
      </dsp:nvSpPr>
      <dsp:spPr>
        <a:xfrm>
          <a:off x="4618485" y="-37400"/>
          <a:ext cx="2409061" cy="1342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tr-TR" sz="1400" b="0" i="0" kern="1200" dirty="0"/>
            <a:t>1. Geniş m.o spektrumuna karşı etkili </a:t>
          </a:r>
          <a:endParaRPr lang="tr-TR" sz="1400" kern="1200" dirty="0"/>
        </a:p>
      </dsp:txBody>
      <dsp:txXfrm>
        <a:off x="4618485" y="-37400"/>
        <a:ext cx="2409061" cy="1342994"/>
      </dsp:txXfrm>
    </dsp:sp>
    <dsp:sp modelId="{A4C2595D-471D-4AAC-BE11-622EA653BBB6}">
      <dsp:nvSpPr>
        <dsp:cNvPr id="0" name=""/>
        <dsp:cNvSpPr/>
      </dsp:nvSpPr>
      <dsp:spPr>
        <a:xfrm>
          <a:off x="4532088" y="634096"/>
          <a:ext cx="43030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B2CB1C-8314-4BA6-B879-7CEEA9035C0F}">
      <dsp:nvSpPr>
        <dsp:cNvPr id="0" name=""/>
        <dsp:cNvSpPr/>
      </dsp:nvSpPr>
      <dsp:spPr>
        <a:xfrm rot="5400000">
          <a:off x="2462300" y="839210"/>
          <a:ext cx="2272033" cy="1861805"/>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75E86-565B-4999-BEAD-ABEA6F3F0818}">
      <dsp:nvSpPr>
        <dsp:cNvPr id="0" name=""/>
        <dsp:cNvSpPr/>
      </dsp:nvSpPr>
      <dsp:spPr>
        <a:xfrm>
          <a:off x="4618485" y="605194"/>
          <a:ext cx="2409061" cy="1342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tr-TR" sz="1400" b="0" i="0" kern="1200" dirty="0"/>
            <a:t>2. Bakteriostatik değil bakterisidal olmalıdır</a:t>
          </a:r>
          <a:endParaRPr lang="tr-TR" sz="1400" kern="1200" dirty="0"/>
        </a:p>
      </dsp:txBody>
      <dsp:txXfrm>
        <a:off x="4618485" y="605194"/>
        <a:ext cx="2409061" cy="1342994"/>
      </dsp:txXfrm>
    </dsp:sp>
    <dsp:sp modelId="{F1543546-5588-410F-B312-4707E0F57FC9}">
      <dsp:nvSpPr>
        <dsp:cNvPr id="0" name=""/>
        <dsp:cNvSpPr/>
      </dsp:nvSpPr>
      <dsp:spPr>
        <a:xfrm>
          <a:off x="4532088" y="1276691"/>
          <a:ext cx="43030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765424-AB20-46C0-AB94-AE480F9A8FF0}">
      <dsp:nvSpPr>
        <dsp:cNvPr id="0" name=""/>
        <dsp:cNvSpPr/>
      </dsp:nvSpPr>
      <dsp:spPr>
        <a:xfrm rot="5400000">
          <a:off x="2796162" y="1432980"/>
          <a:ext cx="1891754" cy="1577801"/>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5D6D93-70F9-4765-938C-1E3AEC8E328F}">
      <dsp:nvSpPr>
        <dsp:cNvPr id="0" name=""/>
        <dsp:cNvSpPr/>
      </dsp:nvSpPr>
      <dsp:spPr>
        <a:xfrm>
          <a:off x="4618485" y="1247790"/>
          <a:ext cx="2409061" cy="1342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tr-TR" sz="1400" b="0" i="0" kern="1200"/>
            <a:t>3. Kolay direnç oluşturmamalıdır</a:t>
          </a:r>
          <a:endParaRPr lang="tr-TR" sz="1400" kern="1200"/>
        </a:p>
      </dsp:txBody>
      <dsp:txXfrm>
        <a:off x="4618485" y="1247790"/>
        <a:ext cx="2409061" cy="1342994"/>
      </dsp:txXfrm>
    </dsp:sp>
    <dsp:sp modelId="{C813FF84-0F6E-4B38-B58B-40BC5B8EF58B}">
      <dsp:nvSpPr>
        <dsp:cNvPr id="0" name=""/>
        <dsp:cNvSpPr/>
      </dsp:nvSpPr>
      <dsp:spPr>
        <a:xfrm>
          <a:off x="4532088" y="1919287"/>
          <a:ext cx="43030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8FD9FC-F0DF-47C2-B069-16110E69830A}">
      <dsp:nvSpPr>
        <dsp:cNvPr id="0" name=""/>
        <dsp:cNvSpPr/>
      </dsp:nvSpPr>
      <dsp:spPr>
        <a:xfrm rot="5400000">
          <a:off x="3123542" y="2002480"/>
          <a:ext cx="1491739" cy="1325352"/>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81BAD5-FEF8-4CE3-AE53-BAFB3EF00B8F}">
      <dsp:nvSpPr>
        <dsp:cNvPr id="0" name=""/>
        <dsp:cNvSpPr/>
      </dsp:nvSpPr>
      <dsp:spPr>
        <a:xfrm>
          <a:off x="4618485" y="1876615"/>
          <a:ext cx="2409061" cy="1342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tr-TR" sz="1400" b="0" i="0" kern="1200" dirty="0"/>
            <a:t>4. Kullanım süresince, etki gücü değişmemelidir</a:t>
          </a:r>
          <a:endParaRPr lang="tr-TR" sz="1400" kern="1200" dirty="0"/>
        </a:p>
      </dsp:txBody>
      <dsp:txXfrm>
        <a:off x="4618485" y="1876615"/>
        <a:ext cx="2409061" cy="1342994"/>
      </dsp:txXfrm>
    </dsp:sp>
    <dsp:sp modelId="{115F290E-FDDA-4A39-B378-C3453DFECD51}">
      <dsp:nvSpPr>
        <dsp:cNvPr id="0" name=""/>
        <dsp:cNvSpPr/>
      </dsp:nvSpPr>
      <dsp:spPr>
        <a:xfrm>
          <a:off x="4532088" y="2548112"/>
          <a:ext cx="43030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6C563D-B184-472A-883E-E50CA7A4CAA6}">
      <dsp:nvSpPr>
        <dsp:cNvPr id="0" name=""/>
        <dsp:cNvSpPr/>
      </dsp:nvSpPr>
      <dsp:spPr>
        <a:xfrm rot="5400000">
          <a:off x="3449429" y="2603765"/>
          <a:ext cx="1138311" cy="1027005"/>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31A7C1-1B37-451A-8BDA-3246D331533A}">
      <dsp:nvSpPr>
        <dsp:cNvPr id="0" name=""/>
        <dsp:cNvSpPr/>
      </dsp:nvSpPr>
      <dsp:spPr>
        <a:xfrm>
          <a:off x="4618485" y="2487081"/>
          <a:ext cx="2409061" cy="1342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tr-TR" sz="1400" b="0" i="0" kern="1200" dirty="0"/>
            <a:t>5. Yüksek doz ve uzun kullanım süresinde dahi önemli bir yan etki oluşturmamalıdır</a:t>
          </a:r>
          <a:endParaRPr lang="tr-TR" sz="1400" kern="1200" dirty="0"/>
        </a:p>
      </dsp:txBody>
      <dsp:txXfrm>
        <a:off x="4618485" y="2487081"/>
        <a:ext cx="2409061" cy="1342994"/>
      </dsp:txXfrm>
    </dsp:sp>
    <dsp:sp modelId="{8EB2C86F-E763-48AD-8EF9-967BA3F40E4C}">
      <dsp:nvSpPr>
        <dsp:cNvPr id="0" name=""/>
        <dsp:cNvSpPr/>
      </dsp:nvSpPr>
      <dsp:spPr>
        <a:xfrm>
          <a:off x="4532088" y="3158578"/>
          <a:ext cx="43030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31DA13-9105-4D53-92DF-38D6FF20E2E2}">
      <dsp:nvSpPr>
        <dsp:cNvPr id="0" name=""/>
        <dsp:cNvSpPr/>
      </dsp:nvSpPr>
      <dsp:spPr>
        <a:xfrm rot="5400000">
          <a:off x="3757531" y="3187265"/>
          <a:ext cx="803244" cy="745869"/>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0AAF4-3894-4E4F-96E0-FE94A37361F7}">
      <dsp:nvSpPr>
        <dsp:cNvPr id="0" name=""/>
        <dsp:cNvSpPr/>
      </dsp:nvSpPr>
      <dsp:spPr>
        <a:xfrm>
          <a:off x="1939444" y="0"/>
          <a:ext cx="2954590" cy="295459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1C428C-6112-4632-849C-6437A0BCB708}">
      <dsp:nvSpPr>
        <dsp:cNvPr id="0" name=""/>
        <dsp:cNvSpPr/>
      </dsp:nvSpPr>
      <dsp:spPr>
        <a:xfrm>
          <a:off x="3416739" y="295747"/>
          <a:ext cx="1920483" cy="105026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1" i="0" kern="1200" dirty="0"/>
            <a:t>Aminoglikozitlerde direnç gelişimi</a:t>
          </a:r>
          <a:endParaRPr lang="tr-TR" sz="1200" kern="1200" dirty="0"/>
        </a:p>
      </dsp:txBody>
      <dsp:txXfrm>
        <a:off x="3468009" y="347017"/>
        <a:ext cx="1817943" cy="947724"/>
      </dsp:txXfrm>
    </dsp:sp>
    <dsp:sp modelId="{8EF8D90E-0693-4C4B-8B7A-E5E7848F5905}">
      <dsp:nvSpPr>
        <dsp:cNvPr id="0" name=""/>
        <dsp:cNvSpPr/>
      </dsp:nvSpPr>
      <dsp:spPr>
        <a:xfrm>
          <a:off x="3416739" y="1477295"/>
          <a:ext cx="1920483" cy="105026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0" i="0" kern="1200" dirty="0"/>
            <a:t>Antibiyotik molekülüne asetil, adenil veya fosforil gruplarını ekleyerek inaktive ederler</a:t>
          </a:r>
          <a:endParaRPr lang="tr-TR" sz="1200" kern="1200" dirty="0"/>
        </a:p>
      </dsp:txBody>
      <dsp:txXfrm>
        <a:off x="3468009" y="1528565"/>
        <a:ext cx="1817943" cy="94772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1 Slayt Görüntüsü Yer Tutucusu">
            <a:extLst>
              <a:ext uri="{FF2B5EF4-FFF2-40B4-BE49-F238E27FC236}">
                <a16:creationId xmlns:a16="http://schemas.microsoft.com/office/drawing/2014/main" id="{2AEB7DEC-A0F1-4AB6-A55F-6A4880F5F89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2 Not Yer Tutucusu">
            <a:extLst>
              <a:ext uri="{FF2B5EF4-FFF2-40B4-BE49-F238E27FC236}">
                <a16:creationId xmlns:a16="http://schemas.microsoft.com/office/drawing/2014/main" id="{93709E04-09BB-492F-B5B5-E29159461B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latin typeface="Arial" panose="020B0604020202020204" pitchFamily="34" charset="0"/>
            </a:endParaRPr>
          </a:p>
        </p:txBody>
      </p:sp>
      <p:sp>
        <p:nvSpPr>
          <p:cNvPr id="460804" name="3 Slayt Numarası Yer Tutucusu">
            <a:extLst>
              <a:ext uri="{FF2B5EF4-FFF2-40B4-BE49-F238E27FC236}">
                <a16:creationId xmlns:a16="http://schemas.microsoft.com/office/drawing/2014/main" id="{8841E162-F773-4E5C-B931-9B903495AE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3160E8E6-EB56-4BCB-8A44-7D7107CCBF91}" type="slidenum">
              <a:rPr lang="tr-TR" altLang="tr-TR">
                <a:latin typeface="Arial" panose="020B0604020202020204" pitchFamily="34" charset="0"/>
              </a:rPr>
              <a:pPr eaLnBrk="1" hangingPunct="1"/>
              <a:t>25</a:t>
            </a:fld>
            <a:endParaRPr lang="tr-TR" altLang="tr-TR">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1 Slayt Görüntüsü Yer Tutucusu">
            <a:extLst>
              <a:ext uri="{FF2B5EF4-FFF2-40B4-BE49-F238E27FC236}">
                <a16:creationId xmlns:a16="http://schemas.microsoft.com/office/drawing/2014/main" id="{05F0D9A5-BE46-47CD-BAC0-56C4B3B7935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1" name="2 Not Yer Tutucusu">
            <a:extLst>
              <a:ext uri="{FF2B5EF4-FFF2-40B4-BE49-F238E27FC236}">
                <a16:creationId xmlns:a16="http://schemas.microsoft.com/office/drawing/2014/main" id="{6F768E8E-696C-4417-BCF9-6A5D31D24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latin typeface="Arial" panose="020B0604020202020204" pitchFamily="34" charset="0"/>
            </a:endParaRPr>
          </a:p>
        </p:txBody>
      </p:sp>
      <p:sp>
        <p:nvSpPr>
          <p:cNvPr id="462852" name="3 Slayt Numarası Yer Tutucusu">
            <a:extLst>
              <a:ext uri="{FF2B5EF4-FFF2-40B4-BE49-F238E27FC236}">
                <a16:creationId xmlns:a16="http://schemas.microsoft.com/office/drawing/2014/main" id="{D760560C-03D4-42CF-9C68-7671029DA7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2CC158A2-F00A-4CE5-BC26-A0B0DE0328A0}" type="slidenum">
              <a:rPr lang="tr-TR" altLang="tr-TR">
                <a:latin typeface="Arial" panose="020B0604020202020204" pitchFamily="34" charset="0"/>
              </a:rPr>
              <a:pPr eaLnBrk="1" hangingPunct="1"/>
              <a:t>26</a:t>
            </a:fld>
            <a:endParaRPr lang="tr-TR" altLang="tr-TR">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1 Slayt Görüntüsü Yer Tutucusu">
            <a:extLst>
              <a:ext uri="{FF2B5EF4-FFF2-40B4-BE49-F238E27FC236}">
                <a16:creationId xmlns:a16="http://schemas.microsoft.com/office/drawing/2014/main" id="{9F79B02B-A680-402D-B7AD-48FCD8F7AEE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9" name="2 Not Yer Tutucusu">
            <a:extLst>
              <a:ext uri="{FF2B5EF4-FFF2-40B4-BE49-F238E27FC236}">
                <a16:creationId xmlns:a16="http://schemas.microsoft.com/office/drawing/2014/main" id="{8BF9B10C-FC1C-4CD5-B90F-BF64A59784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latin typeface="Arial" panose="020B0604020202020204" pitchFamily="34" charset="0"/>
            </a:endParaRPr>
          </a:p>
        </p:txBody>
      </p:sp>
      <p:sp>
        <p:nvSpPr>
          <p:cNvPr id="464900" name="3 Slayt Numarası Yer Tutucusu">
            <a:extLst>
              <a:ext uri="{FF2B5EF4-FFF2-40B4-BE49-F238E27FC236}">
                <a16:creationId xmlns:a16="http://schemas.microsoft.com/office/drawing/2014/main" id="{DADFF6A4-636B-42B1-B2FD-722D1ED9AB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8B99301E-A700-42D0-8908-D676C7927D20}" type="slidenum">
              <a:rPr lang="tr-TR" altLang="tr-TR">
                <a:latin typeface="Arial" panose="020B0604020202020204" pitchFamily="34" charset="0"/>
              </a:rPr>
              <a:pPr eaLnBrk="1" hangingPunct="1"/>
              <a:t>27</a:t>
            </a:fld>
            <a:endParaRPr lang="tr-TR" altLang="tr-TR">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1 Slayt Görüntüsü Yer Tutucusu">
            <a:extLst>
              <a:ext uri="{FF2B5EF4-FFF2-40B4-BE49-F238E27FC236}">
                <a16:creationId xmlns:a16="http://schemas.microsoft.com/office/drawing/2014/main" id="{D98FBEA3-B0C8-48D4-8E62-B953E5DB156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6947" name="2 Not Yer Tutucusu">
            <a:extLst>
              <a:ext uri="{FF2B5EF4-FFF2-40B4-BE49-F238E27FC236}">
                <a16:creationId xmlns:a16="http://schemas.microsoft.com/office/drawing/2014/main" id="{2ED6F2E7-DBFC-43E5-A019-96DBA1B6AC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latin typeface="Arial" panose="020B0604020202020204" pitchFamily="34" charset="0"/>
            </a:endParaRPr>
          </a:p>
        </p:txBody>
      </p:sp>
      <p:sp>
        <p:nvSpPr>
          <p:cNvPr id="466948" name="3 Slayt Numarası Yer Tutucusu">
            <a:extLst>
              <a:ext uri="{FF2B5EF4-FFF2-40B4-BE49-F238E27FC236}">
                <a16:creationId xmlns:a16="http://schemas.microsoft.com/office/drawing/2014/main" id="{61CDEC17-7F72-451F-9A83-D0084C7D27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7D132247-5A5A-45D4-B28B-1AC2E9C5F7B3}" type="slidenum">
              <a:rPr lang="tr-TR" altLang="tr-TR">
                <a:latin typeface="Arial" panose="020B0604020202020204" pitchFamily="34" charset="0"/>
              </a:rPr>
              <a:pPr eaLnBrk="1" hangingPunct="1"/>
              <a:t>30</a:t>
            </a:fld>
            <a:endParaRPr lang="tr-TR" altLang="tr-TR">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1 Slayt Görüntüsü Yer Tutucusu">
            <a:extLst>
              <a:ext uri="{FF2B5EF4-FFF2-40B4-BE49-F238E27FC236}">
                <a16:creationId xmlns:a16="http://schemas.microsoft.com/office/drawing/2014/main" id="{F372737A-3BD8-441B-897C-501E62C4409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19" name="2 Not Yer Tutucusu">
            <a:extLst>
              <a:ext uri="{FF2B5EF4-FFF2-40B4-BE49-F238E27FC236}">
                <a16:creationId xmlns:a16="http://schemas.microsoft.com/office/drawing/2014/main" id="{C14D3C24-8B2F-413E-80D3-481026AE1B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470020" name="3 Slayt Numarası Yer Tutucusu">
            <a:extLst>
              <a:ext uri="{FF2B5EF4-FFF2-40B4-BE49-F238E27FC236}">
                <a16:creationId xmlns:a16="http://schemas.microsoft.com/office/drawing/2014/main" id="{D3F70E55-9780-4C89-9542-397E348DB8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31BB81DF-A993-451E-8420-50C3E99AD99F}" type="slidenum">
              <a:rPr lang="tr-TR" altLang="tr-TR">
                <a:latin typeface="Arial" panose="020B0604020202020204" pitchFamily="34" charset="0"/>
              </a:rPr>
              <a:pPr eaLnBrk="1" hangingPunct="1"/>
              <a:t>31</a:t>
            </a:fld>
            <a:endParaRPr lang="tr-TR" altLang="tr-TR">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1 Slayt Görüntüsü Yer Tutucusu">
            <a:extLst>
              <a:ext uri="{FF2B5EF4-FFF2-40B4-BE49-F238E27FC236}">
                <a16:creationId xmlns:a16="http://schemas.microsoft.com/office/drawing/2014/main" id="{F1867CDB-6B97-4966-97C7-6387CF65983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5" name="2 Not Yer Tutucusu">
            <a:extLst>
              <a:ext uri="{FF2B5EF4-FFF2-40B4-BE49-F238E27FC236}">
                <a16:creationId xmlns:a16="http://schemas.microsoft.com/office/drawing/2014/main" id="{83F97744-9D7B-4829-9843-07F249A27B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474116" name="3 Slayt Numarası Yer Tutucusu">
            <a:extLst>
              <a:ext uri="{FF2B5EF4-FFF2-40B4-BE49-F238E27FC236}">
                <a16:creationId xmlns:a16="http://schemas.microsoft.com/office/drawing/2014/main" id="{DB169864-A8D3-4B44-8316-F374B0C111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5AE0711C-ED96-49CF-8CBA-2F4E4F0325A4}" type="slidenum">
              <a:rPr lang="tr-TR" altLang="tr-TR">
                <a:latin typeface="Arial" panose="020B0604020202020204" pitchFamily="34" charset="0"/>
              </a:rPr>
              <a:pPr eaLnBrk="1" hangingPunct="1"/>
              <a:t>32</a:t>
            </a:fld>
            <a:endParaRPr lang="tr-TR" altLang="tr-TR">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1 Slayt Görüntüsü Yer Tutucusu">
            <a:extLst>
              <a:ext uri="{FF2B5EF4-FFF2-40B4-BE49-F238E27FC236}">
                <a16:creationId xmlns:a16="http://schemas.microsoft.com/office/drawing/2014/main" id="{D51555AD-0050-4325-AD36-D839F5221CC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3" name="2 Not Yer Tutucusu">
            <a:extLst>
              <a:ext uri="{FF2B5EF4-FFF2-40B4-BE49-F238E27FC236}">
                <a16:creationId xmlns:a16="http://schemas.microsoft.com/office/drawing/2014/main" id="{97A45712-D1AE-40D6-A475-28358FE51B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476164" name="3 Slayt Numarası Yer Tutucusu">
            <a:extLst>
              <a:ext uri="{FF2B5EF4-FFF2-40B4-BE49-F238E27FC236}">
                <a16:creationId xmlns:a16="http://schemas.microsoft.com/office/drawing/2014/main" id="{E3BE1A63-3DA4-44A0-96A8-EF2106EC3C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0370F2C1-90E4-4EA8-99B2-5B825C4B58AC}" type="slidenum">
              <a:rPr lang="tr-TR" altLang="tr-TR">
                <a:latin typeface="Arial" panose="020B0604020202020204" pitchFamily="34" charset="0"/>
              </a:rPr>
              <a:pPr eaLnBrk="1" hangingPunct="1"/>
              <a:t>33</a:t>
            </a:fld>
            <a:endParaRPr lang="tr-TR" altLang="tr-TR">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1 Slayt Görüntüsü Yer Tutucusu">
            <a:extLst>
              <a:ext uri="{FF2B5EF4-FFF2-40B4-BE49-F238E27FC236}">
                <a16:creationId xmlns:a16="http://schemas.microsoft.com/office/drawing/2014/main" id="{05780335-453B-44D7-8734-73A2802792F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59" name="2 Not Yer Tutucusu">
            <a:extLst>
              <a:ext uri="{FF2B5EF4-FFF2-40B4-BE49-F238E27FC236}">
                <a16:creationId xmlns:a16="http://schemas.microsoft.com/office/drawing/2014/main" id="{EC6A6A4B-8A78-49B5-AEB9-EF9ADF5B51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480260" name="3 Slayt Numarası Yer Tutucusu">
            <a:extLst>
              <a:ext uri="{FF2B5EF4-FFF2-40B4-BE49-F238E27FC236}">
                <a16:creationId xmlns:a16="http://schemas.microsoft.com/office/drawing/2014/main" id="{6AE9A353-7EE2-4F8B-8251-771667D07D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EA93F43F-D8B8-4DA6-974B-D732F0512501}" type="slidenum">
              <a:rPr lang="tr-TR" altLang="tr-TR">
                <a:latin typeface="Arial" panose="020B0604020202020204" pitchFamily="34" charset="0"/>
              </a:rPr>
              <a:pPr eaLnBrk="1" hangingPunct="1"/>
              <a:t>34</a:t>
            </a:fld>
            <a:endParaRPr lang="tr-TR" altLang="tr-TR">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1 Slayt Görüntüsü Yer Tutucusu">
            <a:extLst>
              <a:ext uri="{FF2B5EF4-FFF2-40B4-BE49-F238E27FC236}">
                <a16:creationId xmlns:a16="http://schemas.microsoft.com/office/drawing/2014/main" id="{4784AB43-DC55-4680-8720-1ADB93B7DB0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7" name="2 Not Yer Tutucusu">
            <a:extLst>
              <a:ext uri="{FF2B5EF4-FFF2-40B4-BE49-F238E27FC236}">
                <a16:creationId xmlns:a16="http://schemas.microsoft.com/office/drawing/2014/main" id="{2703383D-A023-4D89-B4E2-F116AA5A75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482308" name="3 Slayt Numarası Yer Tutucusu">
            <a:extLst>
              <a:ext uri="{FF2B5EF4-FFF2-40B4-BE49-F238E27FC236}">
                <a16:creationId xmlns:a16="http://schemas.microsoft.com/office/drawing/2014/main" id="{86ABAA8B-3C7F-442D-8C2C-48323C8079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5B358A04-6291-48D9-9BF8-2EF3734AC92F}" type="slidenum">
              <a:rPr lang="tr-TR" altLang="tr-TR">
                <a:latin typeface="Arial" panose="020B0604020202020204" pitchFamily="34" charset="0"/>
              </a:rPr>
              <a:pPr eaLnBrk="1" hangingPunct="1"/>
              <a:t>35</a:t>
            </a:fld>
            <a:endParaRPr lang="tr-TR" altLang="tr-TR">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1 Slayt Görüntüsü Yer Tutucusu">
            <a:extLst>
              <a:ext uri="{FF2B5EF4-FFF2-40B4-BE49-F238E27FC236}">
                <a16:creationId xmlns:a16="http://schemas.microsoft.com/office/drawing/2014/main" id="{A36F7443-075C-4F0F-93A6-FE4EE36CAAD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2 Not Yer Tutucusu">
            <a:extLst>
              <a:ext uri="{FF2B5EF4-FFF2-40B4-BE49-F238E27FC236}">
                <a16:creationId xmlns:a16="http://schemas.microsoft.com/office/drawing/2014/main" id="{4EA06745-ACCA-43D1-A25E-21415DBFCC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484356" name="3 Slayt Numarası Yer Tutucusu">
            <a:extLst>
              <a:ext uri="{FF2B5EF4-FFF2-40B4-BE49-F238E27FC236}">
                <a16:creationId xmlns:a16="http://schemas.microsoft.com/office/drawing/2014/main" id="{1923A553-13DA-4A53-B8BF-0F2171188B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B4C19077-0041-459A-BE67-193FBAF21658}" type="slidenum">
              <a:rPr lang="tr-TR" altLang="tr-TR">
                <a:latin typeface="Arial" panose="020B0604020202020204" pitchFamily="34" charset="0"/>
              </a:rPr>
              <a:pPr eaLnBrk="1" hangingPunct="1"/>
              <a:t>36</a:t>
            </a:fld>
            <a:endParaRPr lang="tr-TR" altLang="tr-TR">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1 Slayt Görüntüsü Yer Tutucusu">
            <a:extLst>
              <a:ext uri="{FF2B5EF4-FFF2-40B4-BE49-F238E27FC236}">
                <a16:creationId xmlns:a16="http://schemas.microsoft.com/office/drawing/2014/main" id="{A188C520-84B0-4A99-BB6F-B8FB30D6052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1" name="2 Not Yer Tutucusu">
            <a:extLst>
              <a:ext uri="{FF2B5EF4-FFF2-40B4-BE49-F238E27FC236}">
                <a16:creationId xmlns:a16="http://schemas.microsoft.com/office/drawing/2014/main" id="{E831D291-2A3E-4963-A7E6-5005E9C420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488452" name="3 Slayt Numarası Yer Tutucusu">
            <a:extLst>
              <a:ext uri="{FF2B5EF4-FFF2-40B4-BE49-F238E27FC236}">
                <a16:creationId xmlns:a16="http://schemas.microsoft.com/office/drawing/2014/main" id="{31A23924-D056-451B-B39F-ACF67F0027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379CE952-526A-403A-AB92-285F8AD2844D}" type="slidenum">
              <a:rPr lang="tr-TR" altLang="tr-TR">
                <a:latin typeface="Arial" panose="020B0604020202020204" pitchFamily="34" charset="0"/>
              </a:rPr>
              <a:pPr eaLnBrk="1" hangingPunct="1"/>
              <a:t>37</a:t>
            </a:fld>
            <a:endParaRPr lang="tr-TR" altLang="tr-TR">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1 Slayt Görüntüsü Yer Tutucusu">
            <a:extLst>
              <a:ext uri="{FF2B5EF4-FFF2-40B4-BE49-F238E27FC236}">
                <a16:creationId xmlns:a16="http://schemas.microsoft.com/office/drawing/2014/main" id="{68BBF362-7430-403E-A3BD-D529BC96931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7" name="2 Not Yer Tutucusu">
            <a:extLst>
              <a:ext uri="{FF2B5EF4-FFF2-40B4-BE49-F238E27FC236}">
                <a16:creationId xmlns:a16="http://schemas.microsoft.com/office/drawing/2014/main" id="{085C0379-CE49-4674-BD59-70A434E0B8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492548" name="3 Slayt Numarası Yer Tutucusu">
            <a:extLst>
              <a:ext uri="{FF2B5EF4-FFF2-40B4-BE49-F238E27FC236}">
                <a16:creationId xmlns:a16="http://schemas.microsoft.com/office/drawing/2014/main" id="{DFCFA19B-7265-4DE2-B9AB-B9F4150325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723E3576-4941-45FB-8711-4108E9C4F448}" type="slidenum">
              <a:rPr lang="tr-TR" altLang="tr-TR">
                <a:latin typeface="Arial" panose="020B0604020202020204" pitchFamily="34" charset="0"/>
              </a:rPr>
              <a:pPr eaLnBrk="1" hangingPunct="1"/>
              <a:t>38</a:t>
            </a:fld>
            <a:endParaRPr lang="tr-TR" altLang="tr-TR">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1 Slayt Görüntüsü Yer Tutucusu">
            <a:extLst>
              <a:ext uri="{FF2B5EF4-FFF2-40B4-BE49-F238E27FC236}">
                <a16:creationId xmlns:a16="http://schemas.microsoft.com/office/drawing/2014/main" id="{2E937D1E-6291-4BDD-9BE3-7A6CC33DC8F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5" name="2 Not Yer Tutucusu">
            <a:extLst>
              <a:ext uri="{FF2B5EF4-FFF2-40B4-BE49-F238E27FC236}">
                <a16:creationId xmlns:a16="http://schemas.microsoft.com/office/drawing/2014/main" id="{50C3EA23-F589-4697-B1D9-88436D313D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494596" name="3 Slayt Numarası Yer Tutucusu">
            <a:extLst>
              <a:ext uri="{FF2B5EF4-FFF2-40B4-BE49-F238E27FC236}">
                <a16:creationId xmlns:a16="http://schemas.microsoft.com/office/drawing/2014/main" id="{A1F2BC19-FB89-4DD2-AA28-8DC20F8D30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D49C3877-5396-491C-9722-EA34D2936A1F}" type="slidenum">
              <a:rPr lang="tr-TR" altLang="tr-TR">
                <a:latin typeface="Arial" panose="020B0604020202020204" pitchFamily="34" charset="0"/>
              </a:rPr>
              <a:pPr eaLnBrk="1" hangingPunct="1"/>
              <a:t>39</a:t>
            </a:fld>
            <a:endParaRPr lang="tr-TR" altLang="tr-TR">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1 Slayt Görüntüsü Yer Tutucusu">
            <a:extLst>
              <a:ext uri="{FF2B5EF4-FFF2-40B4-BE49-F238E27FC236}">
                <a16:creationId xmlns:a16="http://schemas.microsoft.com/office/drawing/2014/main" id="{F45797E7-45B8-4145-99BA-8C756704040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1" name="2 Not Yer Tutucusu">
            <a:extLst>
              <a:ext uri="{FF2B5EF4-FFF2-40B4-BE49-F238E27FC236}">
                <a16:creationId xmlns:a16="http://schemas.microsoft.com/office/drawing/2014/main" id="{1AEF692F-16E8-49C7-89CF-104C23F23E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498692" name="3 Slayt Numarası Yer Tutucusu">
            <a:extLst>
              <a:ext uri="{FF2B5EF4-FFF2-40B4-BE49-F238E27FC236}">
                <a16:creationId xmlns:a16="http://schemas.microsoft.com/office/drawing/2014/main" id="{C562A1C1-33E0-48DF-8B06-CC334B11BD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A0CEA9A7-5678-45CB-B7DD-1FB4AE13B09E}" type="slidenum">
              <a:rPr lang="tr-TR" altLang="tr-TR">
                <a:latin typeface="Arial" panose="020B0604020202020204" pitchFamily="34" charset="0"/>
              </a:rPr>
              <a:pPr eaLnBrk="1" hangingPunct="1"/>
              <a:t>40</a:t>
            </a:fld>
            <a:endParaRPr lang="tr-TR" altLang="tr-TR">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1 Slayt Görüntüsü Yer Tutucusu">
            <a:extLst>
              <a:ext uri="{FF2B5EF4-FFF2-40B4-BE49-F238E27FC236}">
                <a16:creationId xmlns:a16="http://schemas.microsoft.com/office/drawing/2014/main" id="{C7A18116-5471-4E61-A496-2F32FE2021C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0739" name="2 Not Yer Tutucusu">
            <a:extLst>
              <a:ext uri="{FF2B5EF4-FFF2-40B4-BE49-F238E27FC236}">
                <a16:creationId xmlns:a16="http://schemas.microsoft.com/office/drawing/2014/main" id="{3D5534D9-BB67-49E8-8F18-D0689B51A9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500740" name="3 Slayt Numarası Yer Tutucusu">
            <a:extLst>
              <a:ext uri="{FF2B5EF4-FFF2-40B4-BE49-F238E27FC236}">
                <a16:creationId xmlns:a16="http://schemas.microsoft.com/office/drawing/2014/main" id="{DF5CC377-4C50-4855-A550-73AD1DEC9F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7295A50A-7A4E-49E5-9327-C7DE5A51A791}" type="slidenum">
              <a:rPr lang="tr-TR" altLang="tr-TR">
                <a:latin typeface="Arial" panose="020B0604020202020204" pitchFamily="34" charset="0"/>
              </a:rPr>
              <a:pPr eaLnBrk="1" hangingPunct="1"/>
              <a:t>41</a:t>
            </a:fld>
            <a:endParaRPr lang="tr-TR" altLang="tr-TR">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1 Slayt Görüntüsü Yer Tutucusu">
            <a:extLst>
              <a:ext uri="{FF2B5EF4-FFF2-40B4-BE49-F238E27FC236}">
                <a16:creationId xmlns:a16="http://schemas.microsoft.com/office/drawing/2014/main" id="{31E1FC43-1B92-4B7A-B7E3-5FCE640BF47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2787" name="2 Not Yer Tutucusu">
            <a:extLst>
              <a:ext uri="{FF2B5EF4-FFF2-40B4-BE49-F238E27FC236}">
                <a16:creationId xmlns:a16="http://schemas.microsoft.com/office/drawing/2014/main" id="{CF10680B-AFE2-4716-987E-E07EF2E2F3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502788" name="3 Slayt Numarası Yer Tutucusu">
            <a:extLst>
              <a:ext uri="{FF2B5EF4-FFF2-40B4-BE49-F238E27FC236}">
                <a16:creationId xmlns:a16="http://schemas.microsoft.com/office/drawing/2014/main" id="{83BDE298-445E-4BBF-B444-834E684134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1F1A867B-EC35-4CEE-96B9-9D39E935C877}" type="slidenum">
              <a:rPr lang="tr-TR" altLang="tr-TR">
                <a:latin typeface="Arial" panose="020B0604020202020204" pitchFamily="34" charset="0"/>
              </a:rPr>
              <a:pPr eaLnBrk="1" hangingPunct="1"/>
              <a:t>42</a:t>
            </a:fld>
            <a:endParaRPr lang="tr-TR" altLang="tr-TR">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1 Slayt Görüntüsü Yer Tutucusu">
            <a:extLst>
              <a:ext uri="{FF2B5EF4-FFF2-40B4-BE49-F238E27FC236}">
                <a16:creationId xmlns:a16="http://schemas.microsoft.com/office/drawing/2014/main" id="{A80DD149-51DD-40D6-8D33-0929C69D720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4835" name="2 Not Yer Tutucusu">
            <a:extLst>
              <a:ext uri="{FF2B5EF4-FFF2-40B4-BE49-F238E27FC236}">
                <a16:creationId xmlns:a16="http://schemas.microsoft.com/office/drawing/2014/main" id="{4EF8796D-C8C8-48E0-B398-A6F931D54F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504836" name="3 Slayt Numarası Yer Tutucusu">
            <a:extLst>
              <a:ext uri="{FF2B5EF4-FFF2-40B4-BE49-F238E27FC236}">
                <a16:creationId xmlns:a16="http://schemas.microsoft.com/office/drawing/2014/main" id="{2AB793E6-3505-41BA-AC1B-C1706618B9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F1FC728F-56F6-46AA-9183-37CD0B0C4EB6}" type="slidenum">
              <a:rPr lang="tr-TR" altLang="tr-TR">
                <a:latin typeface="Arial" panose="020B0604020202020204" pitchFamily="34" charset="0"/>
              </a:rPr>
              <a:pPr eaLnBrk="1" hangingPunct="1"/>
              <a:t>43</a:t>
            </a:fld>
            <a:endParaRPr lang="tr-TR" altLang="tr-TR">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1 Slayt Görüntüsü Yer Tutucusu">
            <a:extLst>
              <a:ext uri="{FF2B5EF4-FFF2-40B4-BE49-F238E27FC236}">
                <a16:creationId xmlns:a16="http://schemas.microsoft.com/office/drawing/2014/main" id="{E43D6379-9E05-44FB-96A9-78D5CF8CC6E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6883" name="2 Not Yer Tutucusu">
            <a:extLst>
              <a:ext uri="{FF2B5EF4-FFF2-40B4-BE49-F238E27FC236}">
                <a16:creationId xmlns:a16="http://schemas.microsoft.com/office/drawing/2014/main" id="{33D2C84D-621E-4ED9-A1D2-864F6587BF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506884" name="3 Slayt Numarası Yer Tutucusu">
            <a:extLst>
              <a:ext uri="{FF2B5EF4-FFF2-40B4-BE49-F238E27FC236}">
                <a16:creationId xmlns:a16="http://schemas.microsoft.com/office/drawing/2014/main" id="{D6FC8B24-9AF9-42B2-8C5B-867048210C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DD1E0AB1-B084-46A0-84DB-4A96574F758F}" type="slidenum">
              <a:rPr lang="tr-TR" altLang="tr-TR">
                <a:latin typeface="Arial" panose="020B0604020202020204" pitchFamily="34" charset="0"/>
              </a:rPr>
              <a:pPr eaLnBrk="1" hangingPunct="1"/>
              <a:t>44</a:t>
            </a:fld>
            <a:endParaRPr lang="tr-TR" altLang="tr-TR">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1 Slayt Görüntüsü Yer Tutucusu">
            <a:extLst>
              <a:ext uri="{FF2B5EF4-FFF2-40B4-BE49-F238E27FC236}">
                <a16:creationId xmlns:a16="http://schemas.microsoft.com/office/drawing/2014/main" id="{440E1AF5-0A5D-425B-A3CE-AB38B0C3337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8931" name="2 Not Yer Tutucusu">
            <a:extLst>
              <a:ext uri="{FF2B5EF4-FFF2-40B4-BE49-F238E27FC236}">
                <a16:creationId xmlns:a16="http://schemas.microsoft.com/office/drawing/2014/main" id="{540B6408-22E5-45E5-AD11-EC031ABB9A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508932" name="3 Slayt Numarası Yer Tutucusu">
            <a:extLst>
              <a:ext uri="{FF2B5EF4-FFF2-40B4-BE49-F238E27FC236}">
                <a16:creationId xmlns:a16="http://schemas.microsoft.com/office/drawing/2014/main" id="{E5A88DE8-DB38-44F6-85F9-8A961F280F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5E083BFC-405F-45EA-9E20-1979DCA3BE7C}" type="slidenum">
              <a:rPr lang="tr-TR" altLang="tr-TR">
                <a:latin typeface="Arial" panose="020B0604020202020204" pitchFamily="34" charset="0"/>
              </a:rPr>
              <a:pPr eaLnBrk="1" hangingPunct="1"/>
              <a:t>45</a:t>
            </a:fld>
            <a:endParaRPr lang="tr-TR" altLang="tr-TR">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1 Slayt Görüntüsü Yer Tutucusu">
            <a:extLst>
              <a:ext uri="{FF2B5EF4-FFF2-40B4-BE49-F238E27FC236}">
                <a16:creationId xmlns:a16="http://schemas.microsoft.com/office/drawing/2014/main" id="{341C32DD-CE48-4919-893B-D91F9129491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0979" name="2 Not Yer Tutucusu">
            <a:extLst>
              <a:ext uri="{FF2B5EF4-FFF2-40B4-BE49-F238E27FC236}">
                <a16:creationId xmlns:a16="http://schemas.microsoft.com/office/drawing/2014/main" id="{D6FF5DD3-7097-4F36-9EEB-DF9FD53625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510980" name="3 Slayt Numarası Yer Tutucusu">
            <a:extLst>
              <a:ext uri="{FF2B5EF4-FFF2-40B4-BE49-F238E27FC236}">
                <a16:creationId xmlns:a16="http://schemas.microsoft.com/office/drawing/2014/main" id="{092EC3D0-19B9-4FDE-92D9-04CCA0200F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2E33940D-E69B-4E85-96BD-8AAF2561E710}" type="slidenum">
              <a:rPr lang="tr-TR" altLang="tr-TR">
                <a:latin typeface="Arial" panose="020B0604020202020204" pitchFamily="34" charset="0"/>
              </a:rPr>
              <a:pPr eaLnBrk="1" hangingPunct="1"/>
              <a:t>46</a:t>
            </a:fld>
            <a:endParaRPr lang="tr-TR" altLang="tr-TR">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1 Slayt Görüntüsü Yer Tutucusu">
            <a:extLst>
              <a:ext uri="{FF2B5EF4-FFF2-40B4-BE49-F238E27FC236}">
                <a16:creationId xmlns:a16="http://schemas.microsoft.com/office/drawing/2014/main" id="{0C02B85C-A461-499E-9D57-FA8F488C7C3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3027" name="2 Not Yer Tutucusu">
            <a:extLst>
              <a:ext uri="{FF2B5EF4-FFF2-40B4-BE49-F238E27FC236}">
                <a16:creationId xmlns:a16="http://schemas.microsoft.com/office/drawing/2014/main" id="{9B498410-8F33-43BA-8E0B-575B12286F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513028" name="3 Slayt Numarası Yer Tutucusu">
            <a:extLst>
              <a:ext uri="{FF2B5EF4-FFF2-40B4-BE49-F238E27FC236}">
                <a16:creationId xmlns:a16="http://schemas.microsoft.com/office/drawing/2014/main" id="{D2735ACF-F427-4603-9697-ACF54009FD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AB7C0FD5-EC69-40B7-8845-AB2C462341FF}" type="slidenum">
              <a:rPr lang="tr-TR" altLang="tr-TR">
                <a:latin typeface="Arial" panose="020B0604020202020204" pitchFamily="34" charset="0"/>
              </a:rPr>
              <a:pPr eaLnBrk="1" hangingPunct="1"/>
              <a:t>47</a:t>
            </a:fld>
            <a:endParaRPr lang="tr-TR" altLang="tr-TR">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1 Slayt Görüntüsü Yer Tutucusu">
            <a:extLst>
              <a:ext uri="{FF2B5EF4-FFF2-40B4-BE49-F238E27FC236}">
                <a16:creationId xmlns:a16="http://schemas.microsoft.com/office/drawing/2014/main" id="{8B236338-B63D-4DF0-9854-F24A2993BA1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5075" name="2 Not Yer Tutucusu">
            <a:extLst>
              <a:ext uri="{FF2B5EF4-FFF2-40B4-BE49-F238E27FC236}">
                <a16:creationId xmlns:a16="http://schemas.microsoft.com/office/drawing/2014/main" id="{28D061AC-EE84-459C-8451-5F9FE3132F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515076" name="3 Slayt Numarası Yer Tutucusu">
            <a:extLst>
              <a:ext uri="{FF2B5EF4-FFF2-40B4-BE49-F238E27FC236}">
                <a16:creationId xmlns:a16="http://schemas.microsoft.com/office/drawing/2014/main" id="{7BC5C0B8-8C08-4338-B529-BBEC5EBE6B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DC7AD548-648E-401A-85F2-6FDC2E16DE0B}" type="slidenum">
              <a:rPr lang="tr-TR" altLang="tr-TR">
                <a:latin typeface="Arial" panose="020B0604020202020204" pitchFamily="34" charset="0"/>
              </a:rPr>
              <a:pPr eaLnBrk="1" hangingPunct="1"/>
              <a:t>48</a:t>
            </a:fld>
            <a:endParaRPr lang="tr-TR" altLang="tr-TR">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1 Slayt Görüntüsü Yer Tutucusu">
            <a:extLst>
              <a:ext uri="{FF2B5EF4-FFF2-40B4-BE49-F238E27FC236}">
                <a16:creationId xmlns:a16="http://schemas.microsoft.com/office/drawing/2014/main" id="{1E3A6F72-1C14-4060-8621-973BEBFF65F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3" name="2 Not Yer Tutucusu">
            <a:extLst>
              <a:ext uri="{FF2B5EF4-FFF2-40B4-BE49-F238E27FC236}">
                <a16:creationId xmlns:a16="http://schemas.microsoft.com/office/drawing/2014/main" id="{85BC8C6E-012D-4220-96C7-193334CD45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endParaRPr>
          </a:p>
        </p:txBody>
      </p:sp>
      <p:sp>
        <p:nvSpPr>
          <p:cNvPr id="517124" name="3 Slayt Numarası Yer Tutucusu">
            <a:extLst>
              <a:ext uri="{FF2B5EF4-FFF2-40B4-BE49-F238E27FC236}">
                <a16:creationId xmlns:a16="http://schemas.microsoft.com/office/drawing/2014/main" id="{BE69B7B3-19F1-40CF-A072-D746EBD71D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E266D319-AC6F-4E69-94F6-DE1217AA7527}" type="slidenum">
              <a:rPr lang="tr-TR" altLang="tr-TR">
                <a:latin typeface="Arial" panose="020B0604020202020204" pitchFamily="34" charset="0"/>
              </a:rPr>
              <a:pPr eaLnBrk="1" hangingPunct="1"/>
              <a:t>49</a:t>
            </a:fld>
            <a:endParaRPr lang="tr-TR" altLang="tr-TR">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1 Slayt Görüntüsü Yer Tutucusu">
            <a:extLst>
              <a:ext uri="{FF2B5EF4-FFF2-40B4-BE49-F238E27FC236}">
                <a16:creationId xmlns:a16="http://schemas.microsoft.com/office/drawing/2014/main" id="{7AD22E42-F626-4B8A-A364-55E4CC3B2A1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4659" name="2 Not Yer Tutucusu">
            <a:extLst>
              <a:ext uri="{FF2B5EF4-FFF2-40B4-BE49-F238E27FC236}">
                <a16:creationId xmlns:a16="http://schemas.microsoft.com/office/drawing/2014/main" id="{9BF68AE4-9F24-42A0-B605-786C90A934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latin typeface="Arial" panose="020B0604020202020204" pitchFamily="34" charset="0"/>
            </a:endParaRPr>
          </a:p>
        </p:txBody>
      </p:sp>
      <p:sp>
        <p:nvSpPr>
          <p:cNvPr id="454660" name="3 Slayt Numarası Yer Tutucusu">
            <a:extLst>
              <a:ext uri="{FF2B5EF4-FFF2-40B4-BE49-F238E27FC236}">
                <a16:creationId xmlns:a16="http://schemas.microsoft.com/office/drawing/2014/main" id="{83C9E0DE-7084-41A1-8843-76D533D2FF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084EC32B-1E64-4B7D-B1E2-EE64A615AF55}" type="slidenum">
              <a:rPr lang="tr-TR" altLang="tr-TR">
                <a:latin typeface="Arial" panose="020B0604020202020204" pitchFamily="34" charset="0"/>
              </a:rPr>
              <a:pPr eaLnBrk="1" hangingPunct="1"/>
              <a:t>20</a:t>
            </a:fld>
            <a:endParaRPr lang="tr-TR" altLang="tr-T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1 Slayt Görüntüsü Yer Tutucusu">
            <a:extLst>
              <a:ext uri="{FF2B5EF4-FFF2-40B4-BE49-F238E27FC236}">
                <a16:creationId xmlns:a16="http://schemas.microsoft.com/office/drawing/2014/main" id="{C3AB9524-15C1-428C-9D56-DFDE7BAE7E4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6707" name="2 Not Yer Tutucusu">
            <a:extLst>
              <a:ext uri="{FF2B5EF4-FFF2-40B4-BE49-F238E27FC236}">
                <a16:creationId xmlns:a16="http://schemas.microsoft.com/office/drawing/2014/main" id="{EDF117D8-0CC1-470C-ABDF-B59273FEE5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latin typeface="Arial" panose="020B0604020202020204" pitchFamily="34" charset="0"/>
            </a:endParaRPr>
          </a:p>
        </p:txBody>
      </p:sp>
      <p:sp>
        <p:nvSpPr>
          <p:cNvPr id="456708" name="3 Slayt Numarası Yer Tutucusu">
            <a:extLst>
              <a:ext uri="{FF2B5EF4-FFF2-40B4-BE49-F238E27FC236}">
                <a16:creationId xmlns:a16="http://schemas.microsoft.com/office/drawing/2014/main" id="{ECE8CF3A-1C2C-41A5-91F3-9AD203F83E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4B60E20B-B809-4774-A501-E5A93EC0E2E0}" type="slidenum">
              <a:rPr lang="tr-TR" altLang="tr-TR">
                <a:latin typeface="Arial" panose="020B0604020202020204" pitchFamily="34" charset="0"/>
              </a:rPr>
              <a:pPr eaLnBrk="1" hangingPunct="1"/>
              <a:t>21</a:t>
            </a:fld>
            <a:endParaRPr lang="tr-TR" altLang="tr-TR">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353775" y="3795498"/>
            <a:ext cx="1722922" cy="16986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6654971" y="-410153"/>
            <a:ext cx="2805957" cy="2661973"/>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017770" y="693100"/>
            <a:ext cx="1910145" cy="1701221"/>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rot="986735">
            <a:off x="654370" y="3671524"/>
            <a:ext cx="2361497" cy="1160970"/>
          </a:xfrm>
          <a:custGeom>
            <a:avLst/>
            <a:gdLst/>
            <a:ahLst/>
            <a:cxnLst/>
            <a:rect l="l" t="t" r="r" b="b"/>
            <a:pathLst>
              <a:path w="2728778" h="1341534" extrusionOk="0">
                <a:moveTo>
                  <a:pt x="2727858" y="971865"/>
                </a:moveTo>
                <a:cubicBezTo>
                  <a:pt x="2662022" y="811650"/>
                  <a:pt x="2599698" y="650061"/>
                  <a:pt x="2540889" y="487098"/>
                </a:cubicBezTo>
                <a:cubicBezTo>
                  <a:pt x="2509539" y="400203"/>
                  <a:pt x="2479196" y="312951"/>
                  <a:pt x="2449860" y="225343"/>
                </a:cubicBezTo>
                <a:cubicBezTo>
                  <a:pt x="2433572" y="176691"/>
                  <a:pt x="2413699" y="33711"/>
                  <a:pt x="2369261" y="7263"/>
                </a:cubicBezTo>
                <a:cubicBezTo>
                  <a:pt x="2220183" y="-81480"/>
                  <a:pt x="2022959" y="670486"/>
                  <a:pt x="2005088" y="766409"/>
                </a:cubicBezTo>
                <a:lnTo>
                  <a:pt x="1865337" y="330248"/>
                </a:lnTo>
                <a:cubicBezTo>
                  <a:pt x="1847733" y="275297"/>
                  <a:pt x="1832638" y="161377"/>
                  <a:pt x="1794493" y="120269"/>
                </a:cubicBezTo>
                <a:cubicBezTo>
                  <a:pt x="1743936" y="65765"/>
                  <a:pt x="1696730" y="134449"/>
                  <a:pt x="1673636" y="175317"/>
                </a:cubicBezTo>
                <a:cubicBezTo>
                  <a:pt x="1532725" y="424648"/>
                  <a:pt x="1433672" y="703337"/>
                  <a:pt x="1369342" y="981741"/>
                </a:cubicBezTo>
                <a:cubicBezTo>
                  <a:pt x="1335812" y="807258"/>
                  <a:pt x="1310689" y="631297"/>
                  <a:pt x="1288321" y="455076"/>
                </a:cubicBezTo>
                <a:cubicBezTo>
                  <a:pt x="1277775" y="371868"/>
                  <a:pt x="1286240" y="249841"/>
                  <a:pt x="1254234" y="172978"/>
                </a:cubicBezTo>
                <a:cubicBezTo>
                  <a:pt x="1238347" y="134825"/>
                  <a:pt x="1212978" y="119984"/>
                  <a:pt x="1171917" y="143412"/>
                </a:cubicBezTo>
                <a:cubicBezTo>
                  <a:pt x="1121936" y="171928"/>
                  <a:pt x="1103360" y="253710"/>
                  <a:pt x="1079994" y="303625"/>
                </a:cubicBezTo>
                <a:lnTo>
                  <a:pt x="960796" y="558322"/>
                </a:lnTo>
                <a:cubicBezTo>
                  <a:pt x="886287" y="717505"/>
                  <a:pt x="811785" y="876689"/>
                  <a:pt x="737289" y="1035876"/>
                </a:cubicBezTo>
                <a:cubicBezTo>
                  <a:pt x="703260" y="851023"/>
                  <a:pt x="694251" y="662703"/>
                  <a:pt x="693045" y="475089"/>
                </a:cubicBezTo>
                <a:cubicBezTo>
                  <a:pt x="692644" y="412762"/>
                  <a:pt x="744004" y="92719"/>
                  <a:pt x="611649" y="163840"/>
                </a:cubicBezTo>
                <a:cubicBezTo>
                  <a:pt x="556749" y="193334"/>
                  <a:pt x="524198" y="292679"/>
                  <a:pt x="502867" y="347332"/>
                </a:cubicBezTo>
                <a:cubicBezTo>
                  <a:pt x="477349" y="414675"/>
                  <a:pt x="457547" y="484047"/>
                  <a:pt x="443669" y="554712"/>
                </a:cubicBezTo>
                <a:cubicBezTo>
                  <a:pt x="409499" y="720246"/>
                  <a:pt x="400346" y="890485"/>
                  <a:pt x="355630" y="1053919"/>
                </a:cubicBezTo>
                <a:cubicBezTo>
                  <a:pt x="285715" y="780155"/>
                  <a:pt x="210959" y="507689"/>
                  <a:pt x="131364" y="236523"/>
                </a:cubicBezTo>
                <a:cubicBezTo>
                  <a:pt x="118161" y="191558"/>
                  <a:pt x="113027" y="129290"/>
                  <a:pt x="50577" y="143198"/>
                </a:cubicBezTo>
                <a:cubicBezTo>
                  <a:pt x="-12470" y="157242"/>
                  <a:pt x="-3279" y="216354"/>
                  <a:pt x="8446" y="263094"/>
                </a:cubicBezTo>
                <a:cubicBezTo>
                  <a:pt x="43940" y="404564"/>
                  <a:pt x="90024" y="544084"/>
                  <a:pt x="128772" y="684757"/>
                </a:cubicBezTo>
                <a:cubicBezTo>
                  <a:pt x="166036" y="820038"/>
                  <a:pt x="202099" y="955643"/>
                  <a:pt x="236957" y="1091572"/>
                </a:cubicBezTo>
                <a:cubicBezTo>
                  <a:pt x="252616" y="1152628"/>
                  <a:pt x="281531" y="1400183"/>
                  <a:pt x="388193" y="1271824"/>
                </a:cubicBezTo>
                <a:cubicBezTo>
                  <a:pt x="462849" y="1181987"/>
                  <a:pt x="485276" y="1020568"/>
                  <a:pt x="504863" y="909402"/>
                </a:cubicBezTo>
                <a:cubicBezTo>
                  <a:pt x="529163" y="771484"/>
                  <a:pt x="540778" y="631070"/>
                  <a:pt x="574004" y="494803"/>
                </a:cubicBezTo>
                <a:cubicBezTo>
                  <a:pt x="575241" y="655256"/>
                  <a:pt x="582170" y="816046"/>
                  <a:pt x="604136" y="975125"/>
                </a:cubicBezTo>
                <a:cubicBezTo>
                  <a:pt x="613522" y="1043173"/>
                  <a:pt x="625027" y="1339795"/>
                  <a:pt x="745391" y="1256853"/>
                </a:cubicBezTo>
                <a:cubicBezTo>
                  <a:pt x="794464" y="1223043"/>
                  <a:pt x="818465" y="1123043"/>
                  <a:pt x="843860" y="1068779"/>
                </a:cubicBezTo>
                <a:cubicBezTo>
                  <a:pt x="878736" y="994262"/>
                  <a:pt x="913612" y="919746"/>
                  <a:pt x="948488" y="845229"/>
                </a:cubicBezTo>
                <a:cubicBezTo>
                  <a:pt x="1018243" y="696170"/>
                  <a:pt x="1087996" y="547134"/>
                  <a:pt x="1157748" y="398122"/>
                </a:cubicBezTo>
                <a:cubicBezTo>
                  <a:pt x="1180978" y="586423"/>
                  <a:pt x="1206639" y="774517"/>
                  <a:pt x="1240610" y="961223"/>
                </a:cubicBezTo>
                <a:cubicBezTo>
                  <a:pt x="1257080" y="1051741"/>
                  <a:pt x="1275481" y="1141916"/>
                  <a:pt x="1296488" y="1231474"/>
                </a:cubicBezTo>
                <a:cubicBezTo>
                  <a:pt x="1309192" y="1285680"/>
                  <a:pt x="1339526" y="1397462"/>
                  <a:pt x="1413974" y="1319763"/>
                </a:cubicBezTo>
                <a:cubicBezTo>
                  <a:pt x="1458277" y="1273529"/>
                  <a:pt x="1452573" y="1149479"/>
                  <a:pt x="1464648" y="1088092"/>
                </a:cubicBezTo>
                <a:cubicBezTo>
                  <a:pt x="1481578" y="1002001"/>
                  <a:pt x="1502116" y="916717"/>
                  <a:pt x="1526262" y="832241"/>
                </a:cubicBezTo>
                <a:cubicBezTo>
                  <a:pt x="1577535" y="652900"/>
                  <a:pt x="1644666" y="478475"/>
                  <a:pt x="1726863" y="311033"/>
                </a:cubicBezTo>
                <a:cubicBezTo>
                  <a:pt x="1780566" y="478649"/>
                  <a:pt x="1834269" y="646261"/>
                  <a:pt x="1887972" y="813868"/>
                </a:cubicBezTo>
                <a:cubicBezTo>
                  <a:pt x="1906483" y="871638"/>
                  <a:pt x="1954500" y="1194715"/>
                  <a:pt x="2067072" y="1089466"/>
                </a:cubicBezTo>
                <a:cubicBezTo>
                  <a:pt x="2107505" y="1051663"/>
                  <a:pt x="2094354" y="971930"/>
                  <a:pt x="2100077" y="920070"/>
                </a:cubicBezTo>
                <a:cubicBezTo>
                  <a:pt x="2109631" y="833719"/>
                  <a:pt x="2124428" y="748029"/>
                  <a:pt x="2144386" y="663474"/>
                </a:cubicBezTo>
                <a:cubicBezTo>
                  <a:pt x="2181645" y="504832"/>
                  <a:pt x="2237334" y="351093"/>
                  <a:pt x="2310317" y="205388"/>
                </a:cubicBezTo>
                <a:cubicBezTo>
                  <a:pt x="2376062" y="406506"/>
                  <a:pt x="2447122" y="605783"/>
                  <a:pt x="2523499" y="803220"/>
                </a:cubicBezTo>
                <a:cubicBezTo>
                  <a:pt x="2540467" y="847078"/>
                  <a:pt x="2557696" y="890835"/>
                  <a:pt x="2575183" y="934490"/>
                </a:cubicBezTo>
                <a:cubicBezTo>
                  <a:pt x="2586772" y="963420"/>
                  <a:pt x="2601525" y="1035053"/>
                  <a:pt x="2630783" y="1052519"/>
                </a:cubicBezTo>
                <a:cubicBezTo>
                  <a:pt x="2676789" y="1079978"/>
                  <a:pt x="2749669" y="1024878"/>
                  <a:pt x="2727858" y="9718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rot="7283088">
            <a:off x="8001790" y="3285780"/>
            <a:ext cx="1578088" cy="1381267"/>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rot="-10155561">
            <a:off x="-945733" y="1047694"/>
            <a:ext cx="3985308" cy="1963944"/>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271725" y="550602"/>
            <a:ext cx="1123676" cy="1157073"/>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txBox="1">
            <a:spLocks noGrp="1"/>
          </p:cNvSpPr>
          <p:nvPr>
            <p:ph type="ctrTitle"/>
          </p:nvPr>
        </p:nvSpPr>
        <p:spPr>
          <a:xfrm>
            <a:off x="1216025" y="1991825"/>
            <a:ext cx="6711900" cy="1159800"/>
          </a:xfrm>
          <a:prstGeom prst="rect">
            <a:avLst/>
          </a:prstGeom>
        </p:spPr>
        <p:txBody>
          <a:bodyPr spcFirstLastPara="1" wrap="square" lIns="0" tIns="0" rIns="0" bIns="0"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05979"/>
            <a:ext cx="8229600" cy="857250"/>
          </a:xfrm>
        </p:spPr>
        <p:txBody>
          <a:bodyPr/>
          <a:lstStyle/>
          <a:p>
            <a:r>
              <a:rPr lang="tr-TR"/>
              <a:t>Asıl başlık stili için tıklatın</a:t>
            </a:r>
          </a:p>
        </p:txBody>
      </p:sp>
      <p:sp>
        <p:nvSpPr>
          <p:cNvPr id="3" name="2 Metin Yer Tutucusu"/>
          <p:cNvSpPr>
            <a:spLocks noGrp="1"/>
          </p:cNvSpPr>
          <p:nvPr>
            <p:ph type="body" sz="half" idx="1"/>
          </p:nvPr>
        </p:nvSpPr>
        <p:spPr>
          <a:xfrm>
            <a:off x="457200" y="1200151"/>
            <a:ext cx="4038600" cy="339447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200151"/>
            <a:ext cx="4038600" cy="339447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Date Placeholder 4">
            <a:extLst>
              <a:ext uri="{FF2B5EF4-FFF2-40B4-BE49-F238E27FC236}">
                <a16:creationId xmlns:a16="http://schemas.microsoft.com/office/drawing/2014/main" id="{68DB6D06-E9B0-40C7-BC8F-0274E53DBB19}"/>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6" name="Footer Placeholder 5">
            <a:extLst>
              <a:ext uri="{FF2B5EF4-FFF2-40B4-BE49-F238E27FC236}">
                <a16:creationId xmlns:a16="http://schemas.microsoft.com/office/drawing/2014/main" id="{0B7DE9B0-4885-493D-9B39-1678A47ECBB3}"/>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7" name="Slide Number Placeholder 6">
            <a:extLst>
              <a:ext uri="{FF2B5EF4-FFF2-40B4-BE49-F238E27FC236}">
                <a16:creationId xmlns:a16="http://schemas.microsoft.com/office/drawing/2014/main" id="{035D71C5-F122-4E90-9FE3-301444DAD01B}"/>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D8AA9C29-F258-4BE4-9E9E-3DB00718CDA6}" type="slidenum">
              <a:rPr lang="tr-TR" altLang="tr-TR"/>
              <a:pPr/>
              <a:t>‹#›</a:t>
            </a:fld>
            <a:endParaRPr lang="tr-TR" altLang="tr-TR"/>
          </a:p>
        </p:txBody>
      </p:sp>
    </p:spTree>
    <p:extLst>
      <p:ext uri="{BB962C8B-B14F-4D97-AF65-F5344CB8AC3E}">
        <p14:creationId xmlns:p14="http://schemas.microsoft.com/office/powerpoint/2010/main" val="2485122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05979"/>
            <a:ext cx="8229600" cy="857250"/>
          </a:xfrm>
        </p:spPr>
        <p:txBody>
          <a:bodyPr/>
          <a:lstStyle/>
          <a:p>
            <a:r>
              <a:rPr lang="tr-TR"/>
              <a:t>Asıl başlık stili için tıklatın</a:t>
            </a:r>
          </a:p>
        </p:txBody>
      </p:sp>
      <p:sp>
        <p:nvSpPr>
          <p:cNvPr id="3" name="2 Metin Yer Tutucusu"/>
          <p:cNvSpPr>
            <a:spLocks noGrp="1"/>
          </p:cNvSpPr>
          <p:nvPr>
            <p:ph type="body" sz="half" idx="1"/>
          </p:nvPr>
        </p:nvSpPr>
        <p:spPr>
          <a:xfrm>
            <a:off x="457200" y="1200151"/>
            <a:ext cx="4038600" cy="339447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4648200" y="1200150"/>
            <a:ext cx="4038600" cy="163949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4648200" y="2953942"/>
            <a:ext cx="4038600" cy="164068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Rectangle 4">
            <a:extLst>
              <a:ext uri="{FF2B5EF4-FFF2-40B4-BE49-F238E27FC236}">
                <a16:creationId xmlns:a16="http://schemas.microsoft.com/office/drawing/2014/main" id="{D7495100-FF0B-42E9-8151-7E341748CA75}"/>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7" name="Rectangle 5">
            <a:extLst>
              <a:ext uri="{FF2B5EF4-FFF2-40B4-BE49-F238E27FC236}">
                <a16:creationId xmlns:a16="http://schemas.microsoft.com/office/drawing/2014/main" id="{B011A168-3BCD-42E4-8783-01EDB45DD199}"/>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8" name="Rectangle 6">
            <a:extLst>
              <a:ext uri="{FF2B5EF4-FFF2-40B4-BE49-F238E27FC236}">
                <a16:creationId xmlns:a16="http://schemas.microsoft.com/office/drawing/2014/main" id="{E53BB9A7-CF79-463B-AC0F-7BD094D68E3F}"/>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23C471F3-D84E-48F2-8535-20A219F1573F}" type="slidenum">
              <a:rPr lang="tr-TR" altLang="tr-TR"/>
              <a:pPr/>
              <a:t>‹#›</a:t>
            </a:fld>
            <a:endParaRPr lang="tr-TR" altLang="tr-TR"/>
          </a:p>
        </p:txBody>
      </p:sp>
    </p:spTree>
    <p:extLst>
      <p:ext uri="{BB962C8B-B14F-4D97-AF65-F5344CB8AC3E}">
        <p14:creationId xmlns:p14="http://schemas.microsoft.com/office/powerpoint/2010/main" val="3622074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1597819"/>
            <a:ext cx="7772400" cy="1102519"/>
          </a:xfrm>
        </p:spPr>
        <p:txBody>
          <a:bodyPr/>
          <a:lstStyle/>
          <a:p>
            <a:r>
              <a:rPr lang="tr-TR"/>
              <a:t>Asıl başlık stili için tıklatın</a:t>
            </a:r>
          </a:p>
        </p:txBody>
      </p:sp>
      <p:sp>
        <p:nvSpPr>
          <p:cNvPr id="3" name="2 Alt Başlık"/>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tr-TR"/>
              <a:t>Asıl alt başlık stilini düzenlemek için tıklatın</a:t>
            </a:r>
          </a:p>
        </p:txBody>
      </p:sp>
      <p:sp>
        <p:nvSpPr>
          <p:cNvPr id="4" name="Rectangle 4">
            <a:extLst>
              <a:ext uri="{FF2B5EF4-FFF2-40B4-BE49-F238E27FC236}">
                <a16:creationId xmlns:a16="http://schemas.microsoft.com/office/drawing/2014/main" id="{C029A5DA-3E0E-4BE9-99E7-3FEE454926EA}"/>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5" name="Rectangle 5">
            <a:extLst>
              <a:ext uri="{FF2B5EF4-FFF2-40B4-BE49-F238E27FC236}">
                <a16:creationId xmlns:a16="http://schemas.microsoft.com/office/drawing/2014/main" id="{23D98EB8-F2B5-45AE-A337-A21D9C644263}"/>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6" name="Rectangle 6">
            <a:extLst>
              <a:ext uri="{FF2B5EF4-FFF2-40B4-BE49-F238E27FC236}">
                <a16:creationId xmlns:a16="http://schemas.microsoft.com/office/drawing/2014/main" id="{BC3FCCE8-2BA5-4D2A-8A0F-36F08DE771C3}"/>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9FE88241-63AC-485D-B9D3-2B98225DBA6B}" type="slidenum">
              <a:rPr lang="tr-TR" altLang="tr-TR"/>
              <a:pPr/>
              <a:t>‹#›</a:t>
            </a:fld>
            <a:endParaRPr lang="tr-TR" altLang="tr-TR"/>
          </a:p>
        </p:txBody>
      </p:sp>
    </p:spTree>
    <p:extLst>
      <p:ext uri="{BB962C8B-B14F-4D97-AF65-F5344CB8AC3E}">
        <p14:creationId xmlns:p14="http://schemas.microsoft.com/office/powerpoint/2010/main" val="1716250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Başlık, Metin ve Medya Klibi">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05979"/>
            <a:ext cx="8229600" cy="857250"/>
          </a:xfrm>
        </p:spPr>
        <p:txBody>
          <a:bodyPr/>
          <a:lstStyle/>
          <a:p>
            <a:r>
              <a:rPr lang="tr-TR"/>
              <a:t>Asıl başlık stili için tıklatın</a:t>
            </a:r>
          </a:p>
        </p:txBody>
      </p:sp>
      <p:sp>
        <p:nvSpPr>
          <p:cNvPr id="3" name="2 Metin Yer Tutucusu"/>
          <p:cNvSpPr>
            <a:spLocks noGrp="1"/>
          </p:cNvSpPr>
          <p:nvPr>
            <p:ph type="body" sz="half" idx="1"/>
          </p:nvPr>
        </p:nvSpPr>
        <p:spPr>
          <a:xfrm>
            <a:off x="457200" y="1200151"/>
            <a:ext cx="4038600" cy="339447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dya Yer Tutucusu"/>
          <p:cNvSpPr>
            <a:spLocks noGrp="1"/>
          </p:cNvSpPr>
          <p:nvPr>
            <p:ph type="media" sz="half" idx="2"/>
          </p:nvPr>
        </p:nvSpPr>
        <p:spPr>
          <a:xfrm>
            <a:off x="4648200" y="1200151"/>
            <a:ext cx="4038600" cy="3394472"/>
          </a:xfrm>
        </p:spPr>
        <p:txBody>
          <a:bodyPr/>
          <a:lstStyle/>
          <a:p>
            <a:pPr lvl="0"/>
            <a:endParaRPr lang="tr-TR" noProof="0"/>
          </a:p>
        </p:txBody>
      </p:sp>
      <p:sp>
        <p:nvSpPr>
          <p:cNvPr id="5" name="Rectangle 4">
            <a:extLst>
              <a:ext uri="{FF2B5EF4-FFF2-40B4-BE49-F238E27FC236}">
                <a16:creationId xmlns:a16="http://schemas.microsoft.com/office/drawing/2014/main" id="{9A4FAD4A-D4A7-4285-A620-4FB50DCD3D25}"/>
              </a:ext>
            </a:extLst>
          </p:cNvPr>
          <p:cNvSpPr>
            <a:spLocks noGrp="1" noChangeArrowheads="1"/>
          </p:cNvSpPr>
          <p:nvPr>
            <p:ph type="dt" sz="half" idx="10"/>
          </p:nvPr>
        </p:nvSpPr>
        <p:spPr>
          <a:ln/>
        </p:spPr>
        <p:txBody>
          <a:bodyPr/>
          <a:lstStyle>
            <a:lvl1pPr>
              <a:defRPr/>
            </a:lvl1pPr>
          </a:lstStyle>
          <a:p>
            <a:pPr>
              <a:defRPr/>
            </a:pPr>
            <a:endParaRPr lang="tr-TR"/>
          </a:p>
        </p:txBody>
      </p:sp>
      <p:sp>
        <p:nvSpPr>
          <p:cNvPr id="6" name="Rectangle 5">
            <a:extLst>
              <a:ext uri="{FF2B5EF4-FFF2-40B4-BE49-F238E27FC236}">
                <a16:creationId xmlns:a16="http://schemas.microsoft.com/office/drawing/2014/main" id="{8745763D-8639-41D8-8CC4-646242FD5669}"/>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a16="http://schemas.microsoft.com/office/drawing/2014/main" id="{A2F7168C-CC59-495D-8E4B-F15638E460AC}"/>
              </a:ext>
            </a:extLst>
          </p:cNvPr>
          <p:cNvSpPr>
            <a:spLocks noGrp="1" noChangeArrowheads="1"/>
          </p:cNvSpPr>
          <p:nvPr>
            <p:ph type="sldNum" sz="quarter" idx="12"/>
          </p:nvPr>
        </p:nvSpPr>
        <p:spPr>
          <a:ln/>
        </p:spPr>
        <p:txBody>
          <a:bodyPr/>
          <a:lstStyle>
            <a:lvl1pPr>
              <a:defRPr/>
            </a:lvl1pPr>
          </a:lstStyle>
          <a:p>
            <a:fld id="{1C9D854E-F12A-491D-BF2B-24D5E6C8B139}" type="slidenum">
              <a:rPr lang="tr-TR" altLang="tr-TR"/>
              <a:pPr/>
              <a:t>‹#›</a:t>
            </a:fld>
            <a:endParaRPr lang="tr-TR" altLang="tr-TR"/>
          </a:p>
        </p:txBody>
      </p:sp>
    </p:spTree>
    <p:extLst>
      <p:ext uri="{BB962C8B-B14F-4D97-AF65-F5344CB8AC3E}">
        <p14:creationId xmlns:p14="http://schemas.microsoft.com/office/powerpoint/2010/main" val="2315644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1597819"/>
            <a:ext cx="7772400" cy="1102519"/>
          </a:xfrm>
        </p:spPr>
        <p:txBody>
          <a:bodyPr/>
          <a:lstStyle/>
          <a:p>
            <a:r>
              <a:rPr lang="tr-TR"/>
              <a:t>Asıl başlık stili için tıklatın</a:t>
            </a:r>
          </a:p>
        </p:txBody>
      </p:sp>
      <p:sp>
        <p:nvSpPr>
          <p:cNvPr id="3" name="2 Alt Başlık"/>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tr-TR"/>
              <a:t>Asıl alt başlık stilini düzenlemek için tıklatın</a:t>
            </a:r>
          </a:p>
        </p:txBody>
      </p:sp>
      <p:sp>
        <p:nvSpPr>
          <p:cNvPr id="4" name="Rectangle 4">
            <a:extLst>
              <a:ext uri="{FF2B5EF4-FFF2-40B4-BE49-F238E27FC236}">
                <a16:creationId xmlns:a16="http://schemas.microsoft.com/office/drawing/2014/main" id="{C029A5DA-3E0E-4BE9-99E7-3FEE454926EA}"/>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5" name="Rectangle 5">
            <a:extLst>
              <a:ext uri="{FF2B5EF4-FFF2-40B4-BE49-F238E27FC236}">
                <a16:creationId xmlns:a16="http://schemas.microsoft.com/office/drawing/2014/main" id="{23D98EB8-F2B5-45AE-A337-A21D9C644263}"/>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6" name="Rectangle 6">
            <a:extLst>
              <a:ext uri="{FF2B5EF4-FFF2-40B4-BE49-F238E27FC236}">
                <a16:creationId xmlns:a16="http://schemas.microsoft.com/office/drawing/2014/main" id="{BC3FCCE8-2BA5-4D2A-8A0F-36F08DE771C3}"/>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9FE88241-63AC-485D-B9D3-2B98225DBA6B}" type="slidenum">
              <a:rPr lang="tr-TR" altLang="tr-TR"/>
              <a:pPr/>
              <a:t>‹#›</a:t>
            </a:fld>
            <a:endParaRPr lang="tr-TR" altLang="tr-TR"/>
          </a:p>
        </p:txBody>
      </p:sp>
    </p:spTree>
    <p:extLst>
      <p:ext uri="{BB962C8B-B14F-4D97-AF65-F5344CB8AC3E}">
        <p14:creationId xmlns:p14="http://schemas.microsoft.com/office/powerpoint/2010/main" val="2472486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D55BAF69-FA74-4E07-8CB2-7BC67D47AB4E}"/>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5" name="Rectangle 5">
            <a:extLst>
              <a:ext uri="{FF2B5EF4-FFF2-40B4-BE49-F238E27FC236}">
                <a16:creationId xmlns:a16="http://schemas.microsoft.com/office/drawing/2014/main" id="{12C47901-EBD4-4447-872B-EA8A3CD3EFD6}"/>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6" name="Rectangle 6">
            <a:extLst>
              <a:ext uri="{FF2B5EF4-FFF2-40B4-BE49-F238E27FC236}">
                <a16:creationId xmlns:a16="http://schemas.microsoft.com/office/drawing/2014/main" id="{B3BD86EF-84CE-4801-8A84-1787E10BE25E}"/>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C381FF59-1CE3-4BC3-ABEF-478778060A26}" type="slidenum">
              <a:rPr lang="tr-TR" altLang="tr-TR"/>
              <a:pPr/>
              <a:t>‹#›</a:t>
            </a:fld>
            <a:endParaRPr lang="tr-TR" altLang="tr-TR"/>
          </a:p>
        </p:txBody>
      </p:sp>
    </p:spTree>
    <p:extLst>
      <p:ext uri="{BB962C8B-B14F-4D97-AF65-F5344CB8AC3E}">
        <p14:creationId xmlns:p14="http://schemas.microsoft.com/office/powerpoint/2010/main" val="2712462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3305176"/>
            <a:ext cx="7772400" cy="1021556"/>
          </a:xfrm>
        </p:spPr>
        <p:txBody>
          <a:bodyPr anchor="t"/>
          <a:lstStyle>
            <a:lvl1pPr algn="l">
              <a:defRPr sz="3000" b="1" cap="all"/>
            </a:lvl1pPr>
          </a:lstStyle>
          <a:p>
            <a:r>
              <a:rPr lang="tr-TR"/>
              <a:t>Asıl başlık stili için tıklatın</a:t>
            </a:r>
          </a:p>
        </p:txBody>
      </p:sp>
      <p:sp>
        <p:nvSpPr>
          <p:cNvPr id="3" name="2 Metin Yer Tutucusu"/>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tr-TR"/>
              <a:t>Asıl metin stillerini düzenlemek için tıklatın</a:t>
            </a:r>
          </a:p>
        </p:txBody>
      </p:sp>
      <p:sp>
        <p:nvSpPr>
          <p:cNvPr id="4" name="Rectangle 4">
            <a:extLst>
              <a:ext uri="{FF2B5EF4-FFF2-40B4-BE49-F238E27FC236}">
                <a16:creationId xmlns:a16="http://schemas.microsoft.com/office/drawing/2014/main" id="{CDE76953-1CC0-4647-B535-5E3778D7CB06}"/>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5" name="Rectangle 5">
            <a:extLst>
              <a:ext uri="{FF2B5EF4-FFF2-40B4-BE49-F238E27FC236}">
                <a16:creationId xmlns:a16="http://schemas.microsoft.com/office/drawing/2014/main" id="{FBDF923A-AD2F-49E5-9195-EE0236B40F7C}"/>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6" name="Rectangle 6">
            <a:extLst>
              <a:ext uri="{FF2B5EF4-FFF2-40B4-BE49-F238E27FC236}">
                <a16:creationId xmlns:a16="http://schemas.microsoft.com/office/drawing/2014/main" id="{B01F8B52-587D-4815-86DD-FBF1DE4B8781}"/>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D7A74817-8F30-4C81-9F6D-E758844830D9}" type="slidenum">
              <a:rPr lang="tr-TR" altLang="tr-TR"/>
              <a:pPr/>
              <a:t>‹#›</a:t>
            </a:fld>
            <a:endParaRPr lang="tr-TR" altLang="tr-TR"/>
          </a:p>
        </p:txBody>
      </p:sp>
    </p:spTree>
    <p:extLst>
      <p:ext uri="{BB962C8B-B14F-4D97-AF65-F5344CB8AC3E}">
        <p14:creationId xmlns:p14="http://schemas.microsoft.com/office/powerpoint/2010/main" val="1540160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Date Placeholder 4">
            <a:extLst>
              <a:ext uri="{FF2B5EF4-FFF2-40B4-BE49-F238E27FC236}">
                <a16:creationId xmlns:a16="http://schemas.microsoft.com/office/drawing/2014/main" id="{B40457B7-18BF-45F6-8EBD-E7DF236F3C61}"/>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6" name="Footer Placeholder 5">
            <a:extLst>
              <a:ext uri="{FF2B5EF4-FFF2-40B4-BE49-F238E27FC236}">
                <a16:creationId xmlns:a16="http://schemas.microsoft.com/office/drawing/2014/main" id="{FA0339CE-D5FF-4CA0-895F-7283AEED4CB9}"/>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7" name="Slide Number Placeholder 6">
            <a:extLst>
              <a:ext uri="{FF2B5EF4-FFF2-40B4-BE49-F238E27FC236}">
                <a16:creationId xmlns:a16="http://schemas.microsoft.com/office/drawing/2014/main" id="{0AB23534-190A-4B25-8DAE-44836784E831}"/>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883EDE31-BD70-46CF-80CB-56FE1CC97BE6}" type="slidenum">
              <a:rPr lang="tr-TR" altLang="tr-TR"/>
              <a:pPr/>
              <a:t>‹#›</a:t>
            </a:fld>
            <a:endParaRPr lang="tr-TR" altLang="tr-TR"/>
          </a:p>
        </p:txBody>
      </p:sp>
    </p:spTree>
    <p:extLst>
      <p:ext uri="{BB962C8B-B14F-4D97-AF65-F5344CB8AC3E}">
        <p14:creationId xmlns:p14="http://schemas.microsoft.com/office/powerpoint/2010/main" val="1730498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4" name="3 İçerik Yer Tutucusu"/>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6" name="5 İçerik Yer Tutucusu"/>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4">
            <a:extLst>
              <a:ext uri="{FF2B5EF4-FFF2-40B4-BE49-F238E27FC236}">
                <a16:creationId xmlns:a16="http://schemas.microsoft.com/office/drawing/2014/main" id="{8C56F93E-B69D-4EFA-BC91-77D4250F7E9B}"/>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8" name="Rectangle 5">
            <a:extLst>
              <a:ext uri="{FF2B5EF4-FFF2-40B4-BE49-F238E27FC236}">
                <a16:creationId xmlns:a16="http://schemas.microsoft.com/office/drawing/2014/main" id="{0B5FA98D-5DF7-40E8-AF44-C4CD532004C7}"/>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9" name="Rectangle 6">
            <a:extLst>
              <a:ext uri="{FF2B5EF4-FFF2-40B4-BE49-F238E27FC236}">
                <a16:creationId xmlns:a16="http://schemas.microsoft.com/office/drawing/2014/main" id="{7AF2A335-AE27-490D-9CB5-EF5691A2E72C}"/>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6F5E24D3-A53E-4BC2-8D51-99F542420719}" type="slidenum">
              <a:rPr lang="tr-TR" altLang="tr-TR"/>
              <a:pPr/>
              <a:t>‹#›</a:t>
            </a:fld>
            <a:endParaRPr lang="tr-TR" altLang="tr-TR"/>
          </a:p>
        </p:txBody>
      </p:sp>
    </p:spTree>
    <p:extLst>
      <p:ext uri="{BB962C8B-B14F-4D97-AF65-F5344CB8AC3E}">
        <p14:creationId xmlns:p14="http://schemas.microsoft.com/office/powerpoint/2010/main" val="1856256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Rectangle 4">
            <a:extLst>
              <a:ext uri="{FF2B5EF4-FFF2-40B4-BE49-F238E27FC236}">
                <a16:creationId xmlns:a16="http://schemas.microsoft.com/office/drawing/2014/main" id="{893A6620-EE49-48A1-8141-331C5CE8E2B2}"/>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4" name="Rectangle 5">
            <a:extLst>
              <a:ext uri="{FF2B5EF4-FFF2-40B4-BE49-F238E27FC236}">
                <a16:creationId xmlns:a16="http://schemas.microsoft.com/office/drawing/2014/main" id="{E2211B8B-E1F1-4E11-8E95-E2CE11B8F268}"/>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5" name="Rectangle 6">
            <a:extLst>
              <a:ext uri="{FF2B5EF4-FFF2-40B4-BE49-F238E27FC236}">
                <a16:creationId xmlns:a16="http://schemas.microsoft.com/office/drawing/2014/main" id="{C6793EB3-9BDD-4D0E-BF5C-955BAD1E6DED}"/>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053D45D8-14BC-4654-8C31-57E5776D32E9}" type="slidenum">
              <a:rPr lang="tr-TR" altLang="tr-TR"/>
              <a:pPr/>
              <a:t>‹#›</a:t>
            </a:fld>
            <a:endParaRPr lang="tr-TR" altLang="tr-TR"/>
          </a:p>
        </p:txBody>
      </p:sp>
    </p:spTree>
    <p:extLst>
      <p:ext uri="{BB962C8B-B14F-4D97-AF65-F5344CB8AC3E}">
        <p14:creationId xmlns:p14="http://schemas.microsoft.com/office/powerpoint/2010/main" val="194958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8"/>
        <p:cNvGrpSpPr/>
        <p:nvPr/>
      </p:nvGrpSpPr>
      <p:grpSpPr>
        <a:xfrm>
          <a:off x="0" y="0"/>
          <a:ext cx="0" cy="0"/>
          <a:chOff x="0" y="0"/>
          <a:chExt cx="0" cy="0"/>
        </a:xfrm>
      </p:grpSpPr>
      <p:sp>
        <p:nvSpPr>
          <p:cNvPr id="19" name="Google Shape;19;p3"/>
          <p:cNvSpPr/>
          <p:nvPr/>
        </p:nvSpPr>
        <p:spPr>
          <a:xfrm>
            <a:off x="-363974" y="-139386"/>
            <a:ext cx="2380859" cy="2120450"/>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3"/>
          <p:cNvSpPr/>
          <p:nvPr/>
        </p:nvSpPr>
        <p:spPr>
          <a:xfrm>
            <a:off x="538350" y="1180336"/>
            <a:ext cx="1722922" cy="16986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3"/>
          <p:cNvSpPr/>
          <p:nvPr/>
        </p:nvSpPr>
        <p:spPr>
          <a:xfrm rot="3886626">
            <a:off x="5504907" y="3800569"/>
            <a:ext cx="2184896" cy="1912394"/>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3"/>
          <p:cNvSpPr/>
          <p:nvPr/>
        </p:nvSpPr>
        <p:spPr>
          <a:xfrm rot="-10114520">
            <a:off x="6110162" y="-457878"/>
            <a:ext cx="3531172" cy="1733961"/>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3"/>
          <p:cNvSpPr/>
          <p:nvPr/>
        </p:nvSpPr>
        <p:spPr>
          <a:xfrm>
            <a:off x="6891075" y="3047950"/>
            <a:ext cx="1416809" cy="1458918"/>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1216025" y="1888150"/>
            <a:ext cx="6711900" cy="11598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 name="Google Shape;25;p3"/>
          <p:cNvSpPr txBox="1">
            <a:spLocks noGrp="1"/>
          </p:cNvSpPr>
          <p:nvPr>
            <p:ph type="subTitle" idx="1"/>
          </p:nvPr>
        </p:nvSpPr>
        <p:spPr>
          <a:xfrm>
            <a:off x="1216025" y="3144854"/>
            <a:ext cx="6711900" cy="784800"/>
          </a:xfrm>
          <a:prstGeom prst="rect">
            <a:avLst/>
          </a:prstGeom>
        </p:spPr>
        <p:txBody>
          <a:bodyPr spcFirstLastPara="1" wrap="square" lIns="0" tIns="0" rIns="0" bIns="0" anchor="t" anchorCtr="0">
            <a:noAutofit/>
          </a:bodyPr>
          <a:lstStyle>
            <a:lvl1pPr lvl="0" rtl="0">
              <a:spcBef>
                <a:spcPts val="0"/>
              </a:spcBef>
              <a:spcAft>
                <a:spcPts val="0"/>
              </a:spcAft>
              <a:buSzPts val="1800"/>
              <a:buNone/>
              <a:defRPr>
                <a:solidFill>
                  <a:schemeClr val="lt1"/>
                </a:solidFill>
              </a:defRPr>
            </a:lvl1pPr>
            <a:lvl2pPr lvl="1" rtl="0">
              <a:spcBef>
                <a:spcPts val="0"/>
              </a:spcBef>
              <a:spcAft>
                <a:spcPts val="0"/>
              </a:spcAft>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26" name="Google Shape;26;p3"/>
          <p:cNvSpPr/>
          <p:nvPr/>
        </p:nvSpPr>
        <p:spPr>
          <a:xfrm rot="-1859257">
            <a:off x="7432020" y="368594"/>
            <a:ext cx="1201023" cy="1494418"/>
          </a:xfrm>
          <a:custGeom>
            <a:avLst/>
            <a:gdLst/>
            <a:ahLst/>
            <a:cxnLst/>
            <a:rect l="l" t="t" r="r" b="b"/>
            <a:pathLst>
              <a:path w="1166698" h="1451708" extrusionOk="0">
                <a:moveTo>
                  <a:pt x="1104371" y="837588"/>
                </a:moveTo>
                <a:cubicBezTo>
                  <a:pt x="1157339" y="839253"/>
                  <a:pt x="1194466" y="769072"/>
                  <a:pt x="1156120" y="730764"/>
                </a:cubicBezTo>
                <a:cubicBezTo>
                  <a:pt x="1131024" y="705703"/>
                  <a:pt x="1056796" y="697790"/>
                  <a:pt x="1025113" y="689689"/>
                </a:cubicBezTo>
                <a:cubicBezTo>
                  <a:pt x="976107" y="677159"/>
                  <a:pt x="926719" y="666291"/>
                  <a:pt x="876948" y="657083"/>
                </a:cubicBezTo>
                <a:cubicBezTo>
                  <a:pt x="677677" y="619877"/>
                  <a:pt x="474788" y="606805"/>
                  <a:pt x="272508" y="599333"/>
                </a:cubicBezTo>
                <a:cubicBezTo>
                  <a:pt x="414956" y="553740"/>
                  <a:pt x="571313" y="560979"/>
                  <a:pt x="717526" y="532275"/>
                </a:cubicBezTo>
                <a:cubicBezTo>
                  <a:pt x="794658" y="517136"/>
                  <a:pt x="1076999" y="472088"/>
                  <a:pt x="1093897" y="375770"/>
                </a:cubicBezTo>
                <a:cubicBezTo>
                  <a:pt x="1113789" y="262426"/>
                  <a:pt x="822127" y="319425"/>
                  <a:pt x="765977" y="325964"/>
                </a:cubicBezTo>
                <a:cubicBezTo>
                  <a:pt x="606897" y="344506"/>
                  <a:pt x="447882" y="374454"/>
                  <a:pt x="287053" y="368537"/>
                </a:cubicBezTo>
                <a:cubicBezTo>
                  <a:pt x="439431" y="292342"/>
                  <a:pt x="597233" y="251823"/>
                  <a:pt x="756649" y="195920"/>
                </a:cubicBezTo>
                <a:cubicBezTo>
                  <a:pt x="814693" y="175563"/>
                  <a:pt x="895694" y="138493"/>
                  <a:pt x="910718" y="70515"/>
                </a:cubicBezTo>
                <a:cubicBezTo>
                  <a:pt x="930876" y="-20754"/>
                  <a:pt x="835343" y="1047"/>
                  <a:pt x="776717" y="5383"/>
                </a:cubicBezTo>
                <a:cubicBezTo>
                  <a:pt x="687594" y="11976"/>
                  <a:pt x="598499" y="18960"/>
                  <a:pt x="509432" y="26335"/>
                </a:cubicBezTo>
                <a:cubicBezTo>
                  <a:pt x="431931" y="32752"/>
                  <a:pt x="306479" y="19855"/>
                  <a:pt x="236334" y="53937"/>
                </a:cubicBezTo>
                <a:cubicBezTo>
                  <a:pt x="208463" y="67482"/>
                  <a:pt x="182471" y="96160"/>
                  <a:pt x="192129" y="129919"/>
                </a:cubicBezTo>
                <a:cubicBezTo>
                  <a:pt x="204289" y="172414"/>
                  <a:pt x="242686" y="162822"/>
                  <a:pt x="276281" y="161610"/>
                </a:cubicBezTo>
                <a:cubicBezTo>
                  <a:pt x="372209" y="158143"/>
                  <a:pt x="468786" y="144812"/>
                  <a:pt x="564475" y="137119"/>
                </a:cubicBezTo>
                <a:cubicBezTo>
                  <a:pt x="412228" y="187543"/>
                  <a:pt x="265424" y="253112"/>
                  <a:pt x="126269" y="332840"/>
                </a:cubicBezTo>
                <a:cubicBezTo>
                  <a:pt x="90944" y="353093"/>
                  <a:pt x="24111" y="392030"/>
                  <a:pt x="52047" y="444674"/>
                </a:cubicBezTo>
                <a:cubicBezTo>
                  <a:pt x="77365" y="492392"/>
                  <a:pt x="227551" y="483676"/>
                  <a:pt x="273435" y="484376"/>
                </a:cubicBezTo>
                <a:cubicBezTo>
                  <a:pt x="220065" y="499314"/>
                  <a:pt x="-60435" y="618289"/>
                  <a:pt x="47225" y="703305"/>
                </a:cubicBezTo>
                <a:cubicBezTo>
                  <a:pt x="88559" y="735949"/>
                  <a:pt x="224823" y="715074"/>
                  <a:pt x="277084" y="717213"/>
                </a:cubicBezTo>
                <a:cubicBezTo>
                  <a:pt x="367380" y="720900"/>
                  <a:pt x="457637" y="725897"/>
                  <a:pt x="547655" y="733998"/>
                </a:cubicBezTo>
                <a:cubicBezTo>
                  <a:pt x="432420" y="747080"/>
                  <a:pt x="319072" y="773366"/>
                  <a:pt x="209844" y="812339"/>
                </a:cubicBezTo>
                <a:cubicBezTo>
                  <a:pt x="152455" y="833395"/>
                  <a:pt x="3869" y="871742"/>
                  <a:pt x="78" y="949979"/>
                </a:cubicBezTo>
                <a:cubicBezTo>
                  <a:pt x="-4226" y="1038941"/>
                  <a:pt x="171193" y="998229"/>
                  <a:pt x="226618" y="998585"/>
                </a:cubicBezTo>
                <a:cubicBezTo>
                  <a:pt x="358205" y="999423"/>
                  <a:pt x="489566" y="1006593"/>
                  <a:pt x="620703" y="1020095"/>
                </a:cubicBezTo>
                <a:lnTo>
                  <a:pt x="343859" y="1065701"/>
                </a:lnTo>
                <a:cubicBezTo>
                  <a:pt x="293567" y="1073983"/>
                  <a:pt x="218970" y="1068449"/>
                  <a:pt x="193776" y="1122952"/>
                </a:cubicBezTo>
                <a:cubicBezTo>
                  <a:pt x="159896" y="1196238"/>
                  <a:pt x="239990" y="1199050"/>
                  <a:pt x="288304" y="1207126"/>
                </a:cubicBezTo>
                <a:lnTo>
                  <a:pt x="693829" y="1274915"/>
                </a:lnTo>
                <a:cubicBezTo>
                  <a:pt x="633090" y="1284831"/>
                  <a:pt x="504240" y="1280385"/>
                  <a:pt x="458545" y="1324364"/>
                </a:cubicBezTo>
                <a:cubicBezTo>
                  <a:pt x="416096" y="1365193"/>
                  <a:pt x="436721" y="1406761"/>
                  <a:pt x="481807" y="1429710"/>
                </a:cubicBezTo>
                <a:cubicBezTo>
                  <a:pt x="540629" y="1459645"/>
                  <a:pt x="629803" y="1468154"/>
                  <a:pt x="683076" y="1426418"/>
                </a:cubicBezTo>
                <a:lnTo>
                  <a:pt x="693220" y="1408239"/>
                </a:lnTo>
                <a:cubicBezTo>
                  <a:pt x="691327" y="1385228"/>
                  <a:pt x="703536" y="1376803"/>
                  <a:pt x="729848" y="1382964"/>
                </a:cubicBezTo>
                <a:cubicBezTo>
                  <a:pt x="766793" y="1367650"/>
                  <a:pt x="820934" y="1368097"/>
                  <a:pt x="860544" y="1361635"/>
                </a:cubicBezTo>
                <a:cubicBezTo>
                  <a:pt x="920823" y="1351797"/>
                  <a:pt x="1017030" y="1355505"/>
                  <a:pt x="1070673" y="1324837"/>
                </a:cubicBezTo>
                <a:cubicBezTo>
                  <a:pt x="1105855" y="1304746"/>
                  <a:pt x="1127621" y="1251267"/>
                  <a:pt x="1092185" y="1222155"/>
                </a:cubicBezTo>
                <a:cubicBezTo>
                  <a:pt x="1051435" y="1188675"/>
                  <a:pt x="922048" y="1190891"/>
                  <a:pt x="872393" y="1182622"/>
                </a:cubicBezTo>
                <a:lnTo>
                  <a:pt x="601180" y="1137256"/>
                </a:lnTo>
                <a:lnTo>
                  <a:pt x="936334" y="1082045"/>
                </a:lnTo>
                <a:cubicBezTo>
                  <a:pt x="979858" y="1074878"/>
                  <a:pt x="1108889" y="1042376"/>
                  <a:pt x="1044312" y="968747"/>
                </a:cubicBezTo>
                <a:cubicBezTo>
                  <a:pt x="1020517" y="941618"/>
                  <a:pt x="933320" y="941716"/>
                  <a:pt x="899997" y="936343"/>
                </a:cubicBezTo>
                <a:cubicBezTo>
                  <a:pt x="841490" y="926881"/>
                  <a:pt x="782803" y="918642"/>
                  <a:pt x="723936" y="911625"/>
                </a:cubicBezTo>
                <a:cubicBezTo>
                  <a:pt x="600353" y="896901"/>
                  <a:pt x="476300" y="887594"/>
                  <a:pt x="351779" y="883706"/>
                </a:cubicBezTo>
                <a:cubicBezTo>
                  <a:pt x="597012" y="821094"/>
                  <a:pt x="853485" y="829701"/>
                  <a:pt x="1104371" y="8375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B1F1A4F-C872-4323-88D9-D35C03180669}"/>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3" name="Rectangle 5">
            <a:extLst>
              <a:ext uri="{FF2B5EF4-FFF2-40B4-BE49-F238E27FC236}">
                <a16:creationId xmlns:a16="http://schemas.microsoft.com/office/drawing/2014/main" id="{4FDD6322-CA2A-4F8C-9F08-E328402D4DDD}"/>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4" name="Rectangle 6">
            <a:extLst>
              <a:ext uri="{FF2B5EF4-FFF2-40B4-BE49-F238E27FC236}">
                <a16:creationId xmlns:a16="http://schemas.microsoft.com/office/drawing/2014/main" id="{E151456B-398A-4571-BDEC-8D667ACFE8EC}"/>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73C19F76-2E10-40FD-91BA-E283D5FC6BC4}" type="slidenum">
              <a:rPr lang="tr-TR" altLang="tr-TR"/>
              <a:pPr/>
              <a:t>‹#›</a:t>
            </a:fld>
            <a:endParaRPr lang="tr-TR" altLang="tr-TR"/>
          </a:p>
        </p:txBody>
      </p:sp>
    </p:spTree>
    <p:extLst>
      <p:ext uri="{BB962C8B-B14F-4D97-AF65-F5344CB8AC3E}">
        <p14:creationId xmlns:p14="http://schemas.microsoft.com/office/powerpoint/2010/main" val="2149548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1" y="204787"/>
            <a:ext cx="3008313" cy="871538"/>
          </a:xfrm>
        </p:spPr>
        <p:txBody>
          <a:bodyPr anchor="b"/>
          <a:lstStyle>
            <a:lvl1pPr algn="l">
              <a:defRPr sz="1500" b="1"/>
            </a:lvl1pPr>
          </a:lstStyle>
          <a:p>
            <a:r>
              <a:rPr lang="tr-TR"/>
              <a:t>Asıl başlık stili için tıklatın</a:t>
            </a:r>
          </a:p>
        </p:txBody>
      </p:sp>
      <p:sp>
        <p:nvSpPr>
          <p:cNvPr id="3" name="2 İçerik Yer Tutucusu"/>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düzenlemek için tıklatın</a:t>
            </a:r>
          </a:p>
        </p:txBody>
      </p:sp>
      <p:sp>
        <p:nvSpPr>
          <p:cNvPr id="5" name="Date Placeholder 4">
            <a:extLst>
              <a:ext uri="{FF2B5EF4-FFF2-40B4-BE49-F238E27FC236}">
                <a16:creationId xmlns:a16="http://schemas.microsoft.com/office/drawing/2014/main" id="{C77B4857-824B-45F9-8B63-FDA033DE51B8}"/>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6" name="Footer Placeholder 5">
            <a:extLst>
              <a:ext uri="{FF2B5EF4-FFF2-40B4-BE49-F238E27FC236}">
                <a16:creationId xmlns:a16="http://schemas.microsoft.com/office/drawing/2014/main" id="{AE0FBC08-C186-43B0-94DB-252C459C612F}"/>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7" name="Slide Number Placeholder 6">
            <a:extLst>
              <a:ext uri="{FF2B5EF4-FFF2-40B4-BE49-F238E27FC236}">
                <a16:creationId xmlns:a16="http://schemas.microsoft.com/office/drawing/2014/main" id="{5F1391EA-C0BC-41A1-871D-D86D81492BA9}"/>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63C110BB-9DBC-4FE0-A7DB-97A39BD2B20F}" type="slidenum">
              <a:rPr lang="tr-TR" altLang="tr-TR"/>
              <a:pPr/>
              <a:t>‹#›</a:t>
            </a:fld>
            <a:endParaRPr lang="tr-TR" altLang="tr-TR"/>
          </a:p>
        </p:txBody>
      </p:sp>
    </p:spTree>
    <p:extLst>
      <p:ext uri="{BB962C8B-B14F-4D97-AF65-F5344CB8AC3E}">
        <p14:creationId xmlns:p14="http://schemas.microsoft.com/office/powerpoint/2010/main" val="1187127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3600450"/>
            <a:ext cx="5486400" cy="425054"/>
          </a:xfrm>
        </p:spPr>
        <p:txBody>
          <a:bodyPr anchor="b"/>
          <a:lstStyle>
            <a:lvl1pPr algn="l">
              <a:defRPr sz="1500" b="1"/>
            </a:lvl1pPr>
          </a:lstStyle>
          <a:p>
            <a:r>
              <a:rPr lang="tr-TR"/>
              <a:t>Asıl başlık stili için tıklatın</a:t>
            </a:r>
          </a:p>
        </p:txBody>
      </p:sp>
      <p:sp>
        <p:nvSpPr>
          <p:cNvPr id="3" name="2 Resim Yer Tutucusu"/>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tr-TR" noProof="0"/>
          </a:p>
        </p:txBody>
      </p:sp>
      <p:sp>
        <p:nvSpPr>
          <p:cNvPr id="4" name="3 Metin Yer Tutucusu"/>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düzenlemek için tıklatın</a:t>
            </a:r>
          </a:p>
        </p:txBody>
      </p:sp>
      <p:sp>
        <p:nvSpPr>
          <p:cNvPr id="5" name="Date Placeholder 4">
            <a:extLst>
              <a:ext uri="{FF2B5EF4-FFF2-40B4-BE49-F238E27FC236}">
                <a16:creationId xmlns:a16="http://schemas.microsoft.com/office/drawing/2014/main" id="{7F1514B5-1008-43F1-84BD-FF2C9AE6B440}"/>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6" name="Footer Placeholder 5">
            <a:extLst>
              <a:ext uri="{FF2B5EF4-FFF2-40B4-BE49-F238E27FC236}">
                <a16:creationId xmlns:a16="http://schemas.microsoft.com/office/drawing/2014/main" id="{1BDF3329-60F9-46E7-A642-5825EF59F7BD}"/>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7" name="Slide Number Placeholder 6">
            <a:extLst>
              <a:ext uri="{FF2B5EF4-FFF2-40B4-BE49-F238E27FC236}">
                <a16:creationId xmlns:a16="http://schemas.microsoft.com/office/drawing/2014/main" id="{EAA3670A-E5B6-4B7F-815E-1CA648210D43}"/>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A16FBF9D-4AE1-4548-84DA-F85D9A3D7ED3}" type="slidenum">
              <a:rPr lang="tr-TR" altLang="tr-TR"/>
              <a:pPr/>
              <a:t>‹#›</a:t>
            </a:fld>
            <a:endParaRPr lang="tr-TR" altLang="tr-TR"/>
          </a:p>
        </p:txBody>
      </p:sp>
    </p:spTree>
    <p:extLst>
      <p:ext uri="{BB962C8B-B14F-4D97-AF65-F5344CB8AC3E}">
        <p14:creationId xmlns:p14="http://schemas.microsoft.com/office/powerpoint/2010/main" val="1927488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65966FE1-A275-4C8E-95CC-1BE4CE75830A}"/>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5" name="Rectangle 5">
            <a:extLst>
              <a:ext uri="{FF2B5EF4-FFF2-40B4-BE49-F238E27FC236}">
                <a16:creationId xmlns:a16="http://schemas.microsoft.com/office/drawing/2014/main" id="{D58D0DF5-71E3-410A-B4B2-6785DD4E2AE1}"/>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6" name="Rectangle 6">
            <a:extLst>
              <a:ext uri="{FF2B5EF4-FFF2-40B4-BE49-F238E27FC236}">
                <a16:creationId xmlns:a16="http://schemas.microsoft.com/office/drawing/2014/main" id="{A49D6EE9-966A-448D-B851-5B9C21DD9C3A}"/>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FA579180-0743-4246-82E0-BC3A5656391A}" type="slidenum">
              <a:rPr lang="tr-TR" altLang="tr-TR"/>
              <a:pPr/>
              <a:t>‹#›</a:t>
            </a:fld>
            <a:endParaRPr lang="tr-TR" altLang="tr-TR"/>
          </a:p>
        </p:txBody>
      </p:sp>
    </p:spTree>
    <p:extLst>
      <p:ext uri="{BB962C8B-B14F-4D97-AF65-F5344CB8AC3E}">
        <p14:creationId xmlns:p14="http://schemas.microsoft.com/office/powerpoint/2010/main" val="3757930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05979"/>
            <a:ext cx="2057400" cy="4388644"/>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05979"/>
            <a:ext cx="6019800" cy="4388644"/>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AB438FBF-9FA5-4291-9FD1-BC7017ACCBCC}"/>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5" name="Rectangle 5">
            <a:extLst>
              <a:ext uri="{FF2B5EF4-FFF2-40B4-BE49-F238E27FC236}">
                <a16:creationId xmlns:a16="http://schemas.microsoft.com/office/drawing/2014/main" id="{28D9EF60-1627-4AC1-8A0F-BACA98E47EF4}"/>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6" name="Rectangle 6">
            <a:extLst>
              <a:ext uri="{FF2B5EF4-FFF2-40B4-BE49-F238E27FC236}">
                <a16:creationId xmlns:a16="http://schemas.microsoft.com/office/drawing/2014/main" id="{822A2643-8873-4412-BC76-AA38C24B1089}"/>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7CD3B079-A438-4A4F-99F4-D24C0CFCD8CA}" type="slidenum">
              <a:rPr lang="tr-TR" altLang="tr-TR"/>
              <a:pPr/>
              <a:t>‹#›</a:t>
            </a:fld>
            <a:endParaRPr lang="tr-TR" altLang="tr-TR"/>
          </a:p>
        </p:txBody>
      </p:sp>
    </p:spTree>
    <p:extLst>
      <p:ext uri="{BB962C8B-B14F-4D97-AF65-F5344CB8AC3E}">
        <p14:creationId xmlns:p14="http://schemas.microsoft.com/office/powerpoint/2010/main" val="1306258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05979"/>
            <a:ext cx="8229600" cy="857250"/>
          </a:xfrm>
        </p:spPr>
        <p:txBody>
          <a:bodyPr/>
          <a:lstStyle/>
          <a:p>
            <a:r>
              <a:rPr lang="tr-TR"/>
              <a:t>Asıl başlık stili için tıklatın</a:t>
            </a:r>
          </a:p>
        </p:txBody>
      </p:sp>
      <p:sp>
        <p:nvSpPr>
          <p:cNvPr id="3" name="2 Metin Yer Tutucusu"/>
          <p:cNvSpPr>
            <a:spLocks noGrp="1"/>
          </p:cNvSpPr>
          <p:nvPr>
            <p:ph type="body" sz="half" idx="1"/>
          </p:nvPr>
        </p:nvSpPr>
        <p:spPr>
          <a:xfrm>
            <a:off x="457200" y="1200151"/>
            <a:ext cx="4038600" cy="339447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200151"/>
            <a:ext cx="4038600" cy="339447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Date Placeholder 4">
            <a:extLst>
              <a:ext uri="{FF2B5EF4-FFF2-40B4-BE49-F238E27FC236}">
                <a16:creationId xmlns:a16="http://schemas.microsoft.com/office/drawing/2014/main" id="{68DB6D06-E9B0-40C7-BC8F-0274E53DBB19}"/>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6" name="Footer Placeholder 5">
            <a:extLst>
              <a:ext uri="{FF2B5EF4-FFF2-40B4-BE49-F238E27FC236}">
                <a16:creationId xmlns:a16="http://schemas.microsoft.com/office/drawing/2014/main" id="{0B7DE9B0-4885-493D-9B39-1678A47ECBB3}"/>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7" name="Slide Number Placeholder 6">
            <a:extLst>
              <a:ext uri="{FF2B5EF4-FFF2-40B4-BE49-F238E27FC236}">
                <a16:creationId xmlns:a16="http://schemas.microsoft.com/office/drawing/2014/main" id="{035D71C5-F122-4E90-9FE3-301444DAD01B}"/>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D8AA9C29-F258-4BE4-9E9E-3DB00718CDA6}" type="slidenum">
              <a:rPr lang="tr-TR" altLang="tr-TR"/>
              <a:pPr/>
              <a:t>‹#›</a:t>
            </a:fld>
            <a:endParaRPr lang="tr-TR" altLang="tr-TR"/>
          </a:p>
        </p:txBody>
      </p:sp>
    </p:spTree>
    <p:extLst>
      <p:ext uri="{BB962C8B-B14F-4D97-AF65-F5344CB8AC3E}">
        <p14:creationId xmlns:p14="http://schemas.microsoft.com/office/powerpoint/2010/main" val="3692252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05979"/>
            <a:ext cx="8229600" cy="857250"/>
          </a:xfrm>
        </p:spPr>
        <p:txBody>
          <a:bodyPr/>
          <a:lstStyle/>
          <a:p>
            <a:r>
              <a:rPr lang="tr-TR"/>
              <a:t>Asıl başlık stili için tıklatın</a:t>
            </a:r>
          </a:p>
        </p:txBody>
      </p:sp>
      <p:sp>
        <p:nvSpPr>
          <p:cNvPr id="3" name="2 Metin Yer Tutucusu"/>
          <p:cNvSpPr>
            <a:spLocks noGrp="1"/>
          </p:cNvSpPr>
          <p:nvPr>
            <p:ph type="body" sz="half" idx="1"/>
          </p:nvPr>
        </p:nvSpPr>
        <p:spPr>
          <a:xfrm>
            <a:off x="457200" y="1200151"/>
            <a:ext cx="4038600" cy="339447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4648200" y="1200150"/>
            <a:ext cx="4038600" cy="163949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4648200" y="2953942"/>
            <a:ext cx="4038600" cy="164068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Rectangle 4">
            <a:extLst>
              <a:ext uri="{FF2B5EF4-FFF2-40B4-BE49-F238E27FC236}">
                <a16:creationId xmlns:a16="http://schemas.microsoft.com/office/drawing/2014/main" id="{D7495100-FF0B-42E9-8151-7E341748CA75}"/>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7" name="Rectangle 5">
            <a:extLst>
              <a:ext uri="{FF2B5EF4-FFF2-40B4-BE49-F238E27FC236}">
                <a16:creationId xmlns:a16="http://schemas.microsoft.com/office/drawing/2014/main" id="{B011A168-3BCD-42E4-8783-01EDB45DD199}"/>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8" name="Rectangle 6">
            <a:extLst>
              <a:ext uri="{FF2B5EF4-FFF2-40B4-BE49-F238E27FC236}">
                <a16:creationId xmlns:a16="http://schemas.microsoft.com/office/drawing/2014/main" id="{E53BB9A7-CF79-463B-AC0F-7BD094D68E3F}"/>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23C471F3-D84E-48F2-8535-20A219F1573F}" type="slidenum">
              <a:rPr lang="tr-TR" altLang="tr-TR"/>
              <a:pPr/>
              <a:t>‹#›</a:t>
            </a:fld>
            <a:endParaRPr lang="tr-TR" altLang="tr-TR"/>
          </a:p>
        </p:txBody>
      </p:sp>
    </p:spTree>
    <p:extLst>
      <p:ext uri="{BB962C8B-B14F-4D97-AF65-F5344CB8AC3E}">
        <p14:creationId xmlns:p14="http://schemas.microsoft.com/office/powerpoint/2010/main" val="1021073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457200" y="205979"/>
            <a:ext cx="8229600" cy="438864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3" name="Rectangle 4">
            <a:extLst>
              <a:ext uri="{FF2B5EF4-FFF2-40B4-BE49-F238E27FC236}">
                <a16:creationId xmlns:a16="http://schemas.microsoft.com/office/drawing/2014/main" id="{20BA1B77-8E5D-4511-921E-1B6D9D6E421E}"/>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4" name="Rectangle 5">
            <a:extLst>
              <a:ext uri="{FF2B5EF4-FFF2-40B4-BE49-F238E27FC236}">
                <a16:creationId xmlns:a16="http://schemas.microsoft.com/office/drawing/2014/main" id="{3A444801-2EED-47B0-A565-B6C1E5BCE2DB}"/>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5" name="Rectangle 6">
            <a:extLst>
              <a:ext uri="{FF2B5EF4-FFF2-40B4-BE49-F238E27FC236}">
                <a16:creationId xmlns:a16="http://schemas.microsoft.com/office/drawing/2014/main" id="{84B0C2C9-4430-4ABA-BD99-22BA3CC7AA3C}"/>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0610C3AA-EE19-441D-B41D-677DD8C70DAE}" type="slidenum">
              <a:rPr lang="tr-TR" altLang="tr-TR"/>
              <a:pPr/>
              <a:t>‹#›</a:t>
            </a:fld>
            <a:endParaRPr lang="tr-TR" altLang="tr-TR"/>
          </a:p>
        </p:txBody>
      </p:sp>
    </p:spTree>
    <p:extLst>
      <p:ext uri="{BB962C8B-B14F-4D97-AF65-F5344CB8AC3E}">
        <p14:creationId xmlns:p14="http://schemas.microsoft.com/office/powerpoint/2010/main" val="652749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05979"/>
            <a:ext cx="8229600" cy="857250"/>
          </a:xfrm>
        </p:spPr>
        <p:txBody>
          <a:bodyPr/>
          <a:lstStyle/>
          <a:p>
            <a:r>
              <a:rPr lang="tr-TR"/>
              <a:t>Asıl başlık stili için tıklatın</a:t>
            </a:r>
          </a:p>
        </p:txBody>
      </p:sp>
      <p:sp>
        <p:nvSpPr>
          <p:cNvPr id="3" name="2 İçerik Yer Tutucusu"/>
          <p:cNvSpPr>
            <a:spLocks noGrp="1"/>
          </p:cNvSpPr>
          <p:nvPr>
            <p:ph sz="half" idx="1"/>
          </p:nvPr>
        </p:nvSpPr>
        <p:spPr>
          <a:xfrm>
            <a:off x="457200" y="1200151"/>
            <a:ext cx="4038600" cy="339447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4648200" y="1200150"/>
            <a:ext cx="4038600" cy="163949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4648200" y="2953942"/>
            <a:ext cx="4038600" cy="164068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Rectangle 4">
            <a:extLst>
              <a:ext uri="{FF2B5EF4-FFF2-40B4-BE49-F238E27FC236}">
                <a16:creationId xmlns:a16="http://schemas.microsoft.com/office/drawing/2014/main" id="{0760205D-6CE8-4D5B-BA46-BB529343681A}"/>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7" name="Rectangle 5">
            <a:extLst>
              <a:ext uri="{FF2B5EF4-FFF2-40B4-BE49-F238E27FC236}">
                <a16:creationId xmlns:a16="http://schemas.microsoft.com/office/drawing/2014/main" id="{7A576884-1F1C-48C1-B939-90F11770B24F}"/>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8" name="Rectangle 6">
            <a:extLst>
              <a:ext uri="{FF2B5EF4-FFF2-40B4-BE49-F238E27FC236}">
                <a16:creationId xmlns:a16="http://schemas.microsoft.com/office/drawing/2014/main" id="{B53A4C97-5AAE-446E-BB38-E56CB02553C1}"/>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A8DB2802-5FF4-4B95-B8E4-38C216CFBF9E}" type="slidenum">
              <a:rPr lang="tr-TR" altLang="tr-TR"/>
              <a:pPr/>
              <a:t>‹#›</a:t>
            </a:fld>
            <a:endParaRPr lang="tr-TR" altLang="tr-TR"/>
          </a:p>
        </p:txBody>
      </p:sp>
    </p:spTree>
    <p:extLst>
      <p:ext uri="{BB962C8B-B14F-4D97-AF65-F5344CB8AC3E}">
        <p14:creationId xmlns:p14="http://schemas.microsoft.com/office/powerpoint/2010/main" val="3840501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Media">
  <p:cSld name="Başlık, Metin ve Medya Klibi">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05979"/>
            <a:ext cx="8229600" cy="857250"/>
          </a:xfrm>
        </p:spPr>
        <p:txBody>
          <a:bodyPr/>
          <a:lstStyle/>
          <a:p>
            <a:r>
              <a:rPr lang="tr-TR"/>
              <a:t>Asıl başlık stili için tıklatın</a:t>
            </a:r>
          </a:p>
        </p:txBody>
      </p:sp>
      <p:sp>
        <p:nvSpPr>
          <p:cNvPr id="3" name="2 Metin Yer Tutucusu"/>
          <p:cNvSpPr>
            <a:spLocks noGrp="1"/>
          </p:cNvSpPr>
          <p:nvPr>
            <p:ph type="body" sz="half" idx="1"/>
          </p:nvPr>
        </p:nvSpPr>
        <p:spPr>
          <a:xfrm>
            <a:off x="457200" y="1200151"/>
            <a:ext cx="4038600" cy="339447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dya Yer Tutucusu"/>
          <p:cNvSpPr>
            <a:spLocks noGrp="1"/>
          </p:cNvSpPr>
          <p:nvPr>
            <p:ph type="media" sz="half" idx="2"/>
          </p:nvPr>
        </p:nvSpPr>
        <p:spPr>
          <a:xfrm>
            <a:off x="4648200" y="1200151"/>
            <a:ext cx="4038600" cy="3394472"/>
          </a:xfrm>
        </p:spPr>
        <p:txBody>
          <a:bodyPr/>
          <a:lstStyle/>
          <a:p>
            <a:pPr lvl="0"/>
            <a:endParaRPr lang="tr-TR" noProof="0"/>
          </a:p>
        </p:txBody>
      </p:sp>
      <p:sp>
        <p:nvSpPr>
          <p:cNvPr id="5" name="Rectangle 4">
            <a:extLst>
              <a:ext uri="{FF2B5EF4-FFF2-40B4-BE49-F238E27FC236}">
                <a16:creationId xmlns:a16="http://schemas.microsoft.com/office/drawing/2014/main" id="{9A4FAD4A-D4A7-4285-A620-4FB50DCD3D25}"/>
              </a:ext>
            </a:extLst>
          </p:cNvPr>
          <p:cNvSpPr>
            <a:spLocks noGrp="1" noChangeArrowheads="1"/>
          </p:cNvSpPr>
          <p:nvPr>
            <p:ph type="dt" sz="half" idx="10"/>
          </p:nvPr>
        </p:nvSpPr>
        <p:spPr>
          <a:ln/>
        </p:spPr>
        <p:txBody>
          <a:bodyPr/>
          <a:lstStyle>
            <a:lvl1pPr>
              <a:defRPr/>
            </a:lvl1pPr>
          </a:lstStyle>
          <a:p>
            <a:pPr>
              <a:defRPr/>
            </a:pPr>
            <a:endParaRPr lang="tr-TR"/>
          </a:p>
        </p:txBody>
      </p:sp>
      <p:sp>
        <p:nvSpPr>
          <p:cNvPr id="6" name="Rectangle 5">
            <a:extLst>
              <a:ext uri="{FF2B5EF4-FFF2-40B4-BE49-F238E27FC236}">
                <a16:creationId xmlns:a16="http://schemas.microsoft.com/office/drawing/2014/main" id="{8745763D-8639-41D8-8CC4-646242FD5669}"/>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a16="http://schemas.microsoft.com/office/drawing/2014/main" id="{A2F7168C-CC59-495D-8E4B-F15638E460AC}"/>
              </a:ext>
            </a:extLst>
          </p:cNvPr>
          <p:cNvSpPr>
            <a:spLocks noGrp="1" noChangeArrowheads="1"/>
          </p:cNvSpPr>
          <p:nvPr>
            <p:ph type="sldNum" sz="quarter" idx="12"/>
          </p:nvPr>
        </p:nvSpPr>
        <p:spPr>
          <a:ln/>
        </p:spPr>
        <p:txBody>
          <a:bodyPr/>
          <a:lstStyle>
            <a:lvl1pPr>
              <a:defRPr/>
            </a:lvl1pPr>
          </a:lstStyle>
          <a:p>
            <a:fld id="{1C9D854E-F12A-491D-BF2B-24D5E6C8B139}" type="slidenum">
              <a:rPr lang="tr-TR" altLang="tr-TR"/>
              <a:pPr/>
              <a:t>‹#›</a:t>
            </a:fld>
            <a:endParaRPr lang="tr-TR" altLang="tr-TR"/>
          </a:p>
        </p:txBody>
      </p:sp>
    </p:spTree>
    <p:extLst>
      <p:ext uri="{BB962C8B-B14F-4D97-AF65-F5344CB8AC3E}">
        <p14:creationId xmlns:p14="http://schemas.microsoft.com/office/powerpoint/2010/main" val="2252049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7"/>
        <p:cNvGrpSpPr/>
        <p:nvPr/>
      </p:nvGrpSpPr>
      <p:grpSpPr>
        <a:xfrm>
          <a:off x="0" y="0"/>
          <a:ext cx="0" cy="0"/>
          <a:chOff x="0" y="0"/>
          <a:chExt cx="0" cy="0"/>
        </a:xfrm>
      </p:grpSpPr>
      <p:sp>
        <p:nvSpPr>
          <p:cNvPr id="28" name="Google Shape;28;p4"/>
          <p:cNvSpPr/>
          <p:nvPr/>
        </p:nvSpPr>
        <p:spPr>
          <a:xfrm>
            <a:off x="841169" y="534700"/>
            <a:ext cx="1445085" cy="1017492"/>
          </a:xfrm>
          <a:custGeom>
            <a:avLst/>
            <a:gdLst/>
            <a:ahLst/>
            <a:cxnLst/>
            <a:rect l="l" t="t" r="r" b="b"/>
            <a:pathLst>
              <a:path w="3176012" h="1017492" extrusionOk="0">
                <a:moveTo>
                  <a:pt x="3132430" y="666969"/>
                </a:moveTo>
                <a:cubicBezTo>
                  <a:pt x="3048872" y="666537"/>
                  <a:pt x="2965324" y="665692"/>
                  <a:pt x="2881784" y="664435"/>
                </a:cubicBezTo>
                <a:cubicBezTo>
                  <a:pt x="2911457" y="560567"/>
                  <a:pt x="2629330" y="585051"/>
                  <a:pt x="2573160" y="581778"/>
                </a:cubicBezTo>
                <a:cubicBezTo>
                  <a:pt x="2431445" y="573528"/>
                  <a:pt x="2289782" y="566179"/>
                  <a:pt x="2148177" y="556069"/>
                </a:cubicBezTo>
                <a:cubicBezTo>
                  <a:pt x="2240727" y="555874"/>
                  <a:pt x="2333276" y="556663"/>
                  <a:pt x="2425825" y="558434"/>
                </a:cubicBezTo>
                <a:cubicBezTo>
                  <a:pt x="2478456" y="559458"/>
                  <a:pt x="2566166" y="581688"/>
                  <a:pt x="2608316" y="544824"/>
                </a:cubicBezTo>
                <a:cubicBezTo>
                  <a:pt x="2634593" y="521856"/>
                  <a:pt x="2642475" y="479653"/>
                  <a:pt x="2616256" y="454663"/>
                </a:cubicBezTo>
                <a:cubicBezTo>
                  <a:pt x="2579265" y="419407"/>
                  <a:pt x="2438011" y="441313"/>
                  <a:pt x="2389146" y="440574"/>
                </a:cubicBezTo>
                <a:lnTo>
                  <a:pt x="2590602" y="434326"/>
                </a:lnTo>
                <a:cubicBezTo>
                  <a:pt x="2632162" y="433030"/>
                  <a:pt x="2693051" y="443302"/>
                  <a:pt x="2728454" y="417158"/>
                </a:cubicBezTo>
                <a:cubicBezTo>
                  <a:pt x="2747899" y="402816"/>
                  <a:pt x="2767078" y="370360"/>
                  <a:pt x="2757894" y="345130"/>
                </a:cubicBezTo>
                <a:cubicBezTo>
                  <a:pt x="2742714" y="303452"/>
                  <a:pt x="2686115" y="313698"/>
                  <a:pt x="2651477" y="312804"/>
                </a:cubicBezTo>
                <a:cubicBezTo>
                  <a:pt x="2660837" y="294068"/>
                  <a:pt x="2663839" y="264911"/>
                  <a:pt x="2646986" y="248728"/>
                </a:cubicBezTo>
                <a:cubicBezTo>
                  <a:pt x="2680120" y="248423"/>
                  <a:pt x="3024562" y="270607"/>
                  <a:pt x="2933268" y="147860"/>
                </a:cubicBezTo>
                <a:cubicBezTo>
                  <a:pt x="2897146" y="99292"/>
                  <a:pt x="2784741" y="141185"/>
                  <a:pt x="2733730" y="129746"/>
                </a:cubicBezTo>
                <a:cubicBezTo>
                  <a:pt x="2687191" y="119318"/>
                  <a:pt x="2712340" y="113978"/>
                  <a:pt x="2674228" y="92714"/>
                </a:cubicBezTo>
                <a:cubicBezTo>
                  <a:pt x="2645243" y="76512"/>
                  <a:pt x="2577937" y="90329"/>
                  <a:pt x="2545541" y="90608"/>
                </a:cubicBezTo>
                <a:cubicBezTo>
                  <a:pt x="2178679" y="93790"/>
                  <a:pt x="1798168" y="126162"/>
                  <a:pt x="1433755" y="84322"/>
                </a:cubicBezTo>
                <a:cubicBezTo>
                  <a:pt x="1250435" y="63272"/>
                  <a:pt x="1068009" y="35204"/>
                  <a:pt x="884694" y="14329"/>
                </a:cubicBezTo>
                <a:cubicBezTo>
                  <a:pt x="735538" y="-2670"/>
                  <a:pt x="577346" y="-17628"/>
                  <a:pt x="437822" y="50816"/>
                </a:cubicBezTo>
                <a:cubicBezTo>
                  <a:pt x="408273" y="65313"/>
                  <a:pt x="379241" y="98372"/>
                  <a:pt x="350878" y="109668"/>
                </a:cubicBezTo>
                <a:cubicBezTo>
                  <a:pt x="319765" y="122060"/>
                  <a:pt x="256894" y="110485"/>
                  <a:pt x="223021" y="110776"/>
                </a:cubicBezTo>
                <a:cubicBezTo>
                  <a:pt x="169871" y="111243"/>
                  <a:pt x="91482" y="94445"/>
                  <a:pt x="65516" y="156032"/>
                </a:cubicBezTo>
                <a:cubicBezTo>
                  <a:pt x="14771" y="276459"/>
                  <a:pt x="346820" y="226382"/>
                  <a:pt x="407333" y="225857"/>
                </a:cubicBezTo>
                <a:cubicBezTo>
                  <a:pt x="382988" y="261223"/>
                  <a:pt x="391356" y="241942"/>
                  <a:pt x="371547" y="263673"/>
                </a:cubicBezTo>
                <a:cubicBezTo>
                  <a:pt x="362285" y="273835"/>
                  <a:pt x="349860" y="279920"/>
                  <a:pt x="342859" y="293031"/>
                </a:cubicBezTo>
                <a:cubicBezTo>
                  <a:pt x="330422" y="316362"/>
                  <a:pt x="329650" y="341741"/>
                  <a:pt x="348609" y="360995"/>
                </a:cubicBezTo>
                <a:cubicBezTo>
                  <a:pt x="372423" y="385175"/>
                  <a:pt x="435347" y="372596"/>
                  <a:pt x="466199" y="373400"/>
                </a:cubicBezTo>
                <a:lnTo>
                  <a:pt x="651867" y="378221"/>
                </a:lnTo>
                <a:cubicBezTo>
                  <a:pt x="573879" y="380645"/>
                  <a:pt x="441213" y="359583"/>
                  <a:pt x="368747" y="390892"/>
                </a:cubicBezTo>
                <a:cubicBezTo>
                  <a:pt x="343385" y="401851"/>
                  <a:pt x="318806" y="428856"/>
                  <a:pt x="321827" y="458480"/>
                </a:cubicBezTo>
                <a:cubicBezTo>
                  <a:pt x="326746" y="506685"/>
                  <a:pt x="371898" y="503503"/>
                  <a:pt x="409582" y="508026"/>
                </a:cubicBezTo>
                <a:cubicBezTo>
                  <a:pt x="386553" y="531241"/>
                  <a:pt x="371943" y="584630"/>
                  <a:pt x="411339" y="600884"/>
                </a:cubicBezTo>
                <a:cubicBezTo>
                  <a:pt x="343405" y="598350"/>
                  <a:pt x="166928" y="556814"/>
                  <a:pt x="131772" y="635880"/>
                </a:cubicBezTo>
                <a:cubicBezTo>
                  <a:pt x="90289" y="729204"/>
                  <a:pt x="255649" y="721246"/>
                  <a:pt x="307801" y="727908"/>
                </a:cubicBezTo>
                <a:cubicBezTo>
                  <a:pt x="246264" y="741738"/>
                  <a:pt x="233864" y="812043"/>
                  <a:pt x="286249" y="840461"/>
                </a:cubicBezTo>
                <a:cubicBezTo>
                  <a:pt x="316266" y="856741"/>
                  <a:pt x="382177" y="852127"/>
                  <a:pt x="416433" y="856054"/>
                </a:cubicBezTo>
                <a:cubicBezTo>
                  <a:pt x="459851" y="861049"/>
                  <a:pt x="503294" y="865849"/>
                  <a:pt x="546760" y="870455"/>
                </a:cubicBezTo>
                <a:lnTo>
                  <a:pt x="307074" y="867571"/>
                </a:lnTo>
                <a:cubicBezTo>
                  <a:pt x="234078" y="866696"/>
                  <a:pt x="137690" y="848886"/>
                  <a:pt x="67396" y="864693"/>
                </a:cubicBezTo>
                <a:cubicBezTo>
                  <a:pt x="34339" y="872127"/>
                  <a:pt x="1522" y="890137"/>
                  <a:pt x="64" y="929676"/>
                </a:cubicBezTo>
                <a:cubicBezTo>
                  <a:pt x="-1912" y="983266"/>
                  <a:pt x="42072" y="980823"/>
                  <a:pt x="83198" y="981970"/>
                </a:cubicBezTo>
                <a:cubicBezTo>
                  <a:pt x="403995" y="990907"/>
                  <a:pt x="725407" y="989695"/>
                  <a:pt x="1046308" y="993552"/>
                </a:cubicBezTo>
                <a:lnTo>
                  <a:pt x="2007104" y="1005107"/>
                </a:lnTo>
                <a:lnTo>
                  <a:pt x="2216500" y="1007628"/>
                </a:lnTo>
                <a:cubicBezTo>
                  <a:pt x="2281116" y="1008406"/>
                  <a:pt x="2380661" y="1029870"/>
                  <a:pt x="2442301" y="1008062"/>
                </a:cubicBezTo>
                <a:cubicBezTo>
                  <a:pt x="2472610" y="997343"/>
                  <a:pt x="2504525" y="959819"/>
                  <a:pt x="2492366" y="924777"/>
                </a:cubicBezTo>
                <a:cubicBezTo>
                  <a:pt x="2474159" y="872366"/>
                  <a:pt x="2381750" y="891530"/>
                  <a:pt x="2340339" y="890376"/>
                </a:cubicBezTo>
                <a:cubicBezTo>
                  <a:pt x="2462000" y="767804"/>
                  <a:pt x="2123203" y="781913"/>
                  <a:pt x="2079834" y="779146"/>
                </a:cubicBezTo>
                <a:cubicBezTo>
                  <a:pt x="2324102" y="782416"/>
                  <a:pt x="2568385" y="784145"/>
                  <a:pt x="2812683" y="784331"/>
                </a:cubicBezTo>
                <a:cubicBezTo>
                  <a:pt x="2871480" y="784361"/>
                  <a:pt x="2930277" y="784307"/>
                  <a:pt x="2989075" y="784168"/>
                </a:cubicBezTo>
                <a:cubicBezTo>
                  <a:pt x="3032100" y="784065"/>
                  <a:pt x="3097105" y="797474"/>
                  <a:pt x="3136247" y="778206"/>
                </a:cubicBezTo>
                <a:cubicBezTo>
                  <a:pt x="3182345" y="755575"/>
                  <a:pt x="3205465" y="667332"/>
                  <a:pt x="3132430" y="666969"/>
                </a:cubicBezTo>
                <a:close/>
                <a:moveTo>
                  <a:pt x="587432" y="607728"/>
                </a:moveTo>
                <a:cubicBezTo>
                  <a:pt x="565083" y="606864"/>
                  <a:pt x="542732" y="605999"/>
                  <a:pt x="520380" y="605135"/>
                </a:cubicBezTo>
                <a:lnTo>
                  <a:pt x="750245" y="605135"/>
                </a:lnTo>
                <a:cubicBezTo>
                  <a:pt x="745967" y="625232"/>
                  <a:pt x="610922" y="608687"/>
                  <a:pt x="587432" y="607728"/>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4"/>
          <p:cNvSpPr txBox="1">
            <a:spLocks noGrp="1"/>
          </p:cNvSpPr>
          <p:nvPr>
            <p:ph type="body" idx="1"/>
          </p:nvPr>
        </p:nvSpPr>
        <p:spPr>
          <a:xfrm>
            <a:off x="1216025" y="1552200"/>
            <a:ext cx="5456700" cy="2304000"/>
          </a:xfrm>
          <a:prstGeom prst="rect">
            <a:avLst/>
          </a:prstGeom>
        </p:spPr>
        <p:txBody>
          <a:bodyPr spcFirstLastPara="1" wrap="square" lIns="0" tIns="0" rIns="0" bIns="0" anchor="t" anchorCtr="0">
            <a:noAutofit/>
          </a:bodyPr>
          <a:lstStyle>
            <a:lvl1pPr marL="457200" lvl="0" indent="-419100" rtl="0">
              <a:lnSpc>
                <a:spcPct val="115000"/>
              </a:lnSpc>
              <a:spcBef>
                <a:spcPts val="600"/>
              </a:spcBef>
              <a:spcAft>
                <a:spcPts val="0"/>
              </a:spcAft>
              <a:buSzPts val="3000"/>
              <a:buChar char="✘"/>
              <a:defRPr sz="3000"/>
            </a:lvl1pPr>
            <a:lvl2pPr marL="914400" lvl="1" indent="-419100" rtl="0">
              <a:lnSpc>
                <a:spcPct val="115000"/>
              </a:lnSpc>
              <a:spcBef>
                <a:spcPts val="0"/>
              </a:spcBef>
              <a:spcAft>
                <a:spcPts val="0"/>
              </a:spcAft>
              <a:buSzPts val="3000"/>
              <a:buChar char="✗"/>
              <a:defRPr sz="3000"/>
            </a:lvl2pPr>
            <a:lvl3pPr marL="1371600" lvl="2" indent="-419100" rtl="0">
              <a:lnSpc>
                <a:spcPct val="115000"/>
              </a:lnSpc>
              <a:spcBef>
                <a:spcPts val="0"/>
              </a:spcBef>
              <a:spcAft>
                <a:spcPts val="0"/>
              </a:spcAft>
              <a:buSzPts val="3000"/>
              <a:buChar char="■"/>
              <a:defRPr sz="3000"/>
            </a:lvl3pPr>
            <a:lvl4pPr marL="1828800" lvl="3" indent="-419100" rtl="0">
              <a:lnSpc>
                <a:spcPct val="115000"/>
              </a:lnSpc>
              <a:spcBef>
                <a:spcPts val="0"/>
              </a:spcBef>
              <a:spcAft>
                <a:spcPts val="0"/>
              </a:spcAft>
              <a:buSzPts val="3000"/>
              <a:buChar char="●"/>
              <a:defRPr sz="3000"/>
            </a:lvl4pPr>
            <a:lvl5pPr marL="2286000" lvl="4" indent="-419100" rtl="0">
              <a:lnSpc>
                <a:spcPct val="115000"/>
              </a:lnSpc>
              <a:spcBef>
                <a:spcPts val="0"/>
              </a:spcBef>
              <a:spcAft>
                <a:spcPts val="0"/>
              </a:spcAft>
              <a:buSzPts val="3000"/>
              <a:buChar char="○"/>
              <a:defRPr sz="3000"/>
            </a:lvl5pPr>
            <a:lvl6pPr marL="2743200" lvl="5" indent="-419100" rtl="0">
              <a:lnSpc>
                <a:spcPct val="115000"/>
              </a:lnSpc>
              <a:spcBef>
                <a:spcPts val="0"/>
              </a:spcBef>
              <a:spcAft>
                <a:spcPts val="0"/>
              </a:spcAft>
              <a:buSzPts val="3000"/>
              <a:buChar char="■"/>
              <a:defRPr sz="3000"/>
            </a:lvl6pPr>
            <a:lvl7pPr marL="3200400" lvl="6" indent="-419100" rtl="0">
              <a:lnSpc>
                <a:spcPct val="115000"/>
              </a:lnSpc>
              <a:spcBef>
                <a:spcPts val="0"/>
              </a:spcBef>
              <a:spcAft>
                <a:spcPts val="0"/>
              </a:spcAft>
              <a:buSzPts val="3000"/>
              <a:buChar char="●"/>
              <a:defRPr sz="3000"/>
            </a:lvl7pPr>
            <a:lvl8pPr marL="3657600" lvl="7" indent="-419100" rtl="0">
              <a:lnSpc>
                <a:spcPct val="115000"/>
              </a:lnSpc>
              <a:spcBef>
                <a:spcPts val="0"/>
              </a:spcBef>
              <a:spcAft>
                <a:spcPts val="0"/>
              </a:spcAft>
              <a:buSzPts val="3000"/>
              <a:buChar char="○"/>
              <a:defRPr sz="3000"/>
            </a:lvl8pPr>
            <a:lvl9pPr marL="4114800" lvl="8" indent="-419100">
              <a:lnSpc>
                <a:spcPct val="115000"/>
              </a:lnSpc>
              <a:spcBef>
                <a:spcPts val="0"/>
              </a:spcBef>
              <a:spcAft>
                <a:spcPts val="0"/>
              </a:spcAft>
              <a:buSzPts val="3000"/>
              <a:buChar char="■"/>
              <a:defRPr sz="3000"/>
            </a:lvl9pPr>
          </a:lstStyle>
          <a:p>
            <a:endParaRPr/>
          </a:p>
        </p:txBody>
      </p:sp>
      <p:sp>
        <p:nvSpPr>
          <p:cNvPr id="30" name="Google Shape;30;p4"/>
          <p:cNvSpPr txBox="1"/>
          <p:nvPr/>
        </p:nvSpPr>
        <p:spPr>
          <a:xfrm>
            <a:off x="1216025" y="628969"/>
            <a:ext cx="19572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600" b="1">
                <a:solidFill>
                  <a:schemeClr val="dk1"/>
                </a:solidFill>
                <a:latin typeface="Raleway"/>
                <a:ea typeface="Raleway"/>
                <a:cs typeface="Raleway"/>
                <a:sym typeface="Raleway"/>
              </a:rPr>
              <a:t>“</a:t>
            </a:r>
            <a:endParaRPr sz="9600" b="1">
              <a:solidFill>
                <a:schemeClr val="dk1"/>
              </a:solidFill>
              <a:latin typeface="Raleway"/>
              <a:ea typeface="Raleway"/>
              <a:cs typeface="Raleway"/>
              <a:sym typeface="Raleway"/>
            </a:endParaRPr>
          </a:p>
        </p:txBody>
      </p:sp>
      <p:sp>
        <p:nvSpPr>
          <p:cNvPr id="31" name="Google Shape;31;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4"/>
          <p:cNvSpPr/>
          <p:nvPr/>
        </p:nvSpPr>
        <p:spPr>
          <a:xfrm>
            <a:off x="1482850" y="-478441"/>
            <a:ext cx="1691129" cy="1577178"/>
          </a:xfrm>
          <a:custGeom>
            <a:avLst/>
            <a:gdLst/>
            <a:ahLst/>
            <a:cxnLst/>
            <a:rect l="l" t="t" r="r" b="b"/>
            <a:pathLst>
              <a:path w="1445409" h="1348015" extrusionOk="0">
                <a:moveTo>
                  <a:pt x="492691" y="421259"/>
                </a:moveTo>
                <a:cubicBezTo>
                  <a:pt x="546736" y="374376"/>
                  <a:pt x="506550" y="328822"/>
                  <a:pt x="452240" y="325297"/>
                </a:cubicBezTo>
                <a:cubicBezTo>
                  <a:pt x="437703" y="338522"/>
                  <a:pt x="422750" y="340218"/>
                  <a:pt x="407380" y="330384"/>
                </a:cubicBezTo>
                <a:cubicBezTo>
                  <a:pt x="394322" y="328376"/>
                  <a:pt x="380960" y="330411"/>
                  <a:pt x="369093" y="336217"/>
                </a:cubicBezTo>
                <a:cubicBezTo>
                  <a:pt x="343775" y="347837"/>
                  <a:pt x="325854" y="378907"/>
                  <a:pt x="318620" y="404493"/>
                </a:cubicBezTo>
                <a:cubicBezTo>
                  <a:pt x="300510" y="468556"/>
                  <a:pt x="338610" y="526138"/>
                  <a:pt x="406304" y="529061"/>
                </a:cubicBezTo>
                <a:cubicBezTo>
                  <a:pt x="452084" y="531070"/>
                  <a:pt x="546853" y="474829"/>
                  <a:pt x="492691" y="421259"/>
                </a:cubicBezTo>
                <a:close/>
                <a:moveTo>
                  <a:pt x="806093" y="553403"/>
                </a:moveTo>
                <a:cubicBezTo>
                  <a:pt x="864032" y="564265"/>
                  <a:pt x="924124" y="521524"/>
                  <a:pt x="930392" y="462341"/>
                </a:cubicBezTo>
                <a:cubicBezTo>
                  <a:pt x="934747" y="421194"/>
                  <a:pt x="911524" y="390637"/>
                  <a:pt x="888008" y="360229"/>
                </a:cubicBezTo>
                <a:cubicBezTo>
                  <a:pt x="878512" y="347947"/>
                  <a:pt x="852689" y="315763"/>
                  <a:pt x="837541" y="307306"/>
                </a:cubicBezTo>
                <a:cubicBezTo>
                  <a:pt x="745236" y="255777"/>
                  <a:pt x="651032" y="524324"/>
                  <a:pt x="806093" y="553403"/>
                </a:cubicBezTo>
                <a:close/>
                <a:moveTo>
                  <a:pt x="1083826" y="830258"/>
                </a:moveTo>
                <a:cubicBezTo>
                  <a:pt x="1079801" y="791969"/>
                  <a:pt x="1070117" y="727213"/>
                  <a:pt x="1030106" y="713603"/>
                </a:cubicBezTo>
                <a:cubicBezTo>
                  <a:pt x="977941" y="695852"/>
                  <a:pt x="917837" y="748911"/>
                  <a:pt x="900705" y="794225"/>
                </a:cubicBezTo>
                <a:cubicBezTo>
                  <a:pt x="846674" y="937153"/>
                  <a:pt x="1095414" y="940497"/>
                  <a:pt x="1083826" y="830258"/>
                </a:cubicBezTo>
                <a:close/>
                <a:moveTo>
                  <a:pt x="1153723" y="365685"/>
                </a:moveTo>
                <a:cubicBezTo>
                  <a:pt x="1227757" y="443844"/>
                  <a:pt x="1373575" y="337889"/>
                  <a:pt x="1313756" y="244001"/>
                </a:cubicBezTo>
                <a:cubicBezTo>
                  <a:pt x="1284024" y="197339"/>
                  <a:pt x="1207625" y="187534"/>
                  <a:pt x="1172242" y="234928"/>
                </a:cubicBezTo>
                <a:cubicBezTo>
                  <a:pt x="1156005" y="256658"/>
                  <a:pt x="1134000" y="344869"/>
                  <a:pt x="1153698" y="365685"/>
                </a:cubicBezTo>
                <a:close/>
                <a:moveTo>
                  <a:pt x="879329" y="119990"/>
                </a:moveTo>
                <a:cubicBezTo>
                  <a:pt x="929335" y="186030"/>
                  <a:pt x="1042129" y="103270"/>
                  <a:pt x="1010012" y="32615"/>
                </a:cubicBezTo>
                <a:cubicBezTo>
                  <a:pt x="971816" y="-51422"/>
                  <a:pt x="822401" y="44832"/>
                  <a:pt x="879329" y="119990"/>
                </a:cubicBezTo>
                <a:close/>
                <a:moveTo>
                  <a:pt x="523622" y="127566"/>
                </a:moveTo>
                <a:cubicBezTo>
                  <a:pt x="522857" y="127800"/>
                  <a:pt x="557437" y="154870"/>
                  <a:pt x="565559" y="156471"/>
                </a:cubicBezTo>
                <a:cubicBezTo>
                  <a:pt x="587395" y="160774"/>
                  <a:pt x="606490" y="152505"/>
                  <a:pt x="622597" y="138039"/>
                </a:cubicBezTo>
                <a:cubicBezTo>
                  <a:pt x="666672" y="98383"/>
                  <a:pt x="639345" y="41475"/>
                  <a:pt x="595666" y="13140"/>
                </a:cubicBezTo>
                <a:cubicBezTo>
                  <a:pt x="560846" y="-9439"/>
                  <a:pt x="521859" y="-469"/>
                  <a:pt x="490417" y="26446"/>
                </a:cubicBezTo>
                <a:cubicBezTo>
                  <a:pt x="450398" y="60671"/>
                  <a:pt x="448746" y="150612"/>
                  <a:pt x="523622" y="127566"/>
                </a:cubicBezTo>
                <a:close/>
                <a:moveTo>
                  <a:pt x="1427224" y="708794"/>
                </a:moveTo>
                <a:cubicBezTo>
                  <a:pt x="1434178" y="634064"/>
                  <a:pt x="1341050" y="658957"/>
                  <a:pt x="1307585" y="686759"/>
                </a:cubicBezTo>
                <a:cubicBezTo>
                  <a:pt x="1271567" y="716669"/>
                  <a:pt x="1247578" y="769125"/>
                  <a:pt x="1256166" y="816000"/>
                </a:cubicBezTo>
                <a:cubicBezTo>
                  <a:pt x="1289651" y="998565"/>
                  <a:pt x="1512373" y="774315"/>
                  <a:pt x="1427224" y="708794"/>
                </a:cubicBezTo>
                <a:close/>
                <a:moveTo>
                  <a:pt x="1181737" y="1055117"/>
                </a:moveTo>
                <a:cubicBezTo>
                  <a:pt x="1114776" y="1051559"/>
                  <a:pt x="1076540" y="1066018"/>
                  <a:pt x="1070292" y="1134780"/>
                </a:cubicBezTo>
                <a:cubicBezTo>
                  <a:pt x="1065670" y="1185693"/>
                  <a:pt x="1064543" y="1219899"/>
                  <a:pt x="1124971" y="1237274"/>
                </a:cubicBezTo>
                <a:cubicBezTo>
                  <a:pt x="1250274" y="1273295"/>
                  <a:pt x="1271132" y="1059868"/>
                  <a:pt x="1181763" y="1055117"/>
                </a:cubicBezTo>
                <a:close/>
                <a:moveTo>
                  <a:pt x="732396" y="1179401"/>
                </a:moveTo>
                <a:cubicBezTo>
                  <a:pt x="721326" y="1189770"/>
                  <a:pt x="679246" y="1175058"/>
                  <a:pt x="656710" y="1194683"/>
                </a:cubicBezTo>
                <a:cubicBezTo>
                  <a:pt x="638768" y="1211590"/>
                  <a:pt x="628956" y="1235391"/>
                  <a:pt x="629772" y="1260029"/>
                </a:cubicBezTo>
                <a:cubicBezTo>
                  <a:pt x="631860" y="1326295"/>
                  <a:pt x="702678" y="1364435"/>
                  <a:pt x="761467" y="1341577"/>
                </a:cubicBezTo>
                <a:cubicBezTo>
                  <a:pt x="880171" y="1295421"/>
                  <a:pt x="820541" y="1096925"/>
                  <a:pt x="732423" y="1179401"/>
                </a:cubicBezTo>
                <a:close/>
                <a:moveTo>
                  <a:pt x="666147" y="797511"/>
                </a:moveTo>
                <a:cubicBezTo>
                  <a:pt x="619045" y="714984"/>
                  <a:pt x="442154" y="856720"/>
                  <a:pt x="477628" y="933744"/>
                </a:cubicBezTo>
                <a:cubicBezTo>
                  <a:pt x="526973" y="1040905"/>
                  <a:pt x="725468" y="901457"/>
                  <a:pt x="666147" y="797511"/>
                </a:cubicBezTo>
                <a:close/>
                <a:moveTo>
                  <a:pt x="224876" y="726668"/>
                </a:moveTo>
                <a:cubicBezTo>
                  <a:pt x="153539" y="650557"/>
                  <a:pt x="11694" y="902481"/>
                  <a:pt x="177748" y="925099"/>
                </a:cubicBezTo>
                <a:cubicBezTo>
                  <a:pt x="298255" y="941515"/>
                  <a:pt x="318212" y="719377"/>
                  <a:pt x="224876" y="726668"/>
                </a:cubicBezTo>
                <a:close/>
                <a:moveTo>
                  <a:pt x="389620" y="1116932"/>
                </a:moveTo>
                <a:cubicBezTo>
                  <a:pt x="327863" y="1101682"/>
                  <a:pt x="237470" y="1169608"/>
                  <a:pt x="295092" y="1232129"/>
                </a:cubicBezTo>
                <a:cubicBezTo>
                  <a:pt x="371640" y="1315187"/>
                  <a:pt x="485089" y="1140515"/>
                  <a:pt x="389627" y="1116932"/>
                </a:cubicBezTo>
                <a:close/>
                <a:moveTo>
                  <a:pt x="161057" y="487078"/>
                </a:moveTo>
                <a:cubicBezTo>
                  <a:pt x="183374" y="457480"/>
                  <a:pt x="208373" y="385089"/>
                  <a:pt x="166748" y="360118"/>
                </a:cubicBezTo>
                <a:cubicBezTo>
                  <a:pt x="135896" y="341603"/>
                  <a:pt x="54616" y="373333"/>
                  <a:pt x="32487" y="391738"/>
                </a:cubicBezTo>
                <a:cubicBezTo>
                  <a:pt x="-65321" y="473164"/>
                  <a:pt x="81391" y="592716"/>
                  <a:pt x="161057" y="487078"/>
                </a:cubicBezTo>
                <a:close/>
                <a:moveTo>
                  <a:pt x="76699" y="484486"/>
                </a:moveTo>
                <a:cubicBezTo>
                  <a:pt x="84953" y="481244"/>
                  <a:pt x="92788" y="477021"/>
                  <a:pt x="100032" y="471906"/>
                </a:cubicBezTo>
                <a:cubicBezTo>
                  <a:pt x="93565" y="478172"/>
                  <a:pt x="85489" y="482526"/>
                  <a:pt x="76699" y="484486"/>
                </a:cubicBezTo>
                <a:close/>
                <a:moveTo>
                  <a:pt x="254484" y="173049"/>
                </a:moveTo>
                <a:cubicBezTo>
                  <a:pt x="323242" y="173049"/>
                  <a:pt x="356337" y="56199"/>
                  <a:pt x="274351" y="56199"/>
                </a:cubicBezTo>
                <a:cubicBezTo>
                  <a:pt x="205587" y="56173"/>
                  <a:pt x="172491" y="173023"/>
                  <a:pt x="254484" y="1730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4"/>
          <p:cNvSpPr/>
          <p:nvPr/>
        </p:nvSpPr>
        <p:spPr>
          <a:xfrm>
            <a:off x="7524748" y="2004302"/>
            <a:ext cx="2169605" cy="2139034"/>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4"/>
          <p:cNvSpPr/>
          <p:nvPr/>
        </p:nvSpPr>
        <p:spPr>
          <a:xfrm rot="5828734">
            <a:off x="6579602" y="3865726"/>
            <a:ext cx="2358243" cy="1159370"/>
          </a:xfrm>
          <a:custGeom>
            <a:avLst/>
            <a:gdLst/>
            <a:ahLst/>
            <a:cxnLst/>
            <a:rect l="l" t="t" r="r" b="b"/>
            <a:pathLst>
              <a:path w="2728778" h="1341534" extrusionOk="0">
                <a:moveTo>
                  <a:pt x="2727858" y="971865"/>
                </a:moveTo>
                <a:cubicBezTo>
                  <a:pt x="2662022" y="811650"/>
                  <a:pt x="2599698" y="650061"/>
                  <a:pt x="2540889" y="487098"/>
                </a:cubicBezTo>
                <a:cubicBezTo>
                  <a:pt x="2509539" y="400203"/>
                  <a:pt x="2479196" y="312951"/>
                  <a:pt x="2449860" y="225343"/>
                </a:cubicBezTo>
                <a:cubicBezTo>
                  <a:pt x="2433572" y="176691"/>
                  <a:pt x="2413699" y="33711"/>
                  <a:pt x="2369261" y="7263"/>
                </a:cubicBezTo>
                <a:cubicBezTo>
                  <a:pt x="2220183" y="-81480"/>
                  <a:pt x="2022959" y="670486"/>
                  <a:pt x="2005088" y="766409"/>
                </a:cubicBezTo>
                <a:lnTo>
                  <a:pt x="1865337" y="330248"/>
                </a:lnTo>
                <a:cubicBezTo>
                  <a:pt x="1847733" y="275297"/>
                  <a:pt x="1832638" y="161377"/>
                  <a:pt x="1794493" y="120269"/>
                </a:cubicBezTo>
                <a:cubicBezTo>
                  <a:pt x="1743936" y="65765"/>
                  <a:pt x="1696730" y="134449"/>
                  <a:pt x="1673636" y="175317"/>
                </a:cubicBezTo>
                <a:cubicBezTo>
                  <a:pt x="1532725" y="424648"/>
                  <a:pt x="1433672" y="703337"/>
                  <a:pt x="1369342" y="981741"/>
                </a:cubicBezTo>
                <a:cubicBezTo>
                  <a:pt x="1335812" y="807258"/>
                  <a:pt x="1310689" y="631297"/>
                  <a:pt x="1288321" y="455076"/>
                </a:cubicBezTo>
                <a:cubicBezTo>
                  <a:pt x="1277775" y="371868"/>
                  <a:pt x="1286240" y="249841"/>
                  <a:pt x="1254234" y="172978"/>
                </a:cubicBezTo>
                <a:cubicBezTo>
                  <a:pt x="1238347" y="134825"/>
                  <a:pt x="1212978" y="119984"/>
                  <a:pt x="1171917" y="143412"/>
                </a:cubicBezTo>
                <a:cubicBezTo>
                  <a:pt x="1121936" y="171928"/>
                  <a:pt x="1103360" y="253710"/>
                  <a:pt x="1079994" y="303625"/>
                </a:cubicBezTo>
                <a:lnTo>
                  <a:pt x="960796" y="558322"/>
                </a:lnTo>
                <a:cubicBezTo>
                  <a:pt x="886287" y="717505"/>
                  <a:pt x="811785" y="876689"/>
                  <a:pt x="737289" y="1035876"/>
                </a:cubicBezTo>
                <a:cubicBezTo>
                  <a:pt x="703260" y="851023"/>
                  <a:pt x="694251" y="662703"/>
                  <a:pt x="693045" y="475089"/>
                </a:cubicBezTo>
                <a:cubicBezTo>
                  <a:pt x="692644" y="412762"/>
                  <a:pt x="744004" y="92719"/>
                  <a:pt x="611649" y="163840"/>
                </a:cubicBezTo>
                <a:cubicBezTo>
                  <a:pt x="556749" y="193334"/>
                  <a:pt x="524198" y="292679"/>
                  <a:pt x="502867" y="347332"/>
                </a:cubicBezTo>
                <a:cubicBezTo>
                  <a:pt x="477349" y="414675"/>
                  <a:pt x="457547" y="484047"/>
                  <a:pt x="443669" y="554712"/>
                </a:cubicBezTo>
                <a:cubicBezTo>
                  <a:pt x="409499" y="720246"/>
                  <a:pt x="400346" y="890485"/>
                  <a:pt x="355630" y="1053919"/>
                </a:cubicBezTo>
                <a:cubicBezTo>
                  <a:pt x="285715" y="780155"/>
                  <a:pt x="210959" y="507689"/>
                  <a:pt x="131364" y="236523"/>
                </a:cubicBezTo>
                <a:cubicBezTo>
                  <a:pt x="118161" y="191558"/>
                  <a:pt x="113027" y="129290"/>
                  <a:pt x="50577" y="143198"/>
                </a:cubicBezTo>
                <a:cubicBezTo>
                  <a:pt x="-12470" y="157242"/>
                  <a:pt x="-3279" y="216354"/>
                  <a:pt x="8446" y="263094"/>
                </a:cubicBezTo>
                <a:cubicBezTo>
                  <a:pt x="43940" y="404564"/>
                  <a:pt x="90024" y="544084"/>
                  <a:pt x="128772" y="684757"/>
                </a:cubicBezTo>
                <a:cubicBezTo>
                  <a:pt x="166036" y="820038"/>
                  <a:pt x="202099" y="955643"/>
                  <a:pt x="236957" y="1091572"/>
                </a:cubicBezTo>
                <a:cubicBezTo>
                  <a:pt x="252616" y="1152628"/>
                  <a:pt x="281531" y="1400183"/>
                  <a:pt x="388193" y="1271824"/>
                </a:cubicBezTo>
                <a:cubicBezTo>
                  <a:pt x="462849" y="1181987"/>
                  <a:pt x="485276" y="1020568"/>
                  <a:pt x="504863" y="909402"/>
                </a:cubicBezTo>
                <a:cubicBezTo>
                  <a:pt x="529163" y="771484"/>
                  <a:pt x="540778" y="631070"/>
                  <a:pt x="574004" y="494803"/>
                </a:cubicBezTo>
                <a:cubicBezTo>
                  <a:pt x="575241" y="655256"/>
                  <a:pt x="582170" y="816046"/>
                  <a:pt x="604136" y="975125"/>
                </a:cubicBezTo>
                <a:cubicBezTo>
                  <a:pt x="613522" y="1043173"/>
                  <a:pt x="625027" y="1339795"/>
                  <a:pt x="745391" y="1256853"/>
                </a:cubicBezTo>
                <a:cubicBezTo>
                  <a:pt x="794464" y="1223043"/>
                  <a:pt x="818465" y="1123043"/>
                  <a:pt x="843860" y="1068779"/>
                </a:cubicBezTo>
                <a:cubicBezTo>
                  <a:pt x="878736" y="994262"/>
                  <a:pt x="913612" y="919746"/>
                  <a:pt x="948488" y="845229"/>
                </a:cubicBezTo>
                <a:cubicBezTo>
                  <a:pt x="1018243" y="696170"/>
                  <a:pt x="1087996" y="547134"/>
                  <a:pt x="1157748" y="398122"/>
                </a:cubicBezTo>
                <a:cubicBezTo>
                  <a:pt x="1180978" y="586423"/>
                  <a:pt x="1206639" y="774517"/>
                  <a:pt x="1240610" y="961223"/>
                </a:cubicBezTo>
                <a:cubicBezTo>
                  <a:pt x="1257080" y="1051741"/>
                  <a:pt x="1275481" y="1141916"/>
                  <a:pt x="1296488" y="1231474"/>
                </a:cubicBezTo>
                <a:cubicBezTo>
                  <a:pt x="1309192" y="1285680"/>
                  <a:pt x="1339526" y="1397462"/>
                  <a:pt x="1413974" y="1319763"/>
                </a:cubicBezTo>
                <a:cubicBezTo>
                  <a:pt x="1458277" y="1273529"/>
                  <a:pt x="1452573" y="1149479"/>
                  <a:pt x="1464648" y="1088092"/>
                </a:cubicBezTo>
                <a:cubicBezTo>
                  <a:pt x="1481578" y="1002001"/>
                  <a:pt x="1502116" y="916717"/>
                  <a:pt x="1526262" y="832241"/>
                </a:cubicBezTo>
                <a:cubicBezTo>
                  <a:pt x="1577535" y="652900"/>
                  <a:pt x="1644666" y="478475"/>
                  <a:pt x="1726863" y="311033"/>
                </a:cubicBezTo>
                <a:cubicBezTo>
                  <a:pt x="1780566" y="478649"/>
                  <a:pt x="1834269" y="646261"/>
                  <a:pt x="1887972" y="813868"/>
                </a:cubicBezTo>
                <a:cubicBezTo>
                  <a:pt x="1906483" y="871638"/>
                  <a:pt x="1954500" y="1194715"/>
                  <a:pt x="2067072" y="1089466"/>
                </a:cubicBezTo>
                <a:cubicBezTo>
                  <a:pt x="2107505" y="1051663"/>
                  <a:pt x="2094354" y="971930"/>
                  <a:pt x="2100077" y="920070"/>
                </a:cubicBezTo>
                <a:cubicBezTo>
                  <a:pt x="2109631" y="833719"/>
                  <a:pt x="2124428" y="748029"/>
                  <a:pt x="2144386" y="663474"/>
                </a:cubicBezTo>
                <a:cubicBezTo>
                  <a:pt x="2181645" y="504832"/>
                  <a:pt x="2237334" y="351093"/>
                  <a:pt x="2310317" y="205388"/>
                </a:cubicBezTo>
                <a:cubicBezTo>
                  <a:pt x="2376062" y="406506"/>
                  <a:pt x="2447122" y="605783"/>
                  <a:pt x="2523499" y="803220"/>
                </a:cubicBezTo>
                <a:cubicBezTo>
                  <a:pt x="2540467" y="847078"/>
                  <a:pt x="2557696" y="890835"/>
                  <a:pt x="2575183" y="934490"/>
                </a:cubicBezTo>
                <a:cubicBezTo>
                  <a:pt x="2586772" y="963420"/>
                  <a:pt x="2601525" y="1035053"/>
                  <a:pt x="2630783" y="1052519"/>
                </a:cubicBezTo>
                <a:cubicBezTo>
                  <a:pt x="2676789" y="1079978"/>
                  <a:pt x="2749669" y="1024878"/>
                  <a:pt x="2727858" y="9718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4"/>
          <p:cNvSpPr/>
          <p:nvPr/>
        </p:nvSpPr>
        <p:spPr>
          <a:xfrm rot="2087446">
            <a:off x="-347111" y="4074972"/>
            <a:ext cx="1577102" cy="1380404"/>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4"/>
          <p:cNvSpPr/>
          <p:nvPr/>
        </p:nvSpPr>
        <p:spPr>
          <a:xfrm>
            <a:off x="6000753" y="-218972"/>
            <a:ext cx="3409660" cy="862777"/>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6"/>
        <p:cNvGrpSpPr/>
        <p:nvPr/>
      </p:nvGrpSpPr>
      <p:grpSpPr>
        <a:xfrm>
          <a:off x="0" y="0"/>
          <a:ext cx="0" cy="0"/>
          <a:chOff x="0" y="0"/>
          <a:chExt cx="0" cy="0"/>
        </a:xfrm>
      </p:grpSpPr>
      <p:sp>
        <p:nvSpPr>
          <p:cNvPr id="47" name="Google Shape;47;p6"/>
          <p:cNvSpPr/>
          <p:nvPr/>
        </p:nvSpPr>
        <p:spPr>
          <a:xfrm>
            <a:off x="-544275" y="3228500"/>
            <a:ext cx="1568804" cy="1615431"/>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6"/>
          <p:cNvSpPr/>
          <p:nvPr/>
        </p:nvSpPr>
        <p:spPr>
          <a:xfrm rot="5400000">
            <a:off x="7272240" y="3378547"/>
            <a:ext cx="1825737" cy="2198998"/>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6"/>
          <p:cNvSpPr/>
          <p:nvPr/>
        </p:nvSpPr>
        <p:spPr>
          <a:xfrm>
            <a:off x="685804" y="-380379"/>
            <a:ext cx="2346749" cy="2090071"/>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6"/>
          <p:cNvSpPr/>
          <p:nvPr/>
        </p:nvSpPr>
        <p:spPr>
          <a:xfrm>
            <a:off x="8237775" y="436811"/>
            <a:ext cx="1780932" cy="1755838"/>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rgbClr val="1D1D1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6"/>
          <p:cNvSpPr/>
          <p:nvPr/>
        </p:nvSpPr>
        <p:spPr>
          <a:xfrm>
            <a:off x="602736" y="4310518"/>
            <a:ext cx="2574272" cy="1045975"/>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6"/>
          <p:cNvSpPr txBox="1">
            <a:spLocks noGrp="1"/>
          </p:cNvSpPr>
          <p:nvPr>
            <p:ph type="title"/>
          </p:nvPr>
        </p:nvSpPr>
        <p:spPr>
          <a:xfrm>
            <a:off x="1216025" y="1003175"/>
            <a:ext cx="6711900" cy="623100"/>
          </a:xfrm>
          <a:prstGeom prst="rect">
            <a:avLst/>
          </a:prstGeom>
        </p:spPr>
        <p:txBody>
          <a:bodyPr spcFirstLastPara="1" wrap="square" lIns="0" tIns="0" rIns="0" bIns="0"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53" name="Google Shape;53;p6"/>
          <p:cNvSpPr txBox="1">
            <a:spLocks noGrp="1"/>
          </p:cNvSpPr>
          <p:nvPr>
            <p:ph type="body" idx="1"/>
          </p:nvPr>
        </p:nvSpPr>
        <p:spPr>
          <a:xfrm>
            <a:off x="1216025" y="1863125"/>
            <a:ext cx="2988000" cy="30627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 name="Google Shape;54;p6"/>
          <p:cNvSpPr txBox="1">
            <a:spLocks noGrp="1"/>
          </p:cNvSpPr>
          <p:nvPr>
            <p:ph type="body" idx="2"/>
          </p:nvPr>
        </p:nvSpPr>
        <p:spPr>
          <a:xfrm>
            <a:off x="4939920" y="1863125"/>
            <a:ext cx="2988000" cy="30627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5" name="Google Shape;55;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with scribbles 1">
  <p:cSld name="BLANK_1">
    <p:spTree>
      <p:nvGrpSpPr>
        <p:cNvPr id="1" name="Shape 86"/>
        <p:cNvGrpSpPr/>
        <p:nvPr/>
      </p:nvGrpSpPr>
      <p:grpSpPr>
        <a:xfrm>
          <a:off x="0" y="0"/>
          <a:ext cx="0" cy="0"/>
          <a:chOff x="0" y="0"/>
          <a:chExt cx="0" cy="0"/>
        </a:xfrm>
      </p:grpSpPr>
      <p:sp>
        <p:nvSpPr>
          <p:cNvPr id="87" name="Google Shape;87;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11"/>
          <p:cNvSpPr/>
          <p:nvPr/>
        </p:nvSpPr>
        <p:spPr>
          <a:xfrm>
            <a:off x="-296625" y="-263875"/>
            <a:ext cx="2030379" cy="2001770"/>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11"/>
          <p:cNvSpPr/>
          <p:nvPr/>
        </p:nvSpPr>
        <p:spPr>
          <a:xfrm rot="1832534">
            <a:off x="8091114" y="518904"/>
            <a:ext cx="1576304" cy="1379706"/>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11"/>
          <p:cNvSpPr/>
          <p:nvPr/>
        </p:nvSpPr>
        <p:spPr>
          <a:xfrm rot="-2178819">
            <a:off x="7229719" y="2940743"/>
            <a:ext cx="2971008" cy="1464977"/>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11"/>
          <p:cNvSpPr/>
          <p:nvPr/>
        </p:nvSpPr>
        <p:spPr>
          <a:xfrm>
            <a:off x="6757725" y="3704750"/>
            <a:ext cx="1568804" cy="1615431"/>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11"/>
          <p:cNvSpPr/>
          <p:nvPr/>
        </p:nvSpPr>
        <p:spPr>
          <a:xfrm>
            <a:off x="-494451" y="1212725"/>
            <a:ext cx="1262060" cy="1124021"/>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with scribbles 2">
  <p:cSld name="BLANK_1_1">
    <p:spTree>
      <p:nvGrpSpPr>
        <p:cNvPr id="1" name="Shape 93"/>
        <p:cNvGrpSpPr/>
        <p:nvPr/>
      </p:nvGrpSpPr>
      <p:grpSpPr>
        <a:xfrm>
          <a:off x="0" y="0"/>
          <a:ext cx="0" cy="0"/>
          <a:chOff x="0" y="0"/>
          <a:chExt cx="0" cy="0"/>
        </a:xfrm>
      </p:grpSpPr>
      <p:sp>
        <p:nvSpPr>
          <p:cNvPr id="94" name="Google Shape;94;p1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5" name="Google Shape;95;p12"/>
          <p:cNvSpPr/>
          <p:nvPr/>
        </p:nvSpPr>
        <p:spPr>
          <a:xfrm>
            <a:off x="-363975" y="-139378"/>
            <a:ext cx="1725952" cy="1537174"/>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2"/>
          <p:cNvSpPr/>
          <p:nvPr/>
        </p:nvSpPr>
        <p:spPr>
          <a:xfrm>
            <a:off x="-833250" y="989836"/>
            <a:ext cx="1722922" cy="16986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12"/>
          <p:cNvSpPr/>
          <p:nvPr/>
        </p:nvSpPr>
        <p:spPr>
          <a:xfrm rot="3883627">
            <a:off x="5783707" y="3854784"/>
            <a:ext cx="1547313" cy="1912394"/>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12"/>
          <p:cNvSpPr/>
          <p:nvPr/>
        </p:nvSpPr>
        <p:spPr>
          <a:xfrm rot="-10111965">
            <a:off x="7102246" y="-359891"/>
            <a:ext cx="2575201" cy="1264627"/>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12"/>
          <p:cNvSpPr/>
          <p:nvPr/>
        </p:nvSpPr>
        <p:spPr>
          <a:xfrm>
            <a:off x="4738425" y="4133800"/>
            <a:ext cx="1416809" cy="1458918"/>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12"/>
          <p:cNvSpPr/>
          <p:nvPr/>
        </p:nvSpPr>
        <p:spPr>
          <a:xfrm rot="-1859643">
            <a:off x="7847841" y="325734"/>
            <a:ext cx="945912" cy="1176986"/>
          </a:xfrm>
          <a:custGeom>
            <a:avLst/>
            <a:gdLst/>
            <a:ahLst/>
            <a:cxnLst/>
            <a:rect l="l" t="t" r="r" b="b"/>
            <a:pathLst>
              <a:path w="1166698" h="1451708" extrusionOk="0">
                <a:moveTo>
                  <a:pt x="1104371" y="837588"/>
                </a:moveTo>
                <a:cubicBezTo>
                  <a:pt x="1157339" y="839253"/>
                  <a:pt x="1194466" y="769072"/>
                  <a:pt x="1156120" y="730764"/>
                </a:cubicBezTo>
                <a:cubicBezTo>
                  <a:pt x="1131024" y="705703"/>
                  <a:pt x="1056796" y="697790"/>
                  <a:pt x="1025113" y="689689"/>
                </a:cubicBezTo>
                <a:cubicBezTo>
                  <a:pt x="976107" y="677159"/>
                  <a:pt x="926719" y="666291"/>
                  <a:pt x="876948" y="657083"/>
                </a:cubicBezTo>
                <a:cubicBezTo>
                  <a:pt x="677677" y="619877"/>
                  <a:pt x="474788" y="606805"/>
                  <a:pt x="272508" y="599333"/>
                </a:cubicBezTo>
                <a:cubicBezTo>
                  <a:pt x="414956" y="553740"/>
                  <a:pt x="571313" y="560979"/>
                  <a:pt x="717526" y="532275"/>
                </a:cubicBezTo>
                <a:cubicBezTo>
                  <a:pt x="794658" y="517136"/>
                  <a:pt x="1076999" y="472088"/>
                  <a:pt x="1093897" y="375770"/>
                </a:cubicBezTo>
                <a:cubicBezTo>
                  <a:pt x="1113789" y="262426"/>
                  <a:pt x="822127" y="319425"/>
                  <a:pt x="765977" y="325964"/>
                </a:cubicBezTo>
                <a:cubicBezTo>
                  <a:pt x="606897" y="344506"/>
                  <a:pt x="447882" y="374454"/>
                  <a:pt x="287053" y="368537"/>
                </a:cubicBezTo>
                <a:cubicBezTo>
                  <a:pt x="439431" y="292342"/>
                  <a:pt x="597233" y="251823"/>
                  <a:pt x="756649" y="195920"/>
                </a:cubicBezTo>
                <a:cubicBezTo>
                  <a:pt x="814693" y="175563"/>
                  <a:pt x="895694" y="138493"/>
                  <a:pt x="910718" y="70515"/>
                </a:cubicBezTo>
                <a:cubicBezTo>
                  <a:pt x="930876" y="-20754"/>
                  <a:pt x="835343" y="1047"/>
                  <a:pt x="776717" y="5383"/>
                </a:cubicBezTo>
                <a:cubicBezTo>
                  <a:pt x="687594" y="11976"/>
                  <a:pt x="598499" y="18960"/>
                  <a:pt x="509432" y="26335"/>
                </a:cubicBezTo>
                <a:cubicBezTo>
                  <a:pt x="431931" y="32752"/>
                  <a:pt x="306479" y="19855"/>
                  <a:pt x="236334" y="53937"/>
                </a:cubicBezTo>
                <a:cubicBezTo>
                  <a:pt x="208463" y="67482"/>
                  <a:pt x="182471" y="96160"/>
                  <a:pt x="192129" y="129919"/>
                </a:cubicBezTo>
                <a:cubicBezTo>
                  <a:pt x="204289" y="172414"/>
                  <a:pt x="242686" y="162822"/>
                  <a:pt x="276281" y="161610"/>
                </a:cubicBezTo>
                <a:cubicBezTo>
                  <a:pt x="372209" y="158143"/>
                  <a:pt x="468786" y="144812"/>
                  <a:pt x="564475" y="137119"/>
                </a:cubicBezTo>
                <a:cubicBezTo>
                  <a:pt x="412228" y="187543"/>
                  <a:pt x="265424" y="253112"/>
                  <a:pt x="126269" y="332840"/>
                </a:cubicBezTo>
                <a:cubicBezTo>
                  <a:pt x="90944" y="353093"/>
                  <a:pt x="24111" y="392030"/>
                  <a:pt x="52047" y="444674"/>
                </a:cubicBezTo>
                <a:cubicBezTo>
                  <a:pt x="77365" y="492392"/>
                  <a:pt x="227551" y="483676"/>
                  <a:pt x="273435" y="484376"/>
                </a:cubicBezTo>
                <a:cubicBezTo>
                  <a:pt x="220065" y="499314"/>
                  <a:pt x="-60435" y="618289"/>
                  <a:pt x="47225" y="703305"/>
                </a:cubicBezTo>
                <a:cubicBezTo>
                  <a:pt x="88559" y="735949"/>
                  <a:pt x="224823" y="715074"/>
                  <a:pt x="277084" y="717213"/>
                </a:cubicBezTo>
                <a:cubicBezTo>
                  <a:pt x="367380" y="720900"/>
                  <a:pt x="457637" y="725897"/>
                  <a:pt x="547655" y="733998"/>
                </a:cubicBezTo>
                <a:cubicBezTo>
                  <a:pt x="432420" y="747080"/>
                  <a:pt x="319072" y="773366"/>
                  <a:pt x="209844" y="812339"/>
                </a:cubicBezTo>
                <a:cubicBezTo>
                  <a:pt x="152455" y="833395"/>
                  <a:pt x="3869" y="871742"/>
                  <a:pt x="78" y="949979"/>
                </a:cubicBezTo>
                <a:cubicBezTo>
                  <a:pt x="-4226" y="1038941"/>
                  <a:pt x="171193" y="998229"/>
                  <a:pt x="226618" y="998585"/>
                </a:cubicBezTo>
                <a:cubicBezTo>
                  <a:pt x="358205" y="999423"/>
                  <a:pt x="489566" y="1006593"/>
                  <a:pt x="620703" y="1020095"/>
                </a:cubicBezTo>
                <a:lnTo>
                  <a:pt x="343859" y="1065701"/>
                </a:lnTo>
                <a:cubicBezTo>
                  <a:pt x="293567" y="1073983"/>
                  <a:pt x="218970" y="1068449"/>
                  <a:pt x="193776" y="1122952"/>
                </a:cubicBezTo>
                <a:cubicBezTo>
                  <a:pt x="159896" y="1196238"/>
                  <a:pt x="239990" y="1199050"/>
                  <a:pt x="288304" y="1207126"/>
                </a:cubicBezTo>
                <a:lnTo>
                  <a:pt x="693829" y="1274915"/>
                </a:lnTo>
                <a:cubicBezTo>
                  <a:pt x="633090" y="1284831"/>
                  <a:pt x="504240" y="1280385"/>
                  <a:pt x="458545" y="1324364"/>
                </a:cubicBezTo>
                <a:cubicBezTo>
                  <a:pt x="416096" y="1365193"/>
                  <a:pt x="436721" y="1406761"/>
                  <a:pt x="481807" y="1429710"/>
                </a:cubicBezTo>
                <a:cubicBezTo>
                  <a:pt x="540629" y="1459645"/>
                  <a:pt x="629803" y="1468154"/>
                  <a:pt x="683076" y="1426418"/>
                </a:cubicBezTo>
                <a:lnTo>
                  <a:pt x="693220" y="1408239"/>
                </a:lnTo>
                <a:cubicBezTo>
                  <a:pt x="691327" y="1385228"/>
                  <a:pt x="703536" y="1376803"/>
                  <a:pt x="729848" y="1382964"/>
                </a:cubicBezTo>
                <a:cubicBezTo>
                  <a:pt x="766793" y="1367650"/>
                  <a:pt x="820934" y="1368097"/>
                  <a:pt x="860544" y="1361635"/>
                </a:cubicBezTo>
                <a:cubicBezTo>
                  <a:pt x="920823" y="1351797"/>
                  <a:pt x="1017030" y="1355505"/>
                  <a:pt x="1070673" y="1324837"/>
                </a:cubicBezTo>
                <a:cubicBezTo>
                  <a:pt x="1105855" y="1304746"/>
                  <a:pt x="1127621" y="1251267"/>
                  <a:pt x="1092185" y="1222155"/>
                </a:cubicBezTo>
                <a:cubicBezTo>
                  <a:pt x="1051435" y="1188675"/>
                  <a:pt x="922048" y="1190891"/>
                  <a:pt x="872393" y="1182622"/>
                </a:cubicBezTo>
                <a:lnTo>
                  <a:pt x="601180" y="1137256"/>
                </a:lnTo>
                <a:lnTo>
                  <a:pt x="936334" y="1082045"/>
                </a:lnTo>
                <a:cubicBezTo>
                  <a:pt x="979858" y="1074878"/>
                  <a:pt x="1108889" y="1042376"/>
                  <a:pt x="1044312" y="968747"/>
                </a:cubicBezTo>
                <a:cubicBezTo>
                  <a:pt x="1020517" y="941618"/>
                  <a:pt x="933320" y="941716"/>
                  <a:pt x="899997" y="936343"/>
                </a:cubicBezTo>
                <a:cubicBezTo>
                  <a:pt x="841490" y="926881"/>
                  <a:pt x="782803" y="918642"/>
                  <a:pt x="723936" y="911625"/>
                </a:cubicBezTo>
                <a:cubicBezTo>
                  <a:pt x="600353" y="896901"/>
                  <a:pt x="476300" y="887594"/>
                  <a:pt x="351779" y="883706"/>
                </a:cubicBezTo>
                <a:cubicBezTo>
                  <a:pt x="597012" y="821094"/>
                  <a:pt x="853485" y="829701"/>
                  <a:pt x="1104371" y="8375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with scribbles 3">
  <p:cSld name="BLANK_1_1_1">
    <p:spTree>
      <p:nvGrpSpPr>
        <p:cNvPr id="1" name="Shape 101"/>
        <p:cNvGrpSpPr/>
        <p:nvPr/>
      </p:nvGrpSpPr>
      <p:grpSpPr>
        <a:xfrm>
          <a:off x="0" y="0"/>
          <a:ext cx="0" cy="0"/>
          <a:chOff x="0" y="0"/>
          <a:chExt cx="0" cy="0"/>
        </a:xfrm>
      </p:grpSpPr>
      <p:sp>
        <p:nvSpPr>
          <p:cNvPr id="102" name="Google Shape;102;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13"/>
          <p:cNvSpPr/>
          <p:nvPr/>
        </p:nvSpPr>
        <p:spPr>
          <a:xfrm flipH="1">
            <a:off x="7835213" y="3361850"/>
            <a:ext cx="1568804" cy="1615431"/>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13"/>
          <p:cNvSpPr/>
          <p:nvPr/>
        </p:nvSpPr>
        <p:spPr>
          <a:xfrm rot="-5400000" flipH="1">
            <a:off x="161815" y="3378547"/>
            <a:ext cx="1825737" cy="2198998"/>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13"/>
          <p:cNvSpPr/>
          <p:nvPr/>
        </p:nvSpPr>
        <p:spPr>
          <a:xfrm flipH="1">
            <a:off x="6793464" y="-380376"/>
            <a:ext cx="1780528" cy="1585781"/>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13"/>
          <p:cNvSpPr/>
          <p:nvPr/>
        </p:nvSpPr>
        <p:spPr>
          <a:xfrm flipH="1">
            <a:off x="-544275" y="645938"/>
            <a:ext cx="1566292" cy="1544222"/>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rgbClr val="1D1D1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13"/>
          <p:cNvSpPr/>
          <p:nvPr/>
        </p:nvSpPr>
        <p:spPr>
          <a:xfrm flipH="1">
            <a:off x="6244184" y="4423655"/>
            <a:ext cx="2574272" cy="1045975"/>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D55BAF69-FA74-4E07-8CB2-7BC67D47AB4E}"/>
              </a:ext>
            </a:extLst>
          </p:cNvPr>
          <p:cNvSpPr>
            <a:spLocks noGrp="1" noChangeArrowheads="1"/>
          </p:cNvSpPr>
          <p:nvPr>
            <p:ph type="dt" sz="half" idx="10"/>
          </p:nvPr>
        </p:nvSpPr>
        <p:spPr/>
        <p:txBody>
          <a:bodyPr/>
          <a:lstStyle>
            <a:lvl1pPr eaLnBrk="0" hangingPunct="0">
              <a:defRPr>
                <a:latin typeface="Verdana" panose="020B0604030504040204" pitchFamily="34" charset="0"/>
              </a:defRPr>
            </a:lvl1pPr>
          </a:lstStyle>
          <a:p>
            <a:pPr>
              <a:defRPr/>
            </a:pPr>
            <a:endParaRPr lang="tr-TR"/>
          </a:p>
        </p:txBody>
      </p:sp>
      <p:sp>
        <p:nvSpPr>
          <p:cNvPr id="5" name="Rectangle 5">
            <a:extLst>
              <a:ext uri="{FF2B5EF4-FFF2-40B4-BE49-F238E27FC236}">
                <a16:creationId xmlns:a16="http://schemas.microsoft.com/office/drawing/2014/main" id="{12C47901-EBD4-4447-872B-EA8A3CD3EFD6}"/>
              </a:ext>
            </a:extLst>
          </p:cNvPr>
          <p:cNvSpPr>
            <a:spLocks noGrp="1" noChangeArrowheads="1"/>
          </p:cNvSpPr>
          <p:nvPr>
            <p:ph type="ftr" sz="quarter" idx="11"/>
          </p:nvPr>
        </p:nvSpPr>
        <p:spPr/>
        <p:txBody>
          <a:bodyPr/>
          <a:lstStyle>
            <a:lvl1pPr eaLnBrk="0" hangingPunct="0">
              <a:defRPr>
                <a:latin typeface="Verdana" panose="020B0604030504040204" pitchFamily="34" charset="0"/>
              </a:defRPr>
            </a:lvl1pPr>
          </a:lstStyle>
          <a:p>
            <a:pPr>
              <a:defRPr/>
            </a:pPr>
            <a:endParaRPr lang="tr-TR"/>
          </a:p>
        </p:txBody>
      </p:sp>
      <p:sp>
        <p:nvSpPr>
          <p:cNvPr id="6" name="Rectangle 6">
            <a:extLst>
              <a:ext uri="{FF2B5EF4-FFF2-40B4-BE49-F238E27FC236}">
                <a16:creationId xmlns:a16="http://schemas.microsoft.com/office/drawing/2014/main" id="{B3BD86EF-84CE-4801-8A84-1787E10BE25E}"/>
              </a:ext>
            </a:extLst>
          </p:cNvPr>
          <p:cNvSpPr>
            <a:spLocks noGrp="1" noChangeArrowheads="1"/>
          </p:cNvSpPr>
          <p:nvPr>
            <p:ph type="sldNum" sz="quarter" idx="12"/>
          </p:nvPr>
        </p:nvSpPr>
        <p:spPr/>
        <p:txBody>
          <a:bodyPr/>
          <a:lstStyle>
            <a:lvl1pPr eaLnBrk="0" hangingPunct="0">
              <a:defRPr>
                <a:latin typeface="Verdana" panose="020B0604030504040204" pitchFamily="34" charset="0"/>
              </a:defRPr>
            </a:lvl1pPr>
          </a:lstStyle>
          <a:p>
            <a:fld id="{C381FF59-1CE3-4BC3-ABEF-478778060A26}" type="slidenum">
              <a:rPr lang="tr-TR" altLang="tr-TR"/>
              <a:pPr/>
              <a:t>‹#›</a:t>
            </a:fld>
            <a:endParaRPr lang="tr-TR" altLang="tr-TR"/>
          </a:p>
        </p:txBody>
      </p:sp>
    </p:spTree>
    <p:extLst>
      <p:ext uri="{BB962C8B-B14F-4D97-AF65-F5344CB8AC3E}">
        <p14:creationId xmlns:p14="http://schemas.microsoft.com/office/powerpoint/2010/main" val="2861536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16025" y="1003175"/>
            <a:ext cx="6711900" cy="6231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1pPr>
            <a:lvl2pPr lvl="1">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2pPr>
            <a:lvl3pPr lvl="2">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3pPr>
            <a:lvl4pPr lvl="3">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4pPr>
            <a:lvl5pPr lvl="4">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5pPr>
            <a:lvl6pPr lvl="5">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6pPr>
            <a:lvl7pPr lvl="6">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7pPr>
            <a:lvl8pPr lvl="7">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8pPr>
            <a:lvl9pPr lvl="8">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1216025" y="1863126"/>
            <a:ext cx="6711900" cy="2494200"/>
          </a:xfrm>
          <a:prstGeom prst="rect">
            <a:avLst/>
          </a:prstGeom>
          <a:noFill/>
          <a:ln>
            <a:noFill/>
          </a:ln>
        </p:spPr>
        <p:txBody>
          <a:bodyPr spcFirstLastPara="1" wrap="square" lIns="0" tIns="0" rIns="0" bIns="0" anchor="t" anchorCtr="0">
            <a:noAutofit/>
          </a:bodyPr>
          <a:lstStyle>
            <a:lvl1pPr marL="457200" lvl="0" indent="-342900">
              <a:spcBef>
                <a:spcPts val="600"/>
              </a:spcBef>
              <a:spcAft>
                <a:spcPts val="0"/>
              </a:spcAft>
              <a:buClr>
                <a:schemeClr val="lt1"/>
              </a:buClr>
              <a:buSzPts val="1800"/>
              <a:buFont typeface="Work Sans Regular"/>
              <a:buChar char="✘"/>
              <a:defRPr sz="2400">
                <a:solidFill>
                  <a:schemeClr val="dk1"/>
                </a:solidFill>
                <a:latin typeface="Work Sans Regular"/>
                <a:ea typeface="Work Sans Regular"/>
                <a:cs typeface="Work Sans Regular"/>
                <a:sym typeface="Work Sans Regular"/>
              </a:defRPr>
            </a:lvl1pPr>
            <a:lvl2pPr marL="914400" lvl="1" indent="-342900">
              <a:spcBef>
                <a:spcPts val="0"/>
              </a:spcBef>
              <a:spcAft>
                <a:spcPts val="0"/>
              </a:spcAft>
              <a:buClr>
                <a:schemeClr val="lt1"/>
              </a:buClr>
              <a:buSzPts val="1800"/>
              <a:buFont typeface="Work Sans Regular"/>
              <a:buChar char="✗"/>
              <a:defRPr sz="2400">
                <a:solidFill>
                  <a:schemeClr val="dk1"/>
                </a:solidFill>
                <a:latin typeface="Work Sans Regular"/>
                <a:ea typeface="Work Sans Regular"/>
                <a:cs typeface="Work Sans Regular"/>
                <a:sym typeface="Work Sans Regular"/>
              </a:defRPr>
            </a:lvl2pPr>
            <a:lvl3pPr marL="1371600" lvl="2"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3pPr>
            <a:lvl4pPr marL="1828800" lvl="3"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4pPr>
            <a:lvl5pPr marL="2286000" lvl="4"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5pPr>
            <a:lvl6pPr marL="2743200" lvl="5"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6pPr>
            <a:lvl7pPr marL="3200400" lvl="6"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7pPr>
            <a:lvl8pPr marL="3657600" lvl="7"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8pPr>
            <a:lvl9pPr marL="4114800" lvl="8" indent="-381000">
              <a:spcBef>
                <a:spcPts val="0"/>
              </a:spcBef>
              <a:spcAft>
                <a:spcPts val="0"/>
              </a:spcAft>
              <a:buClr>
                <a:schemeClr val="dk1"/>
              </a:buClr>
              <a:buSzPts val="2400"/>
              <a:buFont typeface="Work Sans Regular"/>
              <a:buChar char="■"/>
              <a:defRPr sz="2400">
                <a:solidFill>
                  <a:schemeClr val="dk1"/>
                </a:solidFill>
                <a:latin typeface="Work Sans Regular"/>
                <a:ea typeface="Work Sans Regular"/>
                <a:cs typeface="Work Sans Regular"/>
                <a:sym typeface="Work Sans Regular"/>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a:buNone/>
              <a:defRPr sz="1300">
                <a:solidFill>
                  <a:schemeClr val="dk1"/>
                </a:solidFill>
                <a:latin typeface="Work Sans Regular"/>
                <a:ea typeface="Work Sans Regular"/>
                <a:cs typeface="Work Sans Regular"/>
                <a:sym typeface="Work Sans Regular"/>
              </a:defRPr>
            </a:lvl1pPr>
            <a:lvl2pPr lvl="1" algn="r">
              <a:buNone/>
              <a:defRPr sz="1300">
                <a:solidFill>
                  <a:schemeClr val="dk1"/>
                </a:solidFill>
                <a:latin typeface="Work Sans Regular"/>
                <a:ea typeface="Work Sans Regular"/>
                <a:cs typeface="Work Sans Regular"/>
                <a:sym typeface="Work Sans Regular"/>
              </a:defRPr>
            </a:lvl2pPr>
            <a:lvl3pPr lvl="2" algn="r">
              <a:buNone/>
              <a:defRPr sz="1300">
                <a:solidFill>
                  <a:schemeClr val="dk1"/>
                </a:solidFill>
                <a:latin typeface="Work Sans Regular"/>
                <a:ea typeface="Work Sans Regular"/>
                <a:cs typeface="Work Sans Regular"/>
                <a:sym typeface="Work Sans Regular"/>
              </a:defRPr>
            </a:lvl3pPr>
            <a:lvl4pPr lvl="3" algn="r">
              <a:buNone/>
              <a:defRPr sz="1300">
                <a:solidFill>
                  <a:schemeClr val="dk1"/>
                </a:solidFill>
                <a:latin typeface="Work Sans Regular"/>
                <a:ea typeface="Work Sans Regular"/>
                <a:cs typeface="Work Sans Regular"/>
                <a:sym typeface="Work Sans Regular"/>
              </a:defRPr>
            </a:lvl4pPr>
            <a:lvl5pPr lvl="4" algn="r">
              <a:buNone/>
              <a:defRPr sz="1300">
                <a:solidFill>
                  <a:schemeClr val="dk1"/>
                </a:solidFill>
                <a:latin typeface="Work Sans Regular"/>
                <a:ea typeface="Work Sans Regular"/>
                <a:cs typeface="Work Sans Regular"/>
                <a:sym typeface="Work Sans Regular"/>
              </a:defRPr>
            </a:lvl5pPr>
            <a:lvl6pPr lvl="5" algn="r">
              <a:buNone/>
              <a:defRPr sz="1300">
                <a:solidFill>
                  <a:schemeClr val="dk1"/>
                </a:solidFill>
                <a:latin typeface="Work Sans Regular"/>
                <a:ea typeface="Work Sans Regular"/>
                <a:cs typeface="Work Sans Regular"/>
                <a:sym typeface="Work Sans Regular"/>
              </a:defRPr>
            </a:lvl6pPr>
            <a:lvl7pPr lvl="6" algn="r">
              <a:buNone/>
              <a:defRPr sz="1300">
                <a:solidFill>
                  <a:schemeClr val="dk1"/>
                </a:solidFill>
                <a:latin typeface="Work Sans Regular"/>
                <a:ea typeface="Work Sans Regular"/>
                <a:cs typeface="Work Sans Regular"/>
                <a:sym typeface="Work Sans Regular"/>
              </a:defRPr>
            </a:lvl7pPr>
            <a:lvl8pPr lvl="7" algn="r">
              <a:buNone/>
              <a:defRPr sz="1300">
                <a:solidFill>
                  <a:schemeClr val="dk1"/>
                </a:solidFill>
                <a:latin typeface="Work Sans Regular"/>
                <a:ea typeface="Work Sans Regular"/>
                <a:cs typeface="Work Sans Regular"/>
                <a:sym typeface="Work Sans Regular"/>
              </a:defRPr>
            </a:lvl8pPr>
            <a:lvl9pPr lvl="8" algn="r">
              <a:buNone/>
              <a:defRPr sz="1300">
                <a:solidFill>
                  <a:schemeClr val="dk1"/>
                </a:solidFill>
                <a:latin typeface="Work Sans Regular"/>
                <a:ea typeface="Work Sans Regular"/>
                <a:cs typeface="Work Sans Regular"/>
                <a:sym typeface="Work Sans Regula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6" r:id="rId5"/>
    <p:sldLayoutId id="2147483657" r:id="rId6"/>
    <p:sldLayoutId id="2147483658" r:id="rId7"/>
    <p:sldLayoutId id="2147483659" r:id="rId8"/>
    <p:sldLayoutId id="2147483678" r:id="rId9"/>
    <p:sldLayoutId id="2147483679" r:id="rId10"/>
    <p:sldLayoutId id="2147483680" r:id="rId11"/>
    <p:sldLayoutId id="2147483681" r:id="rId12"/>
    <p:sldLayoutId id="2147483682"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044261E-5C65-40A7-8547-3EC400FCA67F}"/>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1267" name="Rectangle 3">
            <a:extLst>
              <a:ext uri="{FF2B5EF4-FFF2-40B4-BE49-F238E27FC236}">
                <a16:creationId xmlns:a16="http://schemas.microsoft.com/office/drawing/2014/main" id="{AF7CAA41-5A96-4438-B617-A21B77CB5085}"/>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1028" name="Rectangle 4">
            <a:extLst>
              <a:ext uri="{FF2B5EF4-FFF2-40B4-BE49-F238E27FC236}">
                <a16:creationId xmlns:a16="http://schemas.microsoft.com/office/drawing/2014/main" id="{499D52DA-501A-4E3E-8326-A570A83E5DA9}"/>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panose="020B0604020202020204" pitchFamily="34" charset="0"/>
              </a:defRPr>
            </a:lvl1pPr>
          </a:lstStyle>
          <a:p>
            <a:pPr>
              <a:defRPr/>
            </a:pPr>
            <a:endParaRPr lang="tr-TR"/>
          </a:p>
        </p:txBody>
      </p:sp>
      <p:sp>
        <p:nvSpPr>
          <p:cNvPr id="1029" name="Rectangle 5">
            <a:extLst>
              <a:ext uri="{FF2B5EF4-FFF2-40B4-BE49-F238E27FC236}">
                <a16:creationId xmlns:a16="http://schemas.microsoft.com/office/drawing/2014/main" id="{81ACC265-A4A1-4853-A209-DBD63E69D8CB}"/>
              </a:ext>
            </a:extLst>
          </p:cNvPr>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panose="020B0604020202020204" pitchFamily="34" charset="0"/>
              </a:defRPr>
            </a:lvl1pPr>
          </a:lstStyle>
          <a:p>
            <a:pPr>
              <a:defRPr/>
            </a:pPr>
            <a:endParaRPr lang="tr-TR"/>
          </a:p>
        </p:txBody>
      </p:sp>
      <p:sp>
        <p:nvSpPr>
          <p:cNvPr id="1030" name="Rectangle 6">
            <a:extLst>
              <a:ext uri="{FF2B5EF4-FFF2-40B4-BE49-F238E27FC236}">
                <a16:creationId xmlns:a16="http://schemas.microsoft.com/office/drawing/2014/main" id="{F16954A9-0EAC-44E4-8E0E-3D01ACE30817}"/>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panose="020B0604020202020204" pitchFamily="34" charset="0"/>
              </a:defRPr>
            </a:lvl1pPr>
          </a:lstStyle>
          <a:p>
            <a:fld id="{87AE4026-F491-44CB-A956-BA17EDDB3621}" type="slidenum">
              <a:rPr lang="tr-TR" altLang="tr-TR"/>
              <a:pPr/>
              <a:t>‹#›</a:t>
            </a:fld>
            <a:endParaRPr lang="tr-TR" altLang="tr-TR"/>
          </a:p>
        </p:txBody>
      </p:sp>
    </p:spTree>
    <p:extLst>
      <p:ext uri="{BB962C8B-B14F-4D97-AF65-F5344CB8AC3E}">
        <p14:creationId xmlns:p14="http://schemas.microsoft.com/office/powerpoint/2010/main" val="38541125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hyperlink" Target="http://www.thefreedictionary.com/Vancomycin+Resistant+Enterococcu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0.xml"/><Relationship Id="rId7" Type="http://schemas.openxmlformats.org/officeDocument/2006/relationships/diagramColors" Target="../diagrams/colors5.xml"/><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4"/>
          <p:cNvSpPr txBox="1">
            <a:spLocks noGrp="1"/>
          </p:cNvSpPr>
          <p:nvPr>
            <p:ph type="ctrTitle"/>
          </p:nvPr>
        </p:nvSpPr>
        <p:spPr>
          <a:xfrm>
            <a:off x="1216025" y="1991825"/>
            <a:ext cx="6711900" cy="1159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tr-TR" dirty="0"/>
              <a:t>Mikrobiyoloji </a:t>
            </a:r>
            <a:br>
              <a:rPr lang="tr-TR" dirty="0"/>
            </a:br>
            <a:endParaRPr dirty="0"/>
          </a:p>
        </p:txBody>
      </p:sp>
      <p:pic>
        <p:nvPicPr>
          <p:cNvPr id="5" name="Resim 5">
            <a:extLst>
              <a:ext uri="{FF2B5EF4-FFF2-40B4-BE49-F238E27FC236}">
                <a16:creationId xmlns:a16="http://schemas.microsoft.com/office/drawing/2014/main" id="{2AE89668-2A04-4A05-8099-60D469283286}"/>
              </a:ext>
            </a:extLst>
          </p:cNvPr>
          <p:cNvPicPr>
            <a:picLocks noChangeAspect="1"/>
          </p:cNvPicPr>
          <p:nvPr/>
        </p:nvPicPr>
        <p:blipFill>
          <a:blip r:embed="rId3"/>
          <a:stretch>
            <a:fillRect/>
          </a:stretch>
        </p:blipFill>
        <p:spPr>
          <a:xfrm>
            <a:off x="7306415" y="4110151"/>
            <a:ext cx="1837585" cy="1033349"/>
          </a:xfrm>
          <a:prstGeom prst="rect">
            <a:avLst/>
          </a:prstGeom>
        </p:spPr>
      </p:pic>
      <p:pic>
        <p:nvPicPr>
          <p:cNvPr id="6" name="Resim 4">
            <a:extLst>
              <a:ext uri="{FF2B5EF4-FFF2-40B4-BE49-F238E27FC236}">
                <a16:creationId xmlns:a16="http://schemas.microsoft.com/office/drawing/2014/main" id="{53426632-9735-4DEC-B291-CC04622D21C5}"/>
              </a:ext>
            </a:extLst>
          </p:cNvPr>
          <p:cNvPicPr>
            <a:picLocks noChangeAspect="1"/>
          </p:cNvPicPr>
          <p:nvPr/>
        </p:nvPicPr>
        <p:blipFill>
          <a:blip r:embed="rId4"/>
          <a:stretch>
            <a:fillRect/>
          </a:stretch>
        </p:blipFill>
        <p:spPr>
          <a:xfrm>
            <a:off x="0" y="0"/>
            <a:ext cx="1210420" cy="1215824"/>
          </a:xfrm>
          <a:prstGeom prst="rect">
            <a:avLst/>
          </a:prstGeom>
        </p:spPr>
      </p:pic>
      <p:pic>
        <p:nvPicPr>
          <p:cNvPr id="7" name="Resim 5">
            <a:extLst>
              <a:ext uri="{FF2B5EF4-FFF2-40B4-BE49-F238E27FC236}">
                <a16:creationId xmlns:a16="http://schemas.microsoft.com/office/drawing/2014/main" id="{C2387152-E8DE-4F26-A9E4-B530ECE7CCD5}"/>
              </a:ext>
            </a:extLst>
          </p:cNvPr>
          <p:cNvPicPr>
            <a:picLocks noChangeAspect="1"/>
          </p:cNvPicPr>
          <p:nvPr/>
        </p:nvPicPr>
        <p:blipFill>
          <a:blip r:embed="rId3"/>
          <a:stretch>
            <a:fillRect/>
          </a:stretch>
        </p:blipFill>
        <p:spPr>
          <a:xfrm>
            <a:off x="11713585" y="7055327"/>
            <a:ext cx="1837585" cy="1033349"/>
          </a:xfrm>
          <a:prstGeom prst="rect">
            <a:avLst/>
          </a:prstGeom>
        </p:spPr>
      </p:pic>
      <p:sp>
        <p:nvSpPr>
          <p:cNvPr id="3" name="Rectangle 2">
            <a:extLst>
              <a:ext uri="{FF2B5EF4-FFF2-40B4-BE49-F238E27FC236}">
                <a16:creationId xmlns:a16="http://schemas.microsoft.com/office/drawing/2014/main" id="{818CC33D-FBBF-4E43-9B71-1A47CF87E6EB}"/>
              </a:ext>
            </a:extLst>
          </p:cNvPr>
          <p:cNvSpPr/>
          <p:nvPr/>
        </p:nvSpPr>
        <p:spPr>
          <a:xfrm>
            <a:off x="960966" y="2676552"/>
            <a:ext cx="4572000" cy="1323439"/>
          </a:xfrm>
          <a:prstGeom prst="rect">
            <a:avLst/>
          </a:prstGeom>
        </p:spPr>
        <p:txBody>
          <a:bodyPr>
            <a:spAutoFit/>
          </a:bodyPr>
          <a:lstStyle/>
          <a:p>
            <a:pPr marL="101598" indent="0">
              <a:buNone/>
            </a:pPr>
            <a:r>
              <a:rPr lang="tr-TR" sz="1600" b="1"/>
              <a:t>Prof. Dr</a:t>
            </a:r>
            <a:r>
              <a:rPr lang="tr-TR" sz="1600" b="1" dirty="0"/>
              <a:t>. N. Oya SAN KESKİN</a:t>
            </a:r>
          </a:p>
          <a:p>
            <a:pPr marL="101598" indent="0">
              <a:buNone/>
            </a:pPr>
            <a:endParaRPr lang="tr-TR" sz="1600" b="1" dirty="0"/>
          </a:p>
          <a:p>
            <a:pPr marL="101598" indent="0">
              <a:buNone/>
            </a:pPr>
            <a:r>
              <a:rPr lang="tr-TR" sz="1600" b="1" dirty="0"/>
              <a:t>Ankara Hacı Bayram Veli Üniversitesi, Polatlı Fen Edebiyat Fakültesi,</a:t>
            </a:r>
          </a:p>
          <a:p>
            <a:pPr marL="101598" indent="0">
              <a:buNone/>
            </a:pPr>
            <a:r>
              <a:rPr lang="tr-TR" sz="1600" b="1" dirty="0"/>
              <a:t>Biyoloji Bölümü</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75154AB-26AB-4540-9F73-471C42447C5C}"/>
              </a:ext>
            </a:extLst>
          </p:cNvPr>
          <p:cNvSpPr/>
          <p:nvPr/>
        </p:nvSpPr>
        <p:spPr>
          <a:xfrm>
            <a:off x="1714500" y="285750"/>
            <a:ext cx="6057900" cy="1477328"/>
          </a:xfrm>
          <a:prstGeom prst="rect">
            <a:avLst/>
          </a:prstGeom>
          <a:ln w="76200"/>
        </p:spPr>
        <p:style>
          <a:lnRef idx="2">
            <a:schemeClr val="accent6"/>
          </a:lnRef>
          <a:fillRef idx="1">
            <a:schemeClr val="lt1"/>
          </a:fillRef>
          <a:effectRef idx="0">
            <a:schemeClr val="accent6"/>
          </a:effectRef>
          <a:fontRef idx="minor">
            <a:schemeClr val="dk1"/>
          </a:fontRef>
        </p:style>
        <p:txBody>
          <a:bodyPr>
            <a:spAutoFit/>
          </a:bodyPr>
          <a:lstStyle/>
          <a:p>
            <a:pPr defTabSz="685800" eaLnBrk="0" fontAlgn="base" hangingPunct="0">
              <a:spcBef>
                <a:spcPct val="0"/>
              </a:spcBef>
              <a:spcAft>
                <a:spcPct val="0"/>
              </a:spcAft>
              <a:buClrTx/>
              <a:defRPr/>
            </a:pPr>
            <a:r>
              <a:rPr lang="tr-TR" sz="1800" kern="1200" dirty="0" err="1">
                <a:solidFill>
                  <a:srgbClr val="000000"/>
                </a:solidFill>
                <a:latin typeface="Arial"/>
              </a:rPr>
              <a:t>Botulismus</a:t>
            </a:r>
            <a:r>
              <a:rPr lang="tr-TR" sz="1800" kern="1200" dirty="0">
                <a:solidFill>
                  <a:srgbClr val="000000"/>
                </a:solidFill>
                <a:latin typeface="Arial"/>
              </a:rPr>
              <a:t>: insan ve hayvanlarda </a:t>
            </a:r>
            <a:r>
              <a:rPr lang="tr-TR" sz="1800" i="1" kern="1200" dirty="0">
                <a:solidFill>
                  <a:srgbClr val="000000"/>
                </a:solidFill>
                <a:latin typeface="Arial"/>
              </a:rPr>
              <a:t>C. </a:t>
            </a:r>
            <a:r>
              <a:rPr lang="tr-TR" sz="1800" i="1" kern="1200" dirty="0" err="1">
                <a:solidFill>
                  <a:srgbClr val="000000"/>
                </a:solidFill>
                <a:latin typeface="Arial"/>
              </a:rPr>
              <a:t>botulinum</a:t>
            </a:r>
            <a:r>
              <a:rPr lang="tr-TR" sz="1800" kern="1200" dirty="0">
                <a:solidFill>
                  <a:srgbClr val="000000"/>
                </a:solidFill>
                <a:latin typeface="Arial"/>
              </a:rPr>
              <a:t> tarafından oluşturulan toksinlerle bulaşma hayvansal ve bitkisel gıdaların alınmasıyla baş, boyun ve bacak kaslarında zafiyet ve motor sinirlerin felciyle seyreden öldürücü bir hastalıktır.</a:t>
            </a:r>
            <a:endParaRPr lang="tr-TR" sz="1650" kern="1200" dirty="0">
              <a:solidFill>
                <a:srgbClr val="000000"/>
              </a:solidFill>
              <a:latin typeface="Arial"/>
            </a:endParaRPr>
          </a:p>
        </p:txBody>
      </p:sp>
      <p:pic>
        <p:nvPicPr>
          <p:cNvPr id="5" name="Resim 4">
            <a:extLst>
              <a:ext uri="{FF2B5EF4-FFF2-40B4-BE49-F238E27FC236}">
                <a16:creationId xmlns:a16="http://schemas.microsoft.com/office/drawing/2014/main" id="{9331645F-3C24-BDEF-F543-2B2A831E714F}"/>
              </a:ext>
            </a:extLst>
          </p:cNvPr>
          <p:cNvPicPr>
            <a:picLocks noChangeAspect="1"/>
          </p:cNvPicPr>
          <p:nvPr/>
        </p:nvPicPr>
        <p:blipFill>
          <a:blip r:embed="rId2"/>
          <a:stretch>
            <a:fillRect/>
          </a:stretch>
        </p:blipFill>
        <p:spPr>
          <a:xfrm>
            <a:off x="1165909" y="2082642"/>
            <a:ext cx="2562200" cy="2595562"/>
          </a:xfrm>
          <a:prstGeom prst="rect">
            <a:avLst/>
          </a:prstGeom>
        </p:spPr>
      </p:pic>
      <p:pic>
        <p:nvPicPr>
          <p:cNvPr id="6" name="Resim 5">
            <a:extLst>
              <a:ext uri="{FF2B5EF4-FFF2-40B4-BE49-F238E27FC236}">
                <a16:creationId xmlns:a16="http://schemas.microsoft.com/office/drawing/2014/main" id="{230FA8E2-C467-45FB-E390-E5F8D7F4FC04}"/>
              </a:ext>
            </a:extLst>
          </p:cNvPr>
          <p:cNvPicPr>
            <a:picLocks noChangeAspect="1"/>
          </p:cNvPicPr>
          <p:nvPr/>
        </p:nvPicPr>
        <p:blipFill>
          <a:blip r:embed="rId3"/>
          <a:stretch>
            <a:fillRect/>
          </a:stretch>
        </p:blipFill>
        <p:spPr>
          <a:xfrm>
            <a:off x="4079766" y="1939739"/>
            <a:ext cx="3841824" cy="28813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ABBA875-7E71-99A7-4E20-A2CDF80F1AAB}"/>
              </a:ext>
            </a:extLst>
          </p:cNvPr>
          <p:cNvPicPr>
            <a:picLocks noChangeAspect="1"/>
          </p:cNvPicPr>
          <p:nvPr/>
        </p:nvPicPr>
        <p:blipFill>
          <a:blip r:embed="rId2"/>
          <a:stretch>
            <a:fillRect/>
          </a:stretch>
        </p:blipFill>
        <p:spPr>
          <a:xfrm>
            <a:off x="1496301" y="438291"/>
            <a:ext cx="6151397" cy="1597290"/>
          </a:xfrm>
          <a:prstGeom prst="rect">
            <a:avLst/>
          </a:prstGeom>
        </p:spPr>
      </p:pic>
      <p:pic>
        <p:nvPicPr>
          <p:cNvPr id="3" name="Resim 2">
            <a:extLst>
              <a:ext uri="{FF2B5EF4-FFF2-40B4-BE49-F238E27FC236}">
                <a16:creationId xmlns:a16="http://schemas.microsoft.com/office/drawing/2014/main" id="{1A92FBF5-276D-2456-DD37-4594B6E55826}"/>
              </a:ext>
            </a:extLst>
          </p:cNvPr>
          <p:cNvPicPr>
            <a:picLocks noChangeAspect="1"/>
          </p:cNvPicPr>
          <p:nvPr/>
        </p:nvPicPr>
        <p:blipFill>
          <a:blip r:embed="rId3"/>
          <a:stretch>
            <a:fillRect/>
          </a:stretch>
        </p:blipFill>
        <p:spPr>
          <a:xfrm>
            <a:off x="557473" y="2247655"/>
            <a:ext cx="8337625" cy="1819847"/>
          </a:xfrm>
          <a:prstGeom prst="rect">
            <a:avLst/>
          </a:prstGeom>
        </p:spPr>
      </p:pic>
    </p:spTree>
    <p:extLst>
      <p:ext uri="{BB962C8B-B14F-4D97-AF65-F5344CB8AC3E}">
        <p14:creationId xmlns:p14="http://schemas.microsoft.com/office/powerpoint/2010/main" val="3366423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74550B3-8AFD-4475-8C99-0A8255C123DA}"/>
              </a:ext>
            </a:extLst>
          </p:cNvPr>
          <p:cNvPicPr>
            <a:picLocks noChangeAspect="1"/>
          </p:cNvPicPr>
          <p:nvPr/>
        </p:nvPicPr>
        <p:blipFill>
          <a:blip r:embed="rId2" cstate="print"/>
          <a:stretch>
            <a:fillRect/>
          </a:stretch>
        </p:blipFill>
        <p:spPr>
          <a:xfrm>
            <a:off x="513964" y="470239"/>
            <a:ext cx="8116071" cy="2211532"/>
          </a:xfrm>
          <a:prstGeom prst="rect">
            <a:avLst/>
          </a:prstGeom>
          <a:ln w="228600" cap="sq" cmpd="thickThin">
            <a:solidFill>
              <a:srgbClr val="000000"/>
            </a:solidFill>
            <a:prstDash val="solid"/>
            <a:miter lim="800000"/>
          </a:ln>
          <a:effectLst>
            <a:innerShdw blurRad="76200">
              <a:srgbClr val="000000"/>
            </a:innerShdw>
          </a:effectLst>
        </p:spPr>
      </p:pic>
      <p:pic>
        <p:nvPicPr>
          <p:cNvPr id="3" name="Resim 2">
            <a:extLst>
              <a:ext uri="{FF2B5EF4-FFF2-40B4-BE49-F238E27FC236}">
                <a16:creationId xmlns:a16="http://schemas.microsoft.com/office/drawing/2014/main" id="{3E99D503-92A1-F968-AE7D-802DB5717B6E}"/>
              </a:ext>
            </a:extLst>
          </p:cNvPr>
          <p:cNvPicPr>
            <a:picLocks noChangeAspect="1"/>
          </p:cNvPicPr>
          <p:nvPr/>
        </p:nvPicPr>
        <p:blipFill>
          <a:blip r:embed="rId3"/>
          <a:stretch>
            <a:fillRect/>
          </a:stretch>
        </p:blipFill>
        <p:spPr>
          <a:xfrm>
            <a:off x="3275724" y="2709799"/>
            <a:ext cx="3048000" cy="2286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D2BC068-7496-4291-AF3F-A13254A53788}"/>
              </a:ext>
            </a:extLst>
          </p:cNvPr>
          <p:cNvPicPr>
            <a:picLocks noChangeAspect="1"/>
          </p:cNvPicPr>
          <p:nvPr/>
        </p:nvPicPr>
        <p:blipFill>
          <a:blip r:embed="rId2" cstate="print"/>
          <a:stretch>
            <a:fillRect/>
          </a:stretch>
        </p:blipFill>
        <p:spPr>
          <a:xfrm>
            <a:off x="1035628" y="2815935"/>
            <a:ext cx="7214754" cy="2004541"/>
          </a:xfrm>
          <a:prstGeom prst="rect">
            <a:avLst/>
          </a:prstGeom>
          <a:ln w="228600" cap="sq" cmpd="thickThin">
            <a:solidFill>
              <a:srgbClr val="000000"/>
            </a:solidFill>
            <a:prstDash val="solid"/>
            <a:miter lim="800000"/>
          </a:ln>
          <a:effectLst>
            <a:innerShdw blurRad="76200">
              <a:srgbClr val="000000"/>
            </a:innerShdw>
          </a:effectLst>
        </p:spPr>
      </p:pic>
      <p:pic>
        <p:nvPicPr>
          <p:cNvPr id="3" name="Resim 2">
            <a:extLst>
              <a:ext uri="{FF2B5EF4-FFF2-40B4-BE49-F238E27FC236}">
                <a16:creationId xmlns:a16="http://schemas.microsoft.com/office/drawing/2014/main" id="{C726BE8A-8265-44FC-A106-1FD3365EA4A9}"/>
              </a:ext>
            </a:extLst>
          </p:cNvPr>
          <p:cNvPicPr>
            <a:picLocks noChangeAspect="1"/>
          </p:cNvPicPr>
          <p:nvPr/>
        </p:nvPicPr>
        <p:blipFill rotWithShape="1">
          <a:blip r:embed="rId3" cstate="print"/>
          <a:srcRect r="10606" b="35590"/>
          <a:stretch/>
        </p:blipFill>
        <p:spPr>
          <a:xfrm>
            <a:off x="1714501" y="377536"/>
            <a:ext cx="5715000" cy="173008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1D03ED07-B640-8A1D-BBF2-78F8A90CE1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graphicFrame>
        <p:nvGraphicFramePr>
          <p:cNvPr id="5" name="Diyagram 4">
            <a:extLst>
              <a:ext uri="{FF2B5EF4-FFF2-40B4-BE49-F238E27FC236}">
                <a16:creationId xmlns:a16="http://schemas.microsoft.com/office/drawing/2014/main" id="{3B33E81E-89F3-BE14-A37B-D2659A931756}"/>
              </a:ext>
            </a:extLst>
          </p:cNvPr>
          <p:cNvGraphicFramePr/>
          <p:nvPr>
            <p:extLst>
              <p:ext uri="{D42A27DB-BD31-4B8C-83A1-F6EECF244321}">
                <p14:modId xmlns:p14="http://schemas.microsoft.com/office/powerpoint/2010/main" val="3938758550"/>
              </p:ext>
            </p:extLst>
          </p:nvPr>
        </p:nvGraphicFramePr>
        <p:xfrm>
          <a:off x="1527503" y="38557"/>
          <a:ext cx="5295462" cy="5066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Resim 5">
            <a:extLst>
              <a:ext uri="{FF2B5EF4-FFF2-40B4-BE49-F238E27FC236}">
                <a16:creationId xmlns:a16="http://schemas.microsoft.com/office/drawing/2014/main" id="{46D7803E-37D0-6762-1D8D-B83826E24AEC}"/>
              </a:ext>
            </a:extLst>
          </p:cNvPr>
          <p:cNvPicPr>
            <a:picLocks noChangeAspect="1"/>
          </p:cNvPicPr>
          <p:nvPr/>
        </p:nvPicPr>
        <p:blipFill>
          <a:blip r:embed="rId7"/>
          <a:stretch>
            <a:fillRect/>
          </a:stretch>
        </p:blipFill>
        <p:spPr>
          <a:xfrm>
            <a:off x="5853277" y="868581"/>
            <a:ext cx="3028950" cy="1514475"/>
          </a:xfrm>
          <a:prstGeom prst="rect">
            <a:avLst/>
          </a:prstGeom>
        </p:spPr>
      </p:pic>
      <p:pic>
        <p:nvPicPr>
          <p:cNvPr id="7" name="Resim 6">
            <a:extLst>
              <a:ext uri="{FF2B5EF4-FFF2-40B4-BE49-F238E27FC236}">
                <a16:creationId xmlns:a16="http://schemas.microsoft.com/office/drawing/2014/main" id="{8CEA6444-9042-CA1C-A418-87A6256F1CE9}"/>
              </a:ext>
            </a:extLst>
          </p:cNvPr>
          <p:cNvPicPr>
            <a:picLocks noChangeAspect="1"/>
          </p:cNvPicPr>
          <p:nvPr/>
        </p:nvPicPr>
        <p:blipFill>
          <a:blip r:embed="rId8"/>
          <a:stretch>
            <a:fillRect/>
          </a:stretch>
        </p:blipFill>
        <p:spPr>
          <a:xfrm>
            <a:off x="261773" y="1033736"/>
            <a:ext cx="2505075" cy="1828800"/>
          </a:xfrm>
          <a:prstGeom prst="rect">
            <a:avLst/>
          </a:prstGeom>
        </p:spPr>
      </p:pic>
    </p:spTree>
    <p:extLst>
      <p:ext uri="{BB962C8B-B14F-4D97-AF65-F5344CB8AC3E}">
        <p14:creationId xmlns:p14="http://schemas.microsoft.com/office/powerpoint/2010/main" val="3363124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8E2A31-719D-4B90-BE2A-E442A5D34F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3" name="Resim 1">
            <a:extLst>
              <a:ext uri="{FF2B5EF4-FFF2-40B4-BE49-F238E27FC236}">
                <a16:creationId xmlns:a16="http://schemas.microsoft.com/office/drawing/2014/main" id="{5AC19C31-97A6-4895-AE1A-AFED0C7A21E0}"/>
              </a:ext>
            </a:extLst>
          </p:cNvPr>
          <p:cNvPicPr>
            <a:picLocks noChangeAspect="1"/>
          </p:cNvPicPr>
          <p:nvPr/>
        </p:nvPicPr>
        <p:blipFill>
          <a:blip r:embed="rId2"/>
          <a:stretch>
            <a:fillRect/>
          </a:stretch>
        </p:blipFill>
        <p:spPr>
          <a:xfrm>
            <a:off x="654906" y="383627"/>
            <a:ext cx="7978775" cy="1752600"/>
          </a:xfrm>
          <a:prstGeom prst="rect">
            <a:avLst/>
          </a:prstGeom>
          <a:ln w="228600" cap="sq" cmpd="thickThin">
            <a:solidFill>
              <a:srgbClr val="000000"/>
            </a:solidFill>
            <a:prstDash val="solid"/>
            <a:miter lim="800000"/>
          </a:ln>
          <a:effectLst>
            <a:innerShdw blurRad="76200">
              <a:srgbClr val="000000"/>
            </a:innerShdw>
          </a:effectLst>
        </p:spPr>
      </p:pic>
      <p:pic>
        <p:nvPicPr>
          <p:cNvPr id="4" name="Resim 1">
            <a:extLst>
              <a:ext uri="{FF2B5EF4-FFF2-40B4-BE49-F238E27FC236}">
                <a16:creationId xmlns:a16="http://schemas.microsoft.com/office/drawing/2014/main" id="{744315D7-5E8F-4DCA-8A6E-EFBF1BB4879A}"/>
              </a:ext>
            </a:extLst>
          </p:cNvPr>
          <p:cNvPicPr>
            <a:picLocks noChangeAspect="1"/>
          </p:cNvPicPr>
          <p:nvPr/>
        </p:nvPicPr>
        <p:blipFill>
          <a:blip r:embed="rId3" cstate="print"/>
          <a:stretch>
            <a:fillRect/>
          </a:stretch>
        </p:blipFill>
        <p:spPr>
          <a:xfrm>
            <a:off x="4250379" y="2296497"/>
            <a:ext cx="2724290" cy="2846954"/>
          </a:xfrm>
          <a:prstGeom prst="rect">
            <a:avLst/>
          </a:prstGeom>
          <a:ln>
            <a:noFill/>
          </a:ln>
          <a:effectLst>
            <a:softEdge rad="112500"/>
          </a:effectLst>
        </p:spPr>
      </p:pic>
      <p:pic>
        <p:nvPicPr>
          <p:cNvPr id="5" name="Resim 4">
            <a:extLst>
              <a:ext uri="{FF2B5EF4-FFF2-40B4-BE49-F238E27FC236}">
                <a16:creationId xmlns:a16="http://schemas.microsoft.com/office/drawing/2014/main" id="{7876BC10-9041-C32F-05EB-FB622E1611C9}"/>
              </a:ext>
            </a:extLst>
          </p:cNvPr>
          <p:cNvPicPr>
            <a:picLocks noChangeAspect="1"/>
          </p:cNvPicPr>
          <p:nvPr/>
        </p:nvPicPr>
        <p:blipFill>
          <a:blip r:embed="rId4"/>
          <a:stretch>
            <a:fillRect/>
          </a:stretch>
        </p:blipFill>
        <p:spPr>
          <a:xfrm>
            <a:off x="1077092" y="2253792"/>
            <a:ext cx="3064710" cy="2846954"/>
          </a:xfrm>
          <a:prstGeom prst="rect">
            <a:avLst/>
          </a:prstGeom>
        </p:spPr>
      </p:pic>
    </p:spTree>
    <p:extLst>
      <p:ext uri="{BB962C8B-B14F-4D97-AF65-F5344CB8AC3E}">
        <p14:creationId xmlns:p14="http://schemas.microsoft.com/office/powerpoint/2010/main" val="2875422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6"/>
          <p:cNvSpPr/>
          <p:nvPr/>
        </p:nvSpPr>
        <p:spPr>
          <a:xfrm>
            <a:off x="4194187" y="644299"/>
            <a:ext cx="2938896" cy="2788091"/>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3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7" name="Resim 1">
            <a:extLst>
              <a:ext uri="{FF2B5EF4-FFF2-40B4-BE49-F238E27FC236}">
                <a16:creationId xmlns:a16="http://schemas.microsoft.com/office/drawing/2014/main" id="{2187F8DC-D6E5-43F1-B0BE-8C427D910B55}"/>
              </a:ext>
            </a:extLst>
          </p:cNvPr>
          <p:cNvPicPr>
            <a:picLocks noChangeAspect="1"/>
          </p:cNvPicPr>
          <p:nvPr/>
        </p:nvPicPr>
        <p:blipFill>
          <a:blip r:embed="rId3"/>
          <a:stretch>
            <a:fillRect/>
          </a:stretch>
        </p:blipFill>
        <p:spPr>
          <a:xfrm>
            <a:off x="501722" y="710046"/>
            <a:ext cx="8313738" cy="4114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Resim 1">
            <a:extLst>
              <a:ext uri="{FF2B5EF4-FFF2-40B4-BE49-F238E27FC236}">
                <a16:creationId xmlns:a16="http://schemas.microsoft.com/office/drawing/2014/main" id="{27B9C808-5A26-4C40-A78F-9DF62CD6EA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0882" y="571501"/>
            <a:ext cx="5257800" cy="448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8515" name="Resim 2">
            <a:extLst>
              <a:ext uri="{FF2B5EF4-FFF2-40B4-BE49-F238E27FC236}">
                <a16:creationId xmlns:a16="http://schemas.microsoft.com/office/drawing/2014/main" id="{A095040D-5DB4-4CAA-B1C7-D0DD7F6A5A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3802" y="2254826"/>
            <a:ext cx="377785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F0CC36-3B9A-4F72-9394-E082DF15D3F2}"/>
              </a:ext>
            </a:extLst>
          </p:cNvPr>
          <p:cNvSpPr>
            <a:spLocks noGrp="1"/>
          </p:cNvSpPr>
          <p:nvPr>
            <p:ph type="ctrTitle"/>
          </p:nvPr>
        </p:nvSpPr>
        <p:spPr>
          <a:xfrm>
            <a:off x="725542" y="1595935"/>
            <a:ext cx="6711900" cy="1159800"/>
          </a:xfrm>
        </p:spPr>
        <p:txBody>
          <a:bodyPr/>
          <a:lstStyle/>
          <a:p>
            <a:r>
              <a:rPr lang="tr-TR" dirty="0"/>
              <a:t>Antibiyotikler</a:t>
            </a:r>
          </a:p>
        </p:txBody>
      </p:sp>
      <p:sp>
        <p:nvSpPr>
          <p:cNvPr id="2" name="Slide Number Placeholder 1">
            <a:extLst>
              <a:ext uri="{FF2B5EF4-FFF2-40B4-BE49-F238E27FC236}">
                <a16:creationId xmlns:a16="http://schemas.microsoft.com/office/drawing/2014/main" id="{71E0645C-D325-4F1B-A13A-6B2C92AB903D}"/>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4" name="Resim 3">
            <a:extLst>
              <a:ext uri="{FF2B5EF4-FFF2-40B4-BE49-F238E27FC236}">
                <a16:creationId xmlns:a16="http://schemas.microsoft.com/office/drawing/2014/main" id="{AE2E2442-5DCB-6FCE-E2BD-4124DE1C99E9}"/>
              </a:ext>
            </a:extLst>
          </p:cNvPr>
          <p:cNvPicPr>
            <a:picLocks noChangeAspect="1"/>
          </p:cNvPicPr>
          <p:nvPr/>
        </p:nvPicPr>
        <p:blipFill>
          <a:blip r:embed="rId2"/>
          <a:stretch>
            <a:fillRect/>
          </a:stretch>
        </p:blipFill>
        <p:spPr>
          <a:xfrm>
            <a:off x="4708609" y="2679377"/>
            <a:ext cx="4191414" cy="2218225"/>
          </a:xfrm>
          <a:prstGeom prst="rect">
            <a:avLst/>
          </a:prstGeom>
        </p:spPr>
      </p:pic>
    </p:spTree>
    <p:extLst>
      <p:ext uri="{BB962C8B-B14F-4D97-AF65-F5344CB8AC3E}">
        <p14:creationId xmlns:p14="http://schemas.microsoft.com/office/powerpoint/2010/main" val="1253038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a:extLst>
              <a:ext uri="{FF2B5EF4-FFF2-40B4-BE49-F238E27FC236}">
                <a16:creationId xmlns:a16="http://schemas.microsoft.com/office/drawing/2014/main" id="{99B4AF87-61DD-4B26-AD2F-6C9386B97A21}"/>
              </a:ext>
            </a:extLst>
          </p:cNvPr>
          <p:cNvSpPr>
            <a:spLocks noGrp="1" noChangeArrowheads="1"/>
          </p:cNvSpPr>
          <p:nvPr>
            <p:ph type="title"/>
          </p:nvPr>
        </p:nvSpPr>
        <p:spPr>
          <a:xfrm>
            <a:off x="526762" y="937365"/>
            <a:ext cx="6711900" cy="623100"/>
          </a:xfrm>
        </p:spPr>
        <p:txBody>
          <a:bodyPr/>
          <a:lstStyle/>
          <a:p>
            <a:pPr eaLnBrk="1" hangingPunct="1"/>
            <a:r>
              <a:rPr lang="tr-TR" altLang="tr-TR" dirty="0"/>
              <a:t>Antibiyotik Kullanımında Sorunlar</a:t>
            </a:r>
          </a:p>
        </p:txBody>
      </p:sp>
      <p:sp>
        <p:nvSpPr>
          <p:cNvPr id="452611" name="Rectangle 3">
            <a:extLst>
              <a:ext uri="{FF2B5EF4-FFF2-40B4-BE49-F238E27FC236}">
                <a16:creationId xmlns:a16="http://schemas.microsoft.com/office/drawing/2014/main" id="{EA36A6BC-91AC-4E1A-BEC1-8DE26634FC3A}"/>
              </a:ext>
            </a:extLst>
          </p:cNvPr>
          <p:cNvSpPr>
            <a:spLocks noGrp="1" noChangeArrowheads="1"/>
          </p:cNvSpPr>
          <p:nvPr>
            <p:ph type="body" idx="1"/>
          </p:nvPr>
        </p:nvSpPr>
        <p:spPr>
          <a:xfrm>
            <a:off x="526762" y="1818098"/>
            <a:ext cx="8312438" cy="2961720"/>
          </a:xfrm>
          <a:ln>
            <a:solidFill>
              <a:srgbClr val="FF0000"/>
            </a:solidFill>
            <a:miter lim="800000"/>
            <a:headEnd/>
            <a:tailEnd/>
          </a:ln>
        </p:spPr>
        <p:txBody>
          <a:bodyPr/>
          <a:lstStyle/>
          <a:p>
            <a:pPr eaLnBrk="1" hangingPunct="1"/>
            <a:r>
              <a:rPr lang="tr-TR" altLang="tr-TR" dirty="0"/>
              <a:t>antibiyotiklerin etkin olmayan dozda verilmesi, </a:t>
            </a:r>
          </a:p>
          <a:p>
            <a:pPr eaLnBrk="1" hangingPunct="1"/>
            <a:r>
              <a:rPr lang="tr-TR" altLang="tr-TR" dirty="0"/>
              <a:t>uygunsuz sürede kullanılması, </a:t>
            </a:r>
          </a:p>
          <a:p>
            <a:pPr eaLnBrk="1" hangingPunct="1"/>
            <a:r>
              <a:rPr lang="tr-TR" altLang="tr-TR" dirty="0"/>
              <a:t>endikasyonu olmadığı halde antibiyotik başlanması, </a:t>
            </a:r>
          </a:p>
          <a:p>
            <a:pPr eaLnBrk="1" hangingPunct="1"/>
            <a:r>
              <a:rPr lang="tr-TR" altLang="tr-TR" dirty="0"/>
              <a:t>mevcut enfeksiyonun tedavisi için uygun olmayan bir antibiyotiğin seçilmesi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21" name="Google Shape;121;p1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3" name="Title 2">
            <a:extLst>
              <a:ext uri="{FF2B5EF4-FFF2-40B4-BE49-F238E27FC236}">
                <a16:creationId xmlns:a16="http://schemas.microsoft.com/office/drawing/2014/main" id="{4B3F34E5-BFF6-48EE-AA92-A367B183D4B7}"/>
              </a:ext>
            </a:extLst>
          </p:cNvPr>
          <p:cNvSpPr>
            <a:spLocks noGrp="1"/>
          </p:cNvSpPr>
          <p:nvPr>
            <p:ph type="title"/>
          </p:nvPr>
        </p:nvSpPr>
        <p:spPr>
          <a:xfrm>
            <a:off x="848075" y="1040565"/>
            <a:ext cx="6711900" cy="623100"/>
          </a:xfrm>
        </p:spPr>
        <p:txBody>
          <a:bodyPr/>
          <a:lstStyle/>
          <a:p>
            <a:r>
              <a:rPr lang="tr-TR" dirty="0"/>
              <a:t>2. Şube: Gram pozitif Bakteriler </a:t>
            </a:r>
          </a:p>
        </p:txBody>
      </p:sp>
      <p:sp>
        <p:nvSpPr>
          <p:cNvPr id="5" name="Text Placeholder 4">
            <a:extLst>
              <a:ext uri="{FF2B5EF4-FFF2-40B4-BE49-F238E27FC236}">
                <a16:creationId xmlns:a16="http://schemas.microsoft.com/office/drawing/2014/main" id="{E0273F17-70A8-4266-8146-E1C75EB54966}"/>
              </a:ext>
            </a:extLst>
          </p:cNvPr>
          <p:cNvSpPr>
            <a:spLocks noGrp="1"/>
          </p:cNvSpPr>
          <p:nvPr>
            <p:ph type="body" idx="2"/>
          </p:nvPr>
        </p:nvSpPr>
        <p:spPr/>
        <p:txBody>
          <a:bodyPr/>
          <a:lstStyle/>
          <a:p>
            <a:r>
              <a:rPr lang="tr-TR" dirty="0"/>
              <a:t>Laktik Asit bakterileri:</a:t>
            </a:r>
          </a:p>
          <a:p>
            <a:r>
              <a:rPr lang="tr-TR" dirty="0"/>
              <a:t>Anahtar Cinsler:</a:t>
            </a:r>
          </a:p>
          <a:p>
            <a:r>
              <a:rPr lang="tr-TR" b="1" i="1" dirty="0"/>
              <a:t>Staphylococcus, Micrococcus, Streptooccus, Laktobacillus </a:t>
            </a:r>
          </a:p>
        </p:txBody>
      </p:sp>
      <p:sp>
        <p:nvSpPr>
          <p:cNvPr id="7" name="Text Placeholder 6">
            <a:extLst>
              <a:ext uri="{FF2B5EF4-FFF2-40B4-BE49-F238E27FC236}">
                <a16:creationId xmlns:a16="http://schemas.microsoft.com/office/drawing/2014/main" id="{308E70FF-B6EC-4582-A4B9-2DD1D06850B5}"/>
              </a:ext>
            </a:extLst>
          </p:cNvPr>
          <p:cNvSpPr>
            <a:spLocks noGrp="1"/>
          </p:cNvSpPr>
          <p:nvPr>
            <p:ph type="body" idx="1"/>
          </p:nvPr>
        </p:nvSpPr>
        <p:spPr/>
        <p:txBody>
          <a:bodyPr/>
          <a:lstStyle/>
          <a:p>
            <a:r>
              <a:rPr lang="tr-TR" b="1" dirty="0"/>
              <a:t>Spor oluşturmayan, Düşük GC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14DCCFA4-1DF6-4C67-88EE-CF41D10C3147}"/>
              </a:ext>
            </a:extLst>
          </p:cNvPr>
          <p:cNvGraphicFramePr>
            <a:graphicFrameLocks noGrp="1"/>
          </p:cNvGraphicFramePr>
          <p:nvPr>
            <p:ph idx="1"/>
            <p:extLst>
              <p:ext uri="{D42A27DB-BD31-4B8C-83A1-F6EECF244321}">
                <p14:modId xmlns:p14="http://schemas.microsoft.com/office/powerpoint/2010/main" val="3552820104"/>
              </p:ext>
            </p:extLst>
          </p:nvPr>
        </p:nvGraphicFramePr>
        <p:xfrm>
          <a:off x="332509" y="349827"/>
          <a:ext cx="8267700" cy="4492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Resim 1">
            <a:extLst>
              <a:ext uri="{FF2B5EF4-FFF2-40B4-BE49-F238E27FC236}">
                <a16:creationId xmlns:a16="http://schemas.microsoft.com/office/drawing/2014/main" id="{770838FC-C1D0-20C7-7A04-068EC07D501C}"/>
              </a:ext>
            </a:extLst>
          </p:cNvPr>
          <p:cNvPicPr>
            <a:picLocks noChangeAspect="1"/>
          </p:cNvPicPr>
          <p:nvPr/>
        </p:nvPicPr>
        <p:blipFill>
          <a:blip r:embed="rId8"/>
          <a:stretch>
            <a:fillRect/>
          </a:stretch>
        </p:blipFill>
        <p:spPr>
          <a:xfrm>
            <a:off x="6086146" y="135540"/>
            <a:ext cx="2857500" cy="16002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2 İçerik Yer Tutucusu">
            <a:extLst>
              <a:ext uri="{FF2B5EF4-FFF2-40B4-BE49-F238E27FC236}">
                <a16:creationId xmlns:a16="http://schemas.microsoft.com/office/drawing/2014/main" id="{C701FA05-89A3-401C-83CA-70A4998158ED}"/>
              </a:ext>
            </a:extLst>
          </p:cNvPr>
          <p:cNvSpPr>
            <a:spLocks noGrp="1" noChangeArrowheads="1"/>
          </p:cNvSpPr>
          <p:nvPr>
            <p:ph idx="1"/>
          </p:nvPr>
        </p:nvSpPr>
        <p:spPr>
          <a:xfrm>
            <a:off x="266700" y="285750"/>
            <a:ext cx="7443788" cy="4652963"/>
          </a:xfrm>
        </p:spPr>
        <p:txBody>
          <a:bodyPr/>
          <a:lstStyle/>
          <a:p>
            <a:pPr eaLnBrk="1" hangingPunct="1">
              <a:buFont typeface="Wingdings" panose="05000000000000000000" pitchFamily="2" charset="2"/>
              <a:buNone/>
            </a:pPr>
            <a:r>
              <a:rPr lang="tr-TR" altLang="tr-TR" b="1" dirty="0">
                <a:cs typeface="Arial" panose="020B0604020202020204" pitchFamily="34" charset="0"/>
              </a:rPr>
              <a:t>Antibiyotik Keşiflerinin Altın Çağı</a:t>
            </a:r>
          </a:p>
          <a:p>
            <a:pPr algn="ctr" eaLnBrk="1" hangingPunct="1">
              <a:buFont typeface="Wingdings" panose="05000000000000000000" pitchFamily="2" charset="2"/>
              <a:buNone/>
            </a:pPr>
            <a:r>
              <a:rPr lang="tr-TR" altLang="tr-TR" b="1" dirty="0">
                <a:cs typeface="Arial" panose="020B0604020202020204" pitchFamily="34" charset="0"/>
              </a:rPr>
              <a:t>1940-1962</a:t>
            </a:r>
          </a:p>
          <a:p>
            <a:pPr eaLnBrk="1" hangingPunct="1">
              <a:buFont typeface="Wingdings" panose="05000000000000000000" pitchFamily="2" charset="2"/>
              <a:buNone/>
            </a:pPr>
            <a:r>
              <a:rPr lang="tr-TR" altLang="tr-TR" dirty="0">
                <a:cs typeface="Arial" panose="020B0604020202020204" pitchFamily="34" charset="0"/>
              </a:rPr>
              <a:t>1944 streptomisin</a:t>
            </a:r>
          </a:p>
          <a:p>
            <a:pPr eaLnBrk="1" hangingPunct="1">
              <a:buFont typeface="Wingdings" panose="05000000000000000000" pitchFamily="2" charset="2"/>
              <a:buNone/>
            </a:pPr>
            <a:r>
              <a:rPr lang="tr-TR" altLang="tr-TR" dirty="0">
                <a:cs typeface="Arial" panose="020B0604020202020204" pitchFamily="34" charset="0"/>
              </a:rPr>
              <a:t>1946 kloramfenikol</a:t>
            </a:r>
          </a:p>
          <a:p>
            <a:pPr eaLnBrk="1" hangingPunct="1">
              <a:buFont typeface="Wingdings" panose="05000000000000000000" pitchFamily="2" charset="2"/>
              <a:buNone/>
            </a:pPr>
            <a:r>
              <a:rPr lang="tr-TR" altLang="tr-TR" dirty="0">
                <a:cs typeface="Arial" panose="020B0604020202020204" pitchFamily="34" charset="0"/>
              </a:rPr>
              <a:t>1948 tetrasiklinler</a:t>
            </a:r>
          </a:p>
          <a:p>
            <a:pPr eaLnBrk="1" hangingPunct="1">
              <a:buFont typeface="Wingdings" panose="05000000000000000000" pitchFamily="2" charset="2"/>
              <a:buNone/>
            </a:pPr>
            <a:r>
              <a:rPr lang="tr-TR" altLang="tr-TR" dirty="0">
                <a:cs typeface="Arial" panose="020B0604020202020204" pitchFamily="34" charset="0"/>
              </a:rPr>
              <a:t>1952 eritromisin </a:t>
            </a:r>
          </a:p>
          <a:p>
            <a:pPr eaLnBrk="1" hangingPunct="1">
              <a:buFont typeface="Wingdings" panose="05000000000000000000" pitchFamily="2" charset="2"/>
              <a:buNone/>
            </a:pPr>
            <a:r>
              <a:rPr lang="tr-TR" altLang="tr-TR" dirty="0">
                <a:cs typeface="Arial" panose="020B0604020202020204" pitchFamily="34" charset="0"/>
              </a:rPr>
              <a:t>1960’larda yeni  </a:t>
            </a:r>
          </a:p>
          <a:p>
            <a:pPr eaLnBrk="1" hangingPunct="1">
              <a:buFont typeface="Wingdings" panose="05000000000000000000" pitchFamily="2" charset="2"/>
              <a:buNone/>
            </a:pPr>
            <a:r>
              <a:rPr lang="tr-TR" altLang="tr-TR" dirty="0">
                <a:cs typeface="Arial" panose="020B0604020202020204" pitchFamily="34" charset="0"/>
              </a:rPr>
              <a:t>kemoterapötikler </a:t>
            </a:r>
          </a:p>
          <a:p>
            <a:pPr eaLnBrk="1" hangingPunct="1">
              <a:buFont typeface="Wingdings" panose="05000000000000000000" pitchFamily="2" charset="2"/>
              <a:buNone/>
            </a:pPr>
            <a:r>
              <a:rPr lang="tr-TR" altLang="tr-TR" dirty="0">
                <a:cs typeface="Arial" panose="020B0604020202020204" pitchFamily="34" charset="0"/>
              </a:rPr>
              <a:t>sentez edilmiştir</a:t>
            </a:r>
          </a:p>
          <a:p>
            <a:endParaRPr lang="tr-TR" altLang="tr-TR" sz="1800" dirty="0">
              <a:cs typeface="Arial" panose="020B0604020202020204" pitchFamily="34" charset="0"/>
            </a:endParaRPr>
          </a:p>
        </p:txBody>
      </p:sp>
      <p:pic>
        <p:nvPicPr>
          <p:cNvPr id="455684" name="Resim 1">
            <a:extLst>
              <a:ext uri="{FF2B5EF4-FFF2-40B4-BE49-F238E27FC236}">
                <a16:creationId xmlns:a16="http://schemas.microsoft.com/office/drawing/2014/main" id="{246ED218-3EC6-4E9D-9840-18814404DF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2610" y="1338210"/>
            <a:ext cx="3726872" cy="279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İçerik Yer Tutucusu 2">
            <a:extLst>
              <a:ext uri="{FF2B5EF4-FFF2-40B4-BE49-F238E27FC236}">
                <a16:creationId xmlns:a16="http://schemas.microsoft.com/office/drawing/2014/main" id="{BD22721D-C3D7-4B73-AEEA-F45BE9E49E61}"/>
              </a:ext>
            </a:extLst>
          </p:cNvPr>
          <p:cNvSpPr>
            <a:spLocks noGrp="1" noChangeArrowheads="1"/>
          </p:cNvSpPr>
          <p:nvPr>
            <p:ph idx="1"/>
          </p:nvPr>
        </p:nvSpPr>
        <p:spPr>
          <a:xfrm>
            <a:off x="4858463" y="505690"/>
            <a:ext cx="3155373" cy="3243695"/>
          </a:xfrm>
        </p:spPr>
        <p:txBody>
          <a:bodyPr/>
          <a:lstStyle/>
          <a:p>
            <a:pPr marL="0" indent="0" algn="ctr">
              <a:buNone/>
            </a:pPr>
            <a:r>
              <a:rPr lang="tr-TR" altLang="tr-TR" sz="1800" dirty="0"/>
              <a:t>Alexander Fleming </a:t>
            </a:r>
          </a:p>
          <a:p>
            <a:pPr marL="0" indent="0" algn="ctr">
              <a:buNone/>
            </a:pPr>
            <a:r>
              <a:rPr lang="tr-TR" altLang="tr-TR" sz="1800" dirty="0"/>
              <a:t>(1881 – 1955), </a:t>
            </a:r>
          </a:p>
          <a:p>
            <a:pPr marL="0" indent="0" algn="ctr">
              <a:buNone/>
            </a:pPr>
            <a:r>
              <a:rPr lang="tr-TR" altLang="tr-TR" sz="1800" dirty="0"/>
              <a:t>penisilini bulan İskoç bakteriyolog.</a:t>
            </a:r>
          </a:p>
        </p:txBody>
      </p:sp>
      <p:pic>
        <p:nvPicPr>
          <p:cNvPr id="5" name="Resim 4">
            <a:extLst>
              <a:ext uri="{FF2B5EF4-FFF2-40B4-BE49-F238E27FC236}">
                <a16:creationId xmlns:a16="http://schemas.microsoft.com/office/drawing/2014/main" id="{393EA52A-C5F7-45FC-9E69-BEFC817012EE}"/>
              </a:ext>
            </a:extLst>
          </p:cNvPr>
          <p:cNvPicPr>
            <a:picLocks noChangeAspect="1"/>
          </p:cNvPicPr>
          <p:nvPr/>
        </p:nvPicPr>
        <p:blipFill>
          <a:blip r:embed="rId2" cstate="print"/>
          <a:stretch>
            <a:fillRect/>
          </a:stretch>
        </p:blipFill>
        <p:spPr>
          <a:xfrm>
            <a:off x="318654" y="249381"/>
            <a:ext cx="3584045" cy="4076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E0DC901A-00D0-4869-A6BC-DF9966EA3AF8}"/>
              </a:ext>
            </a:extLst>
          </p:cNvPr>
          <p:cNvPicPr>
            <a:picLocks noChangeAspect="1"/>
          </p:cNvPicPr>
          <p:nvPr/>
        </p:nvPicPr>
        <p:blipFill>
          <a:blip r:embed="rId3"/>
          <a:stretch>
            <a:fillRect/>
          </a:stretch>
        </p:blipFill>
        <p:spPr>
          <a:xfrm>
            <a:off x="4443846" y="2129266"/>
            <a:ext cx="4189418" cy="274406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a:extLst>
              <a:ext uri="{FF2B5EF4-FFF2-40B4-BE49-F238E27FC236}">
                <a16:creationId xmlns:a16="http://schemas.microsoft.com/office/drawing/2014/main" id="{DC2710EB-67F6-44FE-A35C-09F71781B0D7}"/>
              </a:ext>
            </a:extLst>
          </p:cNvPr>
          <p:cNvSpPr>
            <a:spLocks noGrp="1" noChangeArrowheads="1"/>
          </p:cNvSpPr>
          <p:nvPr>
            <p:ph type="title"/>
          </p:nvPr>
        </p:nvSpPr>
        <p:spPr>
          <a:xfrm>
            <a:off x="413352" y="254578"/>
            <a:ext cx="6711900" cy="623100"/>
          </a:xfrm>
        </p:spPr>
        <p:txBody>
          <a:bodyPr/>
          <a:lstStyle/>
          <a:p>
            <a:pPr eaLnBrk="1" hangingPunct="1"/>
            <a:r>
              <a:rPr lang="tr-TR" altLang="tr-TR" dirty="0"/>
              <a:t>Penisilinler</a:t>
            </a:r>
          </a:p>
        </p:txBody>
      </p:sp>
      <p:sp>
        <p:nvSpPr>
          <p:cNvPr id="458755" name="Rectangle 3">
            <a:extLst>
              <a:ext uri="{FF2B5EF4-FFF2-40B4-BE49-F238E27FC236}">
                <a16:creationId xmlns:a16="http://schemas.microsoft.com/office/drawing/2014/main" id="{CA028C3D-5D1A-4E77-863C-5BE0082DC183}"/>
              </a:ext>
            </a:extLst>
          </p:cNvPr>
          <p:cNvSpPr>
            <a:spLocks noGrp="1" noChangeArrowheads="1"/>
          </p:cNvSpPr>
          <p:nvPr>
            <p:ph type="body" idx="1"/>
          </p:nvPr>
        </p:nvSpPr>
        <p:spPr>
          <a:xfrm>
            <a:off x="41564" y="1132609"/>
            <a:ext cx="7616536" cy="3576314"/>
          </a:xfrm>
        </p:spPr>
        <p:txBody>
          <a:bodyPr/>
          <a:lstStyle/>
          <a:p>
            <a:pPr eaLnBrk="1" hangingPunct="1">
              <a:lnSpc>
                <a:spcPct val="90000"/>
              </a:lnSpc>
            </a:pPr>
            <a:r>
              <a:rPr lang="tr-TR" altLang="tr-TR" dirty="0"/>
              <a:t>1928 yılında </a:t>
            </a:r>
            <a:r>
              <a:rPr lang="tr-TR" altLang="tr-TR" sz="2700" dirty="0"/>
              <a:t>Alexander Fleming</a:t>
            </a:r>
            <a:r>
              <a:rPr lang="tr-TR" altLang="tr-TR" sz="3000" dirty="0"/>
              <a:t> </a:t>
            </a:r>
            <a:r>
              <a:rPr lang="tr-TR" altLang="tr-TR" sz="2700" dirty="0"/>
              <a:t>penisilini keşfetti.</a:t>
            </a:r>
          </a:p>
          <a:p>
            <a:pPr lvl="1" eaLnBrk="1" hangingPunct="1">
              <a:lnSpc>
                <a:spcPct val="90000"/>
              </a:lnSpc>
            </a:pPr>
            <a:r>
              <a:rPr lang="tr-TR" altLang="tr-TR" i="1" dirty="0"/>
              <a:t>Penicillium notatum </a:t>
            </a:r>
            <a:r>
              <a:rPr lang="tr-TR" altLang="tr-TR" dirty="0"/>
              <a:t>türü fungus etrafında üreme olmaması</a:t>
            </a:r>
          </a:p>
          <a:p>
            <a:pPr eaLnBrk="1" hangingPunct="1">
              <a:lnSpc>
                <a:spcPct val="90000"/>
              </a:lnSpc>
            </a:pPr>
            <a:r>
              <a:rPr lang="tr-TR" altLang="tr-TR" dirty="0"/>
              <a:t>1949 penisilin G geliştirildi </a:t>
            </a:r>
          </a:p>
          <a:p>
            <a:pPr eaLnBrk="1" hangingPunct="1">
              <a:lnSpc>
                <a:spcPct val="90000"/>
              </a:lnSpc>
            </a:pPr>
            <a:r>
              <a:rPr lang="tr-TR" altLang="tr-TR" dirty="0"/>
              <a:t>Penisilinler</a:t>
            </a:r>
          </a:p>
          <a:p>
            <a:pPr eaLnBrk="1" hangingPunct="1">
              <a:lnSpc>
                <a:spcPct val="90000"/>
              </a:lnSpc>
            </a:pPr>
            <a:endParaRPr lang="tr-TR" altLang="tr-TR" dirty="0"/>
          </a:p>
          <a:p>
            <a:pPr eaLnBrk="1" hangingPunct="1">
              <a:lnSpc>
                <a:spcPct val="90000"/>
              </a:lnSpc>
            </a:pPr>
            <a:r>
              <a:rPr lang="tr-TR" altLang="tr-TR" dirty="0"/>
              <a:t>(6 Aminopenisilanik asid (Bir beta laktam halkası+tiazolidin halkası)+yan zincirden oluşur.</a:t>
            </a:r>
          </a:p>
          <a:p>
            <a:pPr eaLnBrk="1" hangingPunct="1">
              <a:lnSpc>
                <a:spcPct val="90000"/>
              </a:lnSpc>
            </a:pPr>
            <a:endParaRPr lang="tr-TR" altLang="tr-TR" dirty="0"/>
          </a:p>
        </p:txBody>
      </p:sp>
      <p:pic>
        <p:nvPicPr>
          <p:cNvPr id="458756" name="Resim 1">
            <a:extLst>
              <a:ext uri="{FF2B5EF4-FFF2-40B4-BE49-F238E27FC236}">
                <a16:creationId xmlns:a16="http://schemas.microsoft.com/office/drawing/2014/main" id="{1B8A894A-1972-43EF-91AC-6F7DD55BE9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7486" y="254578"/>
            <a:ext cx="1371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6F77499-8129-4EEA-8BE6-001B73323C43}"/>
              </a:ext>
            </a:extLst>
          </p:cNvPr>
          <p:cNvPicPr>
            <a:picLocks noChangeAspect="1"/>
          </p:cNvPicPr>
          <p:nvPr/>
        </p:nvPicPr>
        <p:blipFill>
          <a:blip r:embed="rId3"/>
          <a:stretch>
            <a:fillRect/>
          </a:stretch>
        </p:blipFill>
        <p:spPr>
          <a:xfrm>
            <a:off x="6061363" y="2478939"/>
            <a:ext cx="3041073" cy="13339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10ECAF-E5EB-9E34-2067-36FFCDD8617F}"/>
              </a:ext>
            </a:extLst>
          </p:cNvPr>
          <p:cNvSpPr>
            <a:spLocks noGrp="1"/>
          </p:cNvSpPr>
          <p:nvPr>
            <p:ph type="title"/>
          </p:nvPr>
        </p:nvSpPr>
        <p:spPr/>
        <p:txBody>
          <a:bodyPr/>
          <a:lstStyle/>
          <a:p>
            <a:endParaRPr lang="en-US"/>
          </a:p>
        </p:txBody>
      </p:sp>
      <p:sp>
        <p:nvSpPr>
          <p:cNvPr id="3" name="İçerik Yer Tutucusu 2">
            <a:extLst>
              <a:ext uri="{FF2B5EF4-FFF2-40B4-BE49-F238E27FC236}">
                <a16:creationId xmlns:a16="http://schemas.microsoft.com/office/drawing/2014/main" id="{AF3479F0-FE64-7668-146F-719B313F9F8E}"/>
              </a:ext>
            </a:extLst>
          </p:cNvPr>
          <p:cNvSpPr>
            <a:spLocks noGrp="1"/>
          </p:cNvSpPr>
          <p:nvPr>
            <p:ph idx="1"/>
          </p:nvPr>
        </p:nvSpPr>
        <p:spPr/>
        <p:txBody>
          <a:bodyPr/>
          <a:lstStyle/>
          <a:p>
            <a:endParaRPr lang="en-US"/>
          </a:p>
        </p:txBody>
      </p:sp>
      <p:sp>
        <p:nvSpPr>
          <p:cNvPr id="4" name="Slayt Numarası Yer Tutucusu 3">
            <a:extLst>
              <a:ext uri="{FF2B5EF4-FFF2-40B4-BE49-F238E27FC236}">
                <a16:creationId xmlns:a16="http://schemas.microsoft.com/office/drawing/2014/main" id="{5907C881-89A0-FE6D-F2F7-EA9A286D6A3D}"/>
              </a:ext>
            </a:extLst>
          </p:cNvPr>
          <p:cNvSpPr>
            <a:spLocks noGrp="1"/>
          </p:cNvSpPr>
          <p:nvPr>
            <p:ph type="sldNum" sz="quarter" idx="12"/>
          </p:nvPr>
        </p:nvSpPr>
        <p:spPr/>
        <p:txBody>
          <a:bodyPr/>
          <a:lstStyle/>
          <a:p>
            <a:fld id="{C381FF59-1CE3-4BC3-ABEF-478778060A26}" type="slidenum">
              <a:rPr lang="tr-TR" altLang="tr-TR" smtClean="0"/>
              <a:pPr/>
              <a:t>24</a:t>
            </a:fld>
            <a:endParaRPr lang="tr-TR" altLang="tr-TR"/>
          </a:p>
        </p:txBody>
      </p:sp>
      <p:pic>
        <p:nvPicPr>
          <p:cNvPr id="5" name="Resim 4">
            <a:extLst>
              <a:ext uri="{FF2B5EF4-FFF2-40B4-BE49-F238E27FC236}">
                <a16:creationId xmlns:a16="http://schemas.microsoft.com/office/drawing/2014/main" id="{9CD61D27-FDBE-D82B-EC4E-8E25DF282C48}"/>
              </a:ext>
            </a:extLst>
          </p:cNvPr>
          <p:cNvPicPr>
            <a:picLocks noChangeAspect="1"/>
          </p:cNvPicPr>
          <p:nvPr/>
        </p:nvPicPr>
        <p:blipFill>
          <a:blip r:embed="rId2"/>
          <a:stretch>
            <a:fillRect/>
          </a:stretch>
        </p:blipFill>
        <p:spPr>
          <a:xfrm>
            <a:off x="994979" y="48256"/>
            <a:ext cx="7263504" cy="4972623"/>
          </a:xfrm>
          <a:prstGeom prst="rect">
            <a:avLst/>
          </a:prstGeom>
        </p:spPr>
      </p:pic>
    </p:spTree>
    <p:extLst>
      <p:ext uri="{BB962C8B-B14F-4D97-AF65-F5344CB8AC3E}">
        <p14:creationId xmlns:p14="http://schemas.microsoft.com/office/powerpoint/2010/main" val="2350878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A4C01C08-C5DC-40B5-A56A-27195679C469}"/>
              </a:ext>
            </a:extLst>
          </p:cNvPr>
          <p:cNvGraphicFramePr>
            <a:graphicFrameLocks noGrp="1"/>
          </p:cNvGraphicFramePr>
          <p:nvPr>
            <p:ph idx="1"/>
            <p:extLst>
              <p:ext uri="{D42A27DB-BD31-4B8C-83A1-F6EECF244321}">
                <p14:modId xmlns:p14="http://schemas.microsoft.com/office/powerpoint/2010/main" val="4274974954"/>
              </p:ext>
            </p:extLst>
          </p:nvPr>
        </p:nvGraphicFramePr>
        <p:xfrm>
          <a:off x="564140" y="232064"/>
          <a:ext cx="7973724" cy="4589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9779" name="3 Slayt Numarası Yer Tutucusu">
            <a:extLst>
              <a:ext uri="{FF2B5EF4-FFF2-40B4-BE49-F238E27FC236}">
                <a16:creationId xmlns:a16="http://schemas.microsoft.com/office/drawing/2014/main" id="{D473896F-97B8-41FD-9649-C410324D1F1E}"/>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51D65474-E888-4A92-B86A-4F816E212980}" type="slidenum">
              <a:rPr lang="tr-TR" altLang="tr-TR" sz="1050"/>
              <a:pPr algn="ctr" eaLnBrk="1" hangingPunct="1">
                <a:spcBef>
                  <a:spcPct val="0"/>
                </a:spcBef>
                <a:buFontTx/>
                <a:buNone/>
              </a:pPr>
              <a:t>25</a:t>
            </a:fld>
            <a:endParaRPr lang="tr-TR" altLang="tr-TR" sz="1050"/>
          </a:p>
        </p:txBody>
      </p:sp>
      <p:sp>
        <p:nvSpPr>
          <p:cNvPr id="3" name="Rectangle 2">
            <a:extLst>
              <a:ext uri="{FF2B5EF4-FFF2-40B4-BE49-F238E27FC236}">
                <a16:creationId xmlns:a16="http://schemas.microsoft.com/office/drawing/2014/main" id="{B12CE38D-9BF1-4FB7-9F74-D7B4B1F910F5}"/>
              </a:ext>
            </a:extLst>
          </p:cNvPr>
          <p:cNvSpPr/>
          <p:nvPr/>
        </p:nvSpPr>
        <p:spPr>
          <a:xfrm>
            <a:off x="81854" y="232064"/>
            <a:ext cx="4891083"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tr-TR" sz="1800" b="1" dirty="0"/>
              <a:t>Bir antibiyotiğin taşıması gereken nitelikler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2 İçerik Yer Tutucusu">
            <a:extLst>
              <a:ext uri="{FF2B5EF4-FFF2-40B4-BE49-F238E27FC236}">
                <a16:creationId xmlns:a16="http://schemas.microsoft.com/office/drawing/2014/main" id="{AB3D1AA9-F5F9-4435-84FE-D2395113B663}"/>
              </a:ext>
            </a:extLst>
          </p:cNvPr>
          <p:cNvSpPr>
            <a:spLocks noGrp="1" noChangeArrowheads="1"/>
          </p:cNvSpPr>
          <p:nvPr>
            <p:ph idx="1"/>
          </p:nvPr>
        </p:nvSpPr>
        <p:spPr>
          <a:xfrm>
            <a:off x="107373" y="171450"/>
            <a:ext cx="8828809" cy="4686300"/>
          </a:xfrm>
        </p:spPr>
        <p:txBody>
          <a:bodyPr/>
          <a:lstStyle/>
          <a:p>
            <a:pPr eaLnBrk="1" hangingPunct="1">
              <a:lnSpc>
                <a:spcPct val="80000"/>
              </a:lnSpc>
              <a:buFont typeface="Wingdings" panose="05000000000000000000" pitchFamily="2" charset="2"/>
              <a:buNone/>
            </a:pPr>
            <a:r>
              <a:rPr lang="tr-TR" altLang="tr-TR" sz="2100" b="1" dirty="0">
                <a:cs typeface="Arial" panose="020B0604020202020204" pitchFamily="34" charset="0"/>
              </a:rPr>
              <a:t>	</a:t>
            </a:r>
            <a:r>
              <a:rPr lang="tr-TR" altLang="tr-TR" sz="1800" b="1" dirty="0">
                <a:cs typeface="Arial" panose="020B0604020202020204" pitchFamily="34" charset="0"/>
              </a:rPr>
              <a:t>I. Bakteriyostatikler</a:t>
            </a:r>
          </a:p>
          <a:p>
            <a:pPr eaLnBrk="1" hangingPunct="1">
              <a:lnSpc>
                <a:spcPct val="80000"/>
              </a:lnSpc>
              <a:buFont typeface="Wingdings" panose="05000000000000000000" pitchFamily="2" charset="2"/>
              <a:buNone/>
            </a:pPr>
            <a:r>
              <a:rPr lang="tr-TR" altLang="tr-TR" sz="1800" dirty="0">
                <a:cs typeface="Arial" panose="020B0604020202020204" pitchFamily="34" charset="0"/>
              </a:rPr>
              <a:t>	</a:t>
            </a:r>
          </a:p>
          <a:p>
            <a:pPr eaLnBrk="1" hangingPunct="1">
              <a:lnSpc>
                <a:spcPct val="80000"/>
              </a:lnSpc>
              <a:buFont typeface="Wingdings" panose="05000000000000000000" pitchFamily="2" charset="2"/>
              <a:buNone/>
            </a:pPr>
            <a:r>
              <a:rPr lang="tr-TR" altLang="tr-TR" sz="2100" dirty="0">
                <a:cs typeface="Arial" panose="020B0604020202020204" pitchFamily="34" charset="0"/>
              </a:rPr>
              <a:t>	Bakterilerin gelişmesini veya üremesini önlerler. </a:t>
            </a:r>
          </a:p>
          <a:p>
            <a:pPr eaLnBrk="1" hangingPunct="1">
              <a:lnSpc>
                <a:spcPct val="80000"/>
              </a:lnSpc>
              <a:buFont typeface="Wingdings" panose="05000000000000000000" pitchFamily="2" charset="2"/>
              <a:buNone/>
            </a:pPr>
            <a:endParaRPr lang="tr-TR" altLang="tr-TR" sz="2100" dirty="0">
              <a:cs typeface="Arial" panose="020B0604020202020204" pitchFamily="34" charset="0"/>
            </a:endParaRPr>
          </a:p>
          <a:p>
            <a:pPr eaLnBrk="1" hangingPunct="1">
              <a:lnSpc>
                <a:spcPct val="80000"/>
              </a:lnSpc>
              <a:buFont typeface="Wingdings" panose="05000000000000000000" pitchFamily="2" charset="2"/>
              <a:buNone/>
            </a:pPr>
            <a:r>
              <a:rPr lang="tr-TR" altLang="tr-TR" sz="2100" dirty="0">
                <a:cs typeface="Arial" panose="020B0604020202020204" pitchFamily="34" charset="0"/>
              </a:rPr>
              <a:t>	Gelişmesi ve üremesi duran bakteriler, savunma mekanizmaları tarafından kolaylıkla yok edilirler.</a:t>
            </a:r>
          </a:p>
          <a:p>
            <a:pPr eaLnBrk="1" hangingPunct="1">
              <a:lnSpc>
                <a:spcPct val="80000"/>
              </a:lnSpc>
              <a:buFont typeface="Wingdings" panose="05000000000000000000" pitchFamily="2" charset="2"/>
              <a:buNone/>
            </a:pPr>
            <a:r>
              <a:rPr lang="tr-TR" altLang="tr-TR" sz="2100" dirty="0">
                <a:cs typeface="Arial" panose="020B0604020202020204" pitchFamily="34" charset="0"/>
              </a:rPr>
              <a:t> </a:t>
            </a:r>
          </a:p>
          <a:p>
            <a:pPr eaLnBrk="1" hangingPunct="1">
              <a:lnSpc>
                <a:spcPct val="80000"/>
              </a:lnSpc>
              <a:buFont typeface="Wingdings" panose="05000000000000000000" pitchFamily="2" charset="2"/>
              <a:buNone/>
            </a:pPr>
            <a:r>
              <a:rPr lang="tr-TR" altLang="tr-TR" sz="2100" dirty="0">
                <a:cs typeface="Arial" panose="020B0604020202020204" pitchFamily="34" charset="0"/>
              </a:rPr>
              <a:t>	Bakteriyostatik etki gücünün göstergesi “</a:t>
            </a:r>
            <a:r>
              <a:rPr lang="tr-TR" altLang="tr-TR" sz="2100" i="1" dirty="0">
                <a:cs typeface="Arial" panose="020B0604020202020204" pitchFamily="34" charset="0"/>
              </a:rPr>
              <a:t>Minimum inhibitör Konsantrasyon </a:t>
            </a:r>
            <a:r>
              <a:rPr lang="tr-TR" altLang="tr-TR" sz="2100" dirty="0">
                <a:cs typeface="Arial" panose="020B0604020202020204" pitchFamily="34" charset="0"/>
              </a:rPr>
              <a:t>= MİK”dur.</a:t>
            </a:r>
          </a:p>
          <a:p>
            <a:pPr eaLnBrk="1" hangingPunct="1">
              <a:lnSpc>
                <a:spcPct val="80000"/>
              </a:lnSpc>
            </a:pPr>
            <a:endParaRPr lang="tr-TR" altLang="tr-TR" sz="2100" dirty="0">
              <a:cs typeface="Arial" panose="020B0604020202020204" pitchFamily="34" charset="0"/>
            </a:endParaRPr>
          </a:p>
          <a:p>
            <a:pPr eaLnBrk="1" hangingPunct="1">
              <a:lnSpc>
                <a:spcPct val="80000"/>
              </a:lnSpc>
            </a:pPr>
            <a:r>
              <a:rPr lang="tr-TR" altLang="tr-TR" sz="2100" dirty="0">
                <a:cs typeface="Arial" panose="020B0604020202020204" pitchFamily="34" charset="0"/>
              </a:rPr>
              <a:t> Tetrasiklinler</a:t>
            </a:r>
          </a:p>
          <a:p>
            <a:pPr eaLnBrk="1" hangingPunct="1">
              <a:lnSpc>
                <a:spcPct val="80000"/>
              </a:lnSpc>
            </a:pPr>
            <a:r>
              <a:rPr lang="tr-TR" altLang="tr-TR" sz="2100" dirty="0">
                <a:cs typeface="Arial" panose="020B0604020202020204" pitchFamily="34" charset="0"/>
              </a:rPr>
              <a:t> Makrolitler</a:t>
            </a:r>
          </a:p>
          <a:p>
            <a:pPr eaLnBrk="1" hangingPunct="1">
              <a:lnSpc>
                <a:spcPct val="80000"/>
              </a:lnSpc>
            </a:pPr>
            <a:r>
              <a:rPr lang="tr-TR" altLang="tr-TR" sz="2100" dirty="0">
                <a:cs typeface="Arial" panose="020B0604020202020204" pitchFamily="34" charset="0"/>
              </a:rPr>
              <a:t> Sülfonamidler</a:t>
            </a:r>
          </a:p>
          <a:p>
            <a:pPr eaLnBrk="1" hangingPunct="1">
              <a:lnSpc>
                <a:spcPct val="80000"/>
              </a:lnSpc>
            </a:pPr>
            <a:r>
              <a:rPr lang="tr-TR" altLang="tr-TR" sz="2100" dirty="0">
                <a:cs typeface="Arial" panose="020B0604020202020204" pitchFamily="34" charset="0"/>
              </a:rPr>
              <a:t> Linkozamidler</a:t>
            </a:r>
          </a:p>
          <a:p>
            <a:pPr eaLnBrk="1" hangingPunct="1">
              <a:lnSpc>
                <a:spcPct val="80000"/>
              </a:lnSpc>
            </a:pPr>
            <a:r>
              <a:rPr lang="tr-TR" altLang="tr-TR" sz="2100" dirty="0">
                <a:cs typeface="Arial" panose="020B0604020202020204" pitchFamily="34" charset="0"/>
              </a:rPr>
              <a:t> Metronidazol</a:t>
            </a:r>
          </a:p>
        </p:txBody>
      </p:sp>
      <p:sp>
        <p:nvSpPr>
          <p:cNvPr id="461827" name="3 Slayt Numarası Yer Tutucusu">
            <a:extLst>
              <a:ext uri="{FF2B5EF4-FFF2-40B4-BE49-F238E27FC236}">
                <a16:creationId xmlns:a16="http://schemas.microsoft.com/office/drawing/2014/main" id="{CAC93268-BAB4-4813-B965-FC6A664A0299}"/>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E4EEF736-814A-4000-8610-7FFB32986337}" type="slidenum">
              <a:rPr lang="tr-TR" altLang="tr-TR" sz="1050"/>
              <a:pPr algn="ctr" eaLnBrk="1" hangingPunct="1">
                <a:spcBef>
                  <a:spcPct val="0"/>
                </a:spcBef>
                <a:buFontTx/>
                <a:buNone/>
              </a:pPr>
              <a:t>26</a:t>
            </a:fld>
            <a:endParaRPr lang="tr-TR" altLang="tr-TR" sz="105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2 İçerik Yer Tutucusu">
            <a:extLst>
              <a:ext uri="{FF2B5EF4-FFF2-40B4-BE49-F238E27FC236}">
                <a16:creationId xmlns:a16="http://schemas.microsoft.com/office/drawing/2014/main" id="{0A5B350A-406A-4923-A1B4-9A65AC1127BE}"/>
              </a:ext>
            </a:extLst>
          </p:cNvPr>
          <p:cNvSpPr>
            <a:spLocks noGrp="1" noChangeArrowheads="1"/>
          </p:cNvSpPr>
          <p:nvPr>
            <p:ph idx="1"/>
          </p:nvPr>
        </p:nvSpPr>
        <p:spPr>
          <a:xfrm>
            <a:off x="318655" y="183573"/>
            <a:ext cx="8759536" cy="4588452"/>
          </a:xfrm>
        </p:spPr>
        <p:txBody>
          <a:bodyPr/>
          <a:lstStyle/>
          <a:p>
            <a:pPr eaLnBrk="1" hangingPunct="1">
              <a:lnSpc>
                <a:spcPct val="80000"/>
              </a:lnSpc>
              <a:buFont typeface="Wingdings" panose="05000000000000000000" pitchFamily="2" charset="2"/>
              <a:buNone/>
            </a:pPr>
            <a:r>
              <a:rPr lang="tr-TR" altLang="tr-TR" sz="1500" b="1" dirty="0">
                <a:cs typeface="Arial" panose="020B0604020202020204" pitchFamily="34" charset="0"/>
              </a:rPr>
              <a:t>	II. Bakterisidler</a:t>
            </a:r>
          </a:p>
          <a:p>
            <a:pPr eaLnBrk="1" hangingPunct="1">
              <a:lnSpc>
                <a:spcPct val="80000"/>
              </a:lnSpc>
            </a:pPr>
            <a:endParaRPr lang="tr-TR" altLang="tr-TR" sz="1500" b="1" dirty="0">
              <a:cs typeface="Arial" panose="020B0604020202020204" pitchFamily="34" charset="0"/>
            </a:endParaRPr>
          </a:p>
          <a:p>
            <a:pPr eaLnBrk="1" hangingPunct="1">
              <a:lnSpc>
                <a:spcPct val="80000"/>
              </a:lnSpc>
              <a:buFont typeface="Wingdings" panose="05000000000000000000" pitchFamily="2" charset="2"/>
              <a:buNone/>
            </a:pPr>
            <a:r>
              <a:rPr lang="tr-TR" altLang="tr-TR" sz="1500" b="1" dirty="0">
                <a:cs typeface="Arial" panose="020B0604020202020204" pitchFamily="34" charset="0"/>
              </a:rPr>
              <a:t>	</a:t>
            </a:r>
            <a:r>
              <a:rPr lang="tr-TR" altLang="tr-TR" sz="1500" dirty="0">
                <a:cs typeface="Arial" panose="020B0604020202020204" pitchFamily="34" charset="0"/>
              </a:rPr>
              <a:t>Bunlar bakteri hücresini dolaysız olarak yok ederler.</a:t>
            </a:r>
          </a:p>
          <a:p>
            <a:pPr eaLnBrk="1" hangingPunct="1">
              <a:lnSpc>
                <a:spcPct val="80000"/>
              </a:lnSpc>
              <a:buFont typeface="Wingdings" panose="05000000000000000000" pitchFamily="2" charset="2"/>
              <a:buNone/>
            </a:pPr>
            <a:r>
              <a:rPr lang="tr-TR" altLang="tr-TR" sz="1500" dirty="0">
                <a:cs typeface="Arial" panose="020B0604020202020204" pitchFamily="34" charset="0"/>
              </a:rPr>
              <a:t>	Bakterisid etki gücünün göstergesi “</a:t>
            </a:r>
            <a:r>
              <a:rPr lang="tr-TR" altLang="tr-TR" sz="1500" i="1" dirty="0">
                <a:cs typeface="Arial" panose="020B0604020202020204" pitchFamily="34" charset="0"/>
              </a:rPr>
              <a:t>Minimum Bakterisid </a:t>
            </a:r>
            <a:r>
              <a:rPr lang="tr-TR" altLang="tr-TR" sz="1800" i="1" dirty="0">
                <a:cs typeface="Arial" panose="020B0604020202020204" pitchFamily="34" charset="0"/>
              </a:rPr>
              <a:t>Konsantrasyon </a:t>
            </a:r>
            <a:r>
              <a:rPr lang="tr-TR" altLang="tr-TR" sz="1800" dirty="0">
                <a:cs typeface="Arial" panose="020B0604020202020204" pitchFamily="34" charset="0"/>
              </a:rPr>
              <a:t>=MBK”dur.</a:t>
            </a:r>
          </a:p>
          <a:p>
            <a:pPr eaLnBrk="1" hangingPunct="1">
              <a:lnSpc>
                <a:spcPct val="80000"/>
              </a:lnSpc>
              <a:buFont typeface="Wingdings" panose="05000000000000000000" pitchFamily="2" charset="2"/>
              <a:buNone/>
            </a:pPr>
            <a:endParaRPr lang="tr-TR" altLang="tr-TR" sz="1800" dirty="0">
              <a:cs typeface="Arial" panose="020B0604020202020204" pitchFamily="34" charset="0"/>
            </a:endParaRPr>
          </a:p>
          <a:p>
            <a:pPr eaLnBrk="1" hangingPunct="1">
              <a:lnSpc>
                <a:spcPct val="80000"/>
              </a:lnSpc>
              <a:buFont typeface="Wingdings" panose="05000000000000000000" pitchFamily="2" charset="2"/>
              <a:buNone/>
            </a:pPr>
            <a:r>
              <a:rPr lang="tr-TR" altLang="tr-TR" sz="1500" dirty="0">
                <a:cs typeface="Arial" panose="020B0604020202020204" pitchFamily="34" charset="0"/>
              </a:rPr>
              <a:t>	1)Beta-Laktamlar:</a:t>
            </a:r>
          </a:p>
          <a:p>
            <a:pPr eaLnBrk="1" hangingPunct="1">
              <a:lnSpc>
                <a:spcPct val="80000"/>
              </a:lnSpc>
              <a:buFont typeface="Wingdings" panose="05000000000000000000" pitchFamily="2" charset="2"/>
              <a:buNone/>
            </a:pPr>
            <a:endParaRPr lang="tr-TR" altLang="tr-TR" sz="1500" dirty="0">
              <a:cs typeface="Arial" panose="020B0604020202020204" pitchFamily="34" charset="0"/>
            </a:endParaRPr>
          </a:p>
          <a:p>
            <a:pPr eaLnBrk="1" hangingPunct="1">
              <a:lnSpc>
                <a:spcPct val="80000"/>
              </a:lnSpc>
              <a:buFont typeface="Wingdings" panose="05000000000000000000" pitchFamily="2" charset="2"/>
              <a:buNone/>
            </a:pPr>
            <a:r>
              <a:rPr lang="tr-TR" altLang="tr-TR" sz="1500" dirty="0">
                <a:cs typeface="Arial" panose="020B0604020202020204" pitchFamily="34" charset="0"/>
              </a:rPr>
              <a:t>	• Penisilinler</a:t>
            </a:r>
          </a:p>
          <a:p>
            <a:pPr eaLnBrk="1" hangingPunct="1">
              <a:lnSpc>
                <a:spcPct val="80000"/>
              </a:lnSpc>
              <a:buFont typeface="Wingdings" panose="05000000000000000000" pitchFamily="2" charset="2"/>
              <a:buNone/>
            </a:pPr>
            <a:r>
              <a:rPr lang="tr-TR" altLang="tr-TR" sz="1500" dirty="0">
                <a:cs typeface="Arial" panose="020B0604020202020204" pitchFamily="34" charset="0"/>
              </a:rPr>
              <a:t>	• Sefalosporinler</a:t>
            </a:r>
          </a:p>
          <a:p>
            <a:pPr eaLnBrk="1" hangingPunct="1">
              <a:lnSpc>
                <a:spcPct val="80000"/>
              </a:lnSpc>
              <a:buFont typeface="Wingdings" panose="05000000000000000000" pitchFamily="2" charset="2"/>
              <a:buNone/>
            </a:pPr>
            <a:r>
              <a:rPr lang="tr-TR" altLang="tr-TR" sz="1500" dirty="0">
                <a:cs typeface="Arial" panose="020B0604020202020204" pitchFamily="34" charset="0"/>
              </a:rPr>
              <a:t>	• Monobaktamlar</a:t>
            </a:r>
          </a:p>
          <a:p>
            <a:pPr eaLnBrk="1" hangingPunct="1">
              <a:lnSpc>
                <a:spcPct val="80000"/>
              </a:lnSpc>
              <a:buFont typeface="Wingdings" panose="05000000000000000000" pitchFamily="2" charset="2"/>
              <a:buNone/>
            </a:pPr>
            <a:r>
              <a:rPr lang="tr-TR" altLang="tr-TR" sz="1500" dirty="0">
                <a:cs typeface="Arial" panose="020B0604020202020204" pitchFamily="34" charset="0"/>
              </a:rPr>
              <a:t>	• Karbapenemler</a:t>
            </a:r>
          </a:p>
          <a:p>
            <a:pPr eaLnBrk="1" hangingPunct="1">
              <a:lnSpc>
                <a:spcPct val="80000"/>
              </a:lnSpc>
              <a:buFont typeface="Wingdings" panose="05000000000000000000" pitchFamily="2" charset="2"/>
              <a:buNone/>
            </a:pPr>
            <a:r>
              <a:rPr lang="tr-TR" altLang="tr-TR" sz="1500" dirty="0">
                <a:cs typeface="Arial" panose="020B0604020202020204" pitchFamily="34" charset="0"/>
              </a:rPr>
              <a:t>	• Beta-laktamaz inhibitörleri</a:t>
            </a:r>
          </a:p>
          <a:p>
            <a:pPr eaLnBrk="1" hangingPunct="1">
              <a:lnSpc>
                <a:spcPct val="80000"/>
              </a:lnSpc>
              <a:buFont typeface="Wingdings" panose="05000000000000000000" pitchFamily="2" charset="2"/>
              <a:buNone/>
            </a:pPr>
            <a:endParaRPr lang="tr-TR" altLang="tr-TR" sz="1500" dirty="0">
              <a:cs typeface="Arial" panose="020B0604020202020204" pitchFamily="34" charset="0"/>
            </a:endParaRPr>
          </a:p>
          <a:p>
            <a:pPr eaLnBrk="1" hangingPunct="1">
              <a:lnSpc>
                <a:spcPct val="80000"/>
              </a:lnSpc>
              <a:buFont typeface="Wingdings" panose="05000000000000000000" pitchFamily="2" charset="2"/>
              <a:buNone/>
            </a:pPr>
            <a:r>
              <a:rPr lang="tr-TR" altLang="tr-TR" sz="1500" dirty="0">
                <a:cs typeface="Arial" panose="020B0604020202020204" pitchFamily="34" charset="0"/>
              </a:rPr>
              <a:t>	2)Florokinolonlar</a:t>
            </a:r>
          </a:p>
          <a:p>
            <a:pPr eaLnBrk="1" hangingPunct="1">
              <a:lnSpc>
                <a:spcPct val="80000"/>
              </a:lnSpc>
              <a:buFont typeface="Wingdings" panose="05000000000000000000" pitchFamily="2" charset="2"/>
              <a:buNone/>
            </a:pPr>
            <a:endParaRPr lang="tr-TR" altLang="tr-TR" sz="1500" dirty="0">
              <a:cs typeface="Arial" panose="020B0604020202020204" pitchFamily="34" charset="0"/>
            </a:endParaRPr>
          </a:p>
          <a:p>
            <a:pPr eaLnBrk="1" hangingPunct="1">
              <a:lnSpc>
                <a:spcPct val="80000"/>
              </a:lnSpc>
              <a:buFont typeface="Wingdings" panose="05000000000000000000" pitchFamily="2" charset="2"/>
              <a:buNone/>
            </a:pPr>
            <a:r>
              <a:rPr lang="tr-TR" altLang="tr-TR" sz="1500" dirty="0">
                <a:cs typeface="Arial" panose="020B0604020202020204" pitchFamily="34" charset="0"/>
              </a:rPr>
              <a:t>	3)Vankomisin</a:t>
            </a:r>
          </a:p>
          <a:p>
            <a:pPr eaLnBrk="1" hangingPunct="1">
              <a:lnSpc>
                <a:spcPct val="80000"/>
              </a:lnSpc>
              <a:buFont typeface="Wingdings" panose="05000000000000000000" pitchFamily="2" charset="2"/>
              <a:buNone/>
            </a:pPr>
            <a:endParaRPr lang="tr-TR" altLang="tr-TR" sz="1500" dirty="0">
              <a:cs typeface="Arial" panose="020B0604020202020204" pitchFamily="34" charset="0"/>
            </a:endParaRPr>
          </a:p>
          <a:p>
            <a:pPr eaLnBrk="1" hangingPunct="1">
              <a:lnSpc>
                <a:spcPct val="80000"/>
              </a:lnSpc>
              <a:buFont typeface="Wingdings" panose="05000000000000000000" pitchFamily="2" charset="2"/>
              <a:buNone/>
            </a:pPr>
            <a:r>
              <a:rPr lang="tr-TR" altLang="tr-TR" sz="1500" dirty="0">
                <a:cs typeface="Arial" panose="020B0604020202020204" pitchFamily="34" charset="0"/>
              </a:rPr>
              <a:t>	4)Rifampisin</a:t>
            </a:r>
          </a:p>
          <a:p>
            <a:pPr eaLnBrk="1" hangingPunct="1">
              <a:lnSpc>
                <a:spcPct val="80000"/>
              </a:lnSpc>
              <a:buFont typeface="Wingdings" panose="05000000000000000000" pitchFamily="2" charset="2"/>
              <a:buNone/>
            </a:pPr>
            <a:endParaRPr lang="tr-TR" altLang="tr-TR" sz="1500" dirty="0">
              <a:cs typeface="Arial" panose="020B0604020202020204" pitchFamily="34" charset="0"/>
            </a:endParaRPr>
          </a:p>
          <a:p>
            <a:pPr eaLnBrk="1" hangingPunct="1">
              <a:lnSpc>
                <a:spcPct val="80000"/>
              </a:lnSpc>
              <a:buFont typeface="Wingdings" panose="05000000000000000000" pitchFamily="2" charset="2"/>
              <a:buNone/>
            </a:pPr>
            <a:r>
              <a:rPr lang="tr-TR" altLang="tr-TR" sz="1500" dirty="0">
                <a:cs typeface="Arial" panose="020B0604020202020204" pitchFamily="34" charset="0"/>
              </a:rPr>
              <a:t>	5)Teikoplanin</a:t>
            </a:r>
          </a:p>
          <a:p>
            <a:endParaRPr lang="tr-TR" altLang="tr-TR" sz="1800" dirty="0">
              <a:cs typeface="Arial" panose="020B0604020202020204" pitchFamily="34" charset="0"/>
            </a:endParaRPr>
          </a:p>
        </p:txBody>
      </p:sp>
      <p:sp>
        <p:nvSpPr>
          <p:cNvPr id="463875" name="3 Slayt Numarası Yer Tutucusu">
            <a:extLst>
              <a:ext uri="{FF2B5EF4-FFF2-40B4-BE49-F238E27FC236}">
                <a16:creationId xmlns:a16="http://schemas.microsoft.com/office/drawing/2014/main" id="{C48FDE5F-C35A-4BFC-9E6F-3D220C29EA98}"/>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8C1E78E6-6670-417D-8CCF-7B0FC0AE4689}" type="slidenum">
              <a:rPr lang="tr-TR" altLang="tr-TR" sz="1050"/>
              <a:pPr algn="ctr" eaLnBrk="1" hangingPunct="1">
                <a:spcBef>
                  <a:spcPct val="0"/>
                </a:spcBef>
                <a:buFontTx/>
                <a:buNone/>
              </a:pPr>
              <a:t>27</a:t>
            </a:fld>
            <a:endParaRPr lang="tr-TR" altLang="tr-TR" sz="105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270CE0-621D-39AB-B95D-A9E7BDB32D0A}"/>
              </a:ext>
            </a:extLst>
          </p:cNvPr>
          <p:cNvSpPr>
            <a:spLocks noGrp="1"/>
          </p:cNvSpPr>
          <p:nvPr>
            <p:ph type="title"/>
          </p:nvPr>
        </p:nvSpPr>
        <p:spPr/>
        <p:txBody>
          <a:bodyPr/>
          <a:lstStyle/>
          <a:p>
            <a:endParaRPr lang="en-US"/>
          </a:p>
        </p:txBody>
      </p:sp>
      <p:sp>
        <p:nvSpPr>
          <p:cNvPr id="3" name="İçerik Yer Tutucusu 2">
            <a:extLst>
              <a:ext uri="{FF2B5EF4-FFF2-40B4-BE49-F238E27FC236}">
                <a16:creationId xmlns:a16="http://schemas.microsoft.com/office/drawing/2014/main" id="{3C2E36CE-607D-A398-6FA1-DA8AB8732490}"/>
              </a:ext>
            </a:extLst>
          </p:cNvPr>
          <p:cNvSpPr>
            <a:spLocks noGrp="1"/>
          </p:cNvSpPr>
          <p:nvPr>
            <p:ph idx="1"/>
          </p:nvPr>
        </p:nvSpPr>
        <p:spPr/>
        <p:txBody>
          <a:bodyPr/>
          <a:lstStyle/>
          <a:p>
            <a:pPr marL="114300" indent="0">
              <a:buNone/>
            </a:pPr>
            <a:r>
              <a:rPr lang="tr-TR" dirty="0"/>
              <a:t>Grafik çizelim </a:t>
            </a:r>
            <a:endParaRPr lang="en-US" dirty="0"/>
          </a:p>
        </p:txBody>
      </p:sp>
      <p:sp>
        <p:nvSpPr>
          <p:cNvPr id="4" name="Slayt Numarası Yer Tutucusu 3">
            <a:extLst>
              <a:ext uri="{FF2B5EF4-FFF2-40B4-BE49-F238E27FC236}">
                <a16:creationId xmlns:a16="http://schemas.microsoft.com/office/drawing/2014/main" id="{3FA7103D-3E62-3E37-34B2-8CB926D4B941}"/>
              </a:ext>
            </a:extLst>
          </p:cNvPr>
          <p:cNvSpPr>
            <a:spLocks noGrp="1"/>
          </p:cNvSpPr>
          <p:nvPr>
            <p:ph type="sldNum" sz="quarter" idx="12"/>
          </p:nvPr>
        </p:nvSpPr>
        <p:spPr/>
        <p:txBody>
          <a:bodyPr/>
          <a:lstStyle/>
          <a:p>
            <a:fld id="{C381FF59-1CE3-4BC3-ABEF-478778060A26}" type="slidenum">
              <a:rPr lang="tr-TR" altLang="tr-TR" smtClean="0"/>
              <a:pPr/>
              <a:t>28</a:t>
            </a:fld>
            <a:endParaRPr lang="tr-TR" altLang="tr-TR"/>
          </a:p>
        </p:txBody>
      </p:sp>
    </p:spTree>
    <p:extLst>
      <p:ext uri="{BB962C8B-B14F-4D97-AF65-F5344CB8AC3E}">
        <p14:creationId xmlns:p14="http://schemas.microsoft.com/office/powerpoint/2010/main" val="1544800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581D4A51-5EDD-906A-9E3A-6633789A7112}"/>
              </a:ext>
            </a:extLst>
          </p:cNvPr>
          <p:cNvSpPr>
            <a:spLocks noGrp="1"/>
          </p:cNvSpPr>
          <p:nvPr>
            <p:ph type="sldNum" sz="quarter" idx="12"/>
          </p:nvPr>
        </p:nvSpPr>
        <p:spPr/>
        <p:txBody>
          <a:bodyPr/>
          <a:lstStyle/>
          <a:p>
            <a:fld id="{C381FF59-1CE3-4BC3-ABEF-478778060A26}" type="slidenum">
              <a:rPr lang="tr-TR" altLang="tr-TR" smtClean="0"/>
              <a:pPr/>
              <a:t>29</a:t>
            </a:fld>
            <a:endParaRPr lang="tr-TR" altLang="tr-TR"/>
          </a:p>
        </p:txBody>
      </p:sp>
      <p:pic>
        <p:nvPicPr>
          <p:cNvPr id="5" name="Resim 4">
            <a:extLst>
              <a:ext uri="{FF2B5EF4-FFF2-40B4-BE49-F238E27FC236}">
                <a16:creationId xmlns:a16="http://schemas.microsoft.com/office/drawing/2014/main" id="{F82B96A0-6537-B36C-04D2-56E1C363919C}"/>
              </a:ext>
            </a:extLst>
          </p:cNvPr>
          <p:cNvPicPr>
            <a:picLocks noChangeAspect="1"/>
          </p:cNvPicPr>
          <p:nvPr/>
        </p:nvPicPr>
        <p:blipFill>
          <a:blip r:embed="rId2"/>
          <a:stretch>
            <a:fillRect/>
          </a:stretch>
        </p:blipFill>
        <p:spPr>
          <a:xfrm>
            <a:off x="164989" y="285421"/>
            <a:ext cx="3601217" cy="4274826"/>
          </a:xfrm>
          <a:prstGeom prst="rect">
            <a:avLst/>
          </a:prstGeom>
        </p:spPr>
      </p:pic>
      <p:pic>
        <p:nvPicPr>
          <p:cNvPr id="6" name="Resim 5">
            <a:extLst>
              <a:ext uri="{FF2B5EF4-FFF2-40B4-BE49-F238E27FC236}">
                <a16:creationId xmlns:a16="http://schemas.microsoft.com/office/drawing/2014/main" id="{4C06AB07-8EEA-9D08-1E61-BF64488E0034}"/>
              </a:ext>
            </a:extLst>
          </p:cNvPr>
          <p:cNvPicPr>
            <a:picLocks noChangeAspect="1"/>
          </p:cNvPicPr>
          <p:nvPr/>
        </p:nvPicPr>
        <p:blipFill>
          <a:blip r:embed="rId3"/>
          <a:stretch>
            <a:fillRect/>
          </a:stretch>
        </p:blipFill>
        <p:spPr>
          <a:xfrm>
            <a:off x="3916181" y="742711"/>
            <a:ext cx="4838753" cy="3360245"/>
          </a:xfrm>
          <a:prstGeom prst="rect">
            <a:avLst/>
          </a:prstGeom>
        </p:spPr>
      </p:pic>
    </p:spTree>
    <p:extLst>
      <p:ext uri="{BB962C8B-B14F-4D97-AF65-F5344CB8AC3E}">
        <p14:creationId xmlns:p14="http://schemas.microsoft.com/office/powerpoint/2010/main" val="3843863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9" name="Google Shape;129;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graphicFrame>
        <p:nvGraphicFramePr>
          <p:cNvPr id="3" name="Diagram 2">
            <a:extLst>
              <a:ext uri="{FF2B5EF4-FFF2-40B4-BE49-F238E27FC236}">
                <a16:creationId xmlns:a16="http://schemas.microsoft.com/office/drawing/2014/main" id="{2E7862D9-4FE3-4134-A160-7795562689C7}"/>
              </a:ext>
            </a:extLst>
          </p:cNvPr>
          <p:cNvGraphicFramePr/>
          <p:nvPr>
            <p:extLst>
              <p:ext uri="{D42A27DB-BD31-4B8C-83A1-F6EECF244321}">
                <p14:modId xmlns:p14="http://schemas.microsoft.com/office/powerpoint/2010/main" val="6013329"/>
              </p:ext>
            </p:extLst>
          </p:nvPr>
        </p:nvGraphicFramePr>
        <p:xfrm>
          <a:off x="1946563" y="970734"/>
          <a:ext cx="6123709" cy="3608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FE17D6A2-F825-4F7D-8D17-B0DC682B0F2B}"/>
              </a:ext>
            </a:extLst>
          </p:cNvPr>
          <p:cNvSpPr/>
          <p:nvPr/>
        </p:nvSpPr>
        <p:spPr>
          <a:xfrm>
            <a:off x="1607367" y="422563"/>
            <a:ext cx="3903633" cy="523220"/>
          </a:xfrm>
          <a:prstGeom prst="rect">
            <a:avLst/>
          </a:prstGeom>
        </p:spPr>
        <p:txBody>
          <a:bodyPr wrap="none">
            <a:spAutoFit/>
          </a:bodyPr>
          <a:lstStyle/>
          <a:p>
            <a:pPr lvl="0"/>
            <a:r>
              <a:rPr lang="tr-TR" sz="2800" i="1" dirty="0"/>
              <a:t>Staphylococcus aureus</a:t>
            </a:r>
            <a:endParaRPr lang="tr-TR" sz="2800" dirty="0"/>
          </a:p>
        </p:txBody>
      </p:sp>
      <p:pic>
        <p:nvPicPr>
          <p:cNvPr id="5" name="Picture 4">
            <a:extLst>
              <a:ext uri="{FF2B5EF4-FFF2-40B4-BE49-F238E27FC236}">
                <a16:creationId xmlns:a16="http://schemas.microsoft.com/office/drawing/2014/main" id="{5EE424D0-D277-462C-A530-282341A33F0B}"/>
              </a:ext>
            </a:extLst>
          </p:cNvPr>
          <p:cNvPicPr>
            <a:picLocks noChangeAspect="1"/>
          </p:cNvPicPr>
          <p:nvPr/>
        </p:nvPicPr>
        <p:blipFill rotWithShape="1">
          <a:blip r:embed="rId8"/>
          <a:srcRect b="67358"/>
          <a:stretch/>
        </p:blipFill>
        <p:spPr>
          <a:xfrm>
            <a:off x="613064" y="1793008"/>
            <a:ext cx="2980756" cy="161521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2 İçerik Yer Tutucusu">
            <a:extLst>
              <a:ext uri="{FF2B5EF4-FFF2-40B4-BE49-F238E27FC236}">
                <a16:creationId xmlns:a16="http://schemas.microsoft.com/office/drawing/2014/main" id="{C6F00655-DB80-4495-8749-723B712E8A3E}"/>
              </a:ext>
            </a:extLst>
          </p:cNvPr>
          <p:cNvSpPr>
            <a:spLocks noGrp="1" noChangeArrowheads="1"/>
          </p:cNvSpPr>
          <p:nvPr>
            <p:ph idx="1"/>
          </p:nvPr>
        </p:nvSpPr>
        <p:spPr>
          <a:xfrm>
            <a:off x="245917" y="200891"/>
            <a:ext cx="8679873" cy="4571134"/>
          </a:xfrm>
        </p:spPr>
        <p:txBody>
          <a:bodyPr/>
          <a:lstStyle/>
          <a:p>
            <a:pPr>
              <a:buFont typeface="Wingdings" panose="05000000000000000000" pitchFamily="2" charset="2"/>
              <a:buNone/>
            </a:pPr>
            <a:r>
              <a:rPr lang="tr-TR" altLang="tr-TR" sz="2100" b="1" dirty="0">
                <a:cs typeface="Arial" panose="020B0604020202020204" pitchFamily="34" charset="0"/>
              </a:rPr>
              <a:t>Yeni Antibiyotikler</a:t>
            </a:r>
          </a:p>
          <a:p>
            <a:pPr eaLnBrk="1" hangingPunct="1">
              <a:lnSpc>
                <a:spcPct val="80000"/>
              </a:lnSpc>
            </a:pPr>
            <a:endParaRPr lang="tr-TR" altLang="tr-TR" sz="2100" b="1" dirty="0">
              <a:cs typeface="Arial" panose="020B0604020202020204" pitchFamily="34" charset="0"/>
            </a:endParaRPr>
          </a:p>
          <a:p>
            <a:pPr eaLnBrk="1" hangingPunct="1">
              <a:lnSpc>
                <a:spcPct val="80000"/>
              </a:lnSpc>
            </a:pPr>
            <a:r>
              <a:rPr lang="tr-TR" altLang="tr-TR" sz="2100" b="1" dirty="0">
                <a:cs typeface="Arial" panose="020B0604020202020204" pitchFamily="34" charset="0"/>
              </a:rPr>
              <a:t>Oksazolidinonlar  (Linezolid)</a:t>
            </a:r>
          </a:p>
          <a:p>
            <a:pPr eaLnBrk="1" hangingPunct="1">
              <a:lnSpc>
                <a:spcPct val="80000"/>
              </a:lnSpc>
            </a:pPr>
            <a:r>
              <a:rPr lang="tr-TR" altLang="tr-TR" sz="2100" b="1" dirty="0">
                <a:cs typeface="Arial" panose="020B0604020202020204" pitchFamily="34" charset="0"/>
              </a:rPr>
              <a:t>Streptograminler (Kinupristin/Dalfopristin)</a:t>
            </a:r>
          </a:p>
          <a:p>
            <a:pPr eaLnBrk="1" hangingPunct="1">
              <a:lnSpc>
                <a:spcPct val="80000"/>
              </a:lnSpc>
            </a:pPr>
            <a:r>
              <a:rPr lang="tr-TR" altLang="tr-TR" sz="2100" b="1" dirty="0">
                <a:cs typeface="Arial" panose="020B0604020202020204" pitchFamily="34" charset="0"/>
              </a:rPr>
              <a:t>Ketolidler (Telitromisin ve Ketromisin)</a:t>
            </a:r>
          </a:p>
          <a:p>
            <a:pPr eaLnBrk="1" hangingPunct="1">
              <a:lnSpc>
                <a:spcPct val="80000"/>
              </a:lnSpc>
            </a:pPr>
            <a:r>
              <a:rPr lang="tr-TR" altLang="tr-TR" sz="2100" b="1" dirty="0">
                <a:cs typeface="Arial" panose="020B0604020202020204" pitchFamily="34" charset="0"/>
              </a:rPr>
              <a:t>Lipopeptidler (Daptomisin)</a:t>
            </a:r>
          </a:p>
          <a:p>
            <a:pPr eaLnBrk="1" hangingPunct="1">
              <a:lnSpc>
                <a:spcPct val="80000"/>
              </a:lnSpc>
            </a:pPr>
            <a:r>
              <a:rPr lang="tr-TR" altLang="tr-TR" sz="2100" b="1" dirty="0">
                <a:cs typeface="Arial" panose="020B0604020202020204" pitchFamily="34" charset="0"/>
              </a:rPr>
              <a:t>Yeni Glikopeptidler (Dalbavansin,Oritavansin)</a:t>
            </a:r>
          </a:p>
          <a:p>
            <a:pPr eaLnBrk="1" hangingPunct="1"/>
            <a:r>
              <a:rPr lang="tr-TR" altLang="tr-TR" sz="2100" b="1" dirty="0">
                <a:cs typeface="Arial" panose="020B0604020202020204" pitchFamily="34" charset="0"/>
              </a:rPr>
              <a:t>Karbapenemler (Ertapenem)</a:t>
            </a:r>
          </a:p>
          <a:p>
            <a:pPr eaLnBrk="1" hangingPunct="1">
              <a:lnSpc>
                <a:spcPct val="80000"/>
              </a:lnSpc>
            </a:pPr>
            <a:r>
              <a:rPr lang="tr-TR" altLang="tr-TR" sz="2100" b="1" dirty="0">
                <a:cs typeface="Arial" panose="020B0604020202020204" pitchFamily="34" charset="0"/>
              </a:rPr>
              <a:t>Glikolipodepsipeptidler (Ramoplanin)</a:t>
            </a:r>
          </a:p>
          <a:p>
            <a:pPr eaLnBrk="1" hangingPunct="1">
              <a:lnSpc>
                <a:spcPct val="80000"/>
              </a:lnSpc>
            </a:pPr>
            <a:r>
              <a:rPr lang="tr-TR" altLang="tr-TR" sz="2100" b="1" dirty="0">
                <a:cs typeface="Arial" panose="020B0604020202020204" pitchFamily="34" charset="0"/>
              </a:rPr>
              <a:t>Peptit Deformilaz (PDF) İnhibitörleri</a:t>
            </a:r>
          </a:p>
          <a:p>
            <a:pPr eaLnBrk="1" hangingPunct="1">
              <a:lnSpc>
                <a:spcPct val="80000"/>
              </a:lnSpc>
            </a:pPr>
            <a:r>
              <a:rPr lang="tr-TR" altLang="tr-TR" sz="2100" b="1" dirty="0">
                <a:cs typeface="Arial" panose="020B0604020202020204" pitchFamily="34" charset="0"/>
              </a:rPr>
              <a:t>Vikuron (LBM-415)</a:t>
            </a:r>
          </a:p>
          <a:p>
            <a:pPr eaLnBrk="1" hangingPunct="1"/>
            <a:r>
              <a:rPr lang="tr-TR" altLang="tr-TR" sz="2100" b="1" dirty="0">
                <a:cs typeface="Arial" panose="020B0604020202020204" pitchFamily="34" charset="0"/>
              </a:rPr>
              <a:t>Kinolonlar (</a:t>
            </a:r>
            <a:r>
              <a:rPr lang="tr-TR" altLang="tr-TR" sz="2100" dirty="0">
                <a:cs typeface="Arial" panose="020B0604020202020204" pitchFamily="34" charset="0"/>
              </a:rPr>
              <a:t>WCK-771)</a:t>
            </a:r>
          </a:p>
          <a:p>
            <a:pPr eaLnBrk="1" hangingPunct="1"/>
            <a:r>
              <a:rPr lang="tr-TR" altLang="tr-TR" sz="2100" b="1" dirty="0">
                <a:cs typeface="Arial" panose="020B0604020202020204" pitchFamily="34" charset="0"/>
              </a:rPr>
              <a:t>Dihidrofolat Redüktaz İnhibitörleri (Iklaprim)</a:t>
            </a:r>
          </a:p>
          <a:p>
            <a:pPr eaLnBrk="1" hangingPunct="1">
              <a:lnSpc>
                <a:spcPct val="90000"/>
              </a:lnSpc>
            </a:pPr>
            <a:r>
              <a:rPr lang="tr-TR" altLang="tr-TR" sz="2100" b="1" dirty="0">
                <a:cs typeface="Arial" panose="020B0604020202020204" pitchFamily="34" charset="0"/>
              </a:rPr>
              <a:t>Tetrasiklinler (Tigesiklin)</a:t>
            </a:r>
          </a:p>
          <a:p>
            <a:pPr eaLnBrk="1" hangingPunct="1">
              <a:lnSpc>
                <a:spcPct val="90000"/>
              </a:lnSpc>
              <a:buFont typeface="Wingdings" panose="05000000000000000000" pitchFamily="2" charset="2"/>
              <a:buNone/>
            </a:pPr>
            <a:endParaRPr lang="tr-TR" altLang="tr-TR" sz="1800" dirty="0">
              <a:cs typeface="Arial" panose="020B0604020202020204" pitchFamily="34" charset="0"/>
            </a:endParaRPr>
          </a:p>
        </p:txBody>
      </p:sp>
      <p:sp>
        <p:nvSpPr>
          <p:cNvPr id="465923" name="3 Slayt Numarası Yer Tutucusu">
            <a:extLst>
              <a:ext uri="{FF2B5EF4-FFF2-40B4-BE49-F238E27FC236}">
                <a16:creationId xmlns:a16="http://schemas.microsoft.com/office/drawing/2014/main" id="{360D1F4D-6681-49F4-9792-4BCF83FAB780}"/>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75DAA62F-3ADA-4D51-A2C8-8DFF2C76DD58}" type="slidenum">
              <a:rPr lang="tr-TR" altLang="tr-TR" sz="1050"/>
              <a:pPr algn="ctr" eaLnBrk="1" hangingPunct="1">
                <a:spcBef>
                  <a:spcPct val="0"/>
                </a:spcBef>
                <a:buFontTx/>
                <a:buNone/>
              </a:pPr>
              <a:t>30</a:t>
            </a:fld>
            <a:endParaRPr lang="tr-TR" altLang="tr-TR" sz="105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4 Slayt Numarası Yer Tutucusu">
            <a:extLst>
              <a:ext uri="{FF2B5EF4-FFF2-40B4-BE49-F238E27FC236}">
                <a16:creationId xmlns:a16="http://schemas.microsoft.com/office/drawing/2014/main" id="{31E8A54D-3D72-46F9-B5E5-F3BE48E99007}"/>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5A06EDE5-D345-482D-85B6-8DF5272BFF74}" type="slidenum">
              <a:rPr lang="tr-TR" altLang="tr-TR" sz="1050"/>
              <a:pPr algn="ctr" eaLnBrk="1" hangingPunct="1">
                <a:spcBef>
                  <a:spcPct val="0"/>
                </a:spcBef>
                <a:buFontTx/>
                <a:buNone/>
              </a:pPr>
              <a:t>31</a:t>
            </a:fld>
            <a:endParaRPr lang="tr-TR" altLang="tr-TR" sz="1050"/>
          </a:p>
        </p:txBody>
      </p:sp>
      <p:sp>
        <p:nvSpPr>
          <p:cNvPr id="468995" name="Rectangle 2">
            <a:extLst>
              <a:ext uri="{FF2B5EF4-FFF2-40B4-BE49-F238E27FC236}">
                <a16:creationId xmlns:a16="http://schemas.microsoft.com/office/drawing/2014/main" id="{AC97F71F-E7DE-4687-8E0C-0753931337BE}"/>
              </a:ext>
            </a:extLst>
          </p:cNvPr>
          <p:cNvSpPr>
            <a:spLocks noGrp="1" noRot="1" noChangeArrowheads="1"/>
          </p:cNvSpPr>
          <p:nvPr>
            <p:ph type="title"/>
          </p:nvPr>
        </p:nvSpPr>
        <p:spPr>
          <a:xfrm>
            <a:off x="1489472" y="129886"/>
            <a:ext cx="6172200" cy="686991"/>
          </a:xfrm>
        </p:spPr>
        <p:txBody>
          <a:bodyPr/>
          <a:lstStyle/>
          <a:p>
            <a:pPr eaLnBrk="1" hangingPunct="1"/>
            <a:r>
              <a:rPr lang="tr-TR" altLang="tr-TR" sz="1800" dirty="0">
                <a:solidFill>
                  <a:schemeClr val="tx1"/>
                </a:solidFill>
              </a:rPr>
              <a:t>ANTİMİKROBİKLERİN BAŞLICA ETKİ MEKANİZMALARI</a:t>
            </a:r>
          </a:p>
        </p:txBody>
      </p:sp>
      <p:sp>
        <p:nvSpPr>
          <p:cNvPr id="468996" name="Rectangle 3">
            <a:extLst>
              <a:ext uri="{FF2B5EF4-FFF2-40B4-BE49-F238E27FC236}">
                <a16:creationId xmlns:a16="http://schemas.microsoft.com/office/drawing/2014/main" id="{79B74B08-56DC-44F7-A1FA-1B4E7C863843}"/>
              </a:ext>
            </a:extLst>
          </p:cNvPr>
          <p:cNvSpPr>
            <a:spLocks noGrp="1" noChangeArrowheads="1"/>
          </p:cNvSpPr>
          <p:nvPr>
            <p:ph type="body" idx="1"/>
          </p:nvPr>
        </p:nvSpPr>
        <p:spPr>
          <a:xfrm>
            <a:off x="1437518" y="1347355"/>
            <a:ext cx="6172200" cy="2282429"/>
          </a:xfrm>
        </p:spPr>
        <p:txBody>
          <a:bodyPr/>
          <a:lstStyle/>
          <a:p>
            <a:pPr eaLnBrk="1" hangingPunct="1">
              <a:buFont typeface="Wingdings" panose="05000000000000000000" pitchFamily="2" charset="2"/>
              <a:buNone/>
            </a:pPr>
            <a:r>
              <a:rPr lang="tr-TR" altLang="tr-TR" dirty="0"/>
              <a:t>1.Hücre duvarı sentezinin önlenmesi</a:t>
            </a:r>
          </a:p>
          <a:p>
            <a:pPr eaLnBrk="1" hangingPunct="1">
              <a:buFont typeface="Wingdings" panose="05000000000000000000" pitchFamily="2" charset="2"/>
              <a:buNone/>
            </a:pPr>
            <a:r>
              <a:rPr lang="tr-TR" altLang="tr-TR" dirty="0"/>
              <a:t>2.Hücre membranına etki</a:t>
            </a:r>
          </a:p>
          <a:p>
            <a:pPr eaLnBrk="1" hangingPunct="1">
              <a:buFont typeface="Wingdings" panose="05000000000000000000" pitchFamily="2" charset="2"/>
              <a:buNone/>
            </a:pPr>
            <a:r>
              <a:rPr lang="tr-TR" altLang="tr-TR" dirty="0"/>
              <a:t>3.Protein metabolizmasına etki</a:t>
            </a:r>
          </a:p>
          <a:p>
            <a:pPr eaLnBrk="1" hangingPunct="1">
              <a:buFont typeface="Wingdings" panose="05000000000000000000" pitchFamily="2" charset="2"/>
              <a:buNone/>
            </a:pPr>
            <a:r>
              <a:rPr lang="tr-TR" altLang="tr-TR" dirty="0"/>
              <a:t>4.DNA oluşumunun engellenmesi</a:t>
            </a:r>
          </a:p>
          <a:p>
            <a:pPr eaLnBrk="1" hangingPunct="1"/>
            <a:endParaRPr lang="tr-TR" altLang="tr-TR" dirty="0"/>
          </a:p>
          <a:p>
            <a:pPr eaLnBrk="1" hangingPunct="1"/>
            <a:endParaRPr lang="tr-TR" altLang="tr-TR" dirty="0"/>
          </a:p>
          <a:p>
            <a:pPr eaLnBrk="1" hangingPunct="1">
              <a:buFont typeface="Wingdings" panose="05000000000000000000" pitchFamily="2" charset="2"/>
              <a:buNone/>
            </a:pPr>
            <a:endParaRPr lang="tr-TR" altLang="tr-T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6 Slayt Numarası Yer Tutucusu">
            <a:extLst>
              <a:ext uri="{FF2B5EF4-FFF2-40B4-BE49-F238E27FC236}">
                <a16:creationId xmlns:a16="http://schemas.microsoft.com/office/drawing/2014/main" id="{3979E774-E8B7-40CD-AA1C-FC06682F124F}"/>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A1530E57-2473-427E-A8B1-577E2C286EEA}" type="slidenum">
              <a:rPr lang="tr-TR" altLang="tr-TR" sz="1050"/>
              <a:pPr algn="ctr" eaLnBrk="1" hangingPunct="1">
                <a:spcBef>
                  <a:spcPct val="0"/>
                </a:spcBef>
                <a:buFontTx/>
                <a:buNone/>
              </a:pPr>
              <a:t>32</a:t>
            </a:fld>
            <a:endParaRPr lang="tr-TR" altLang="tr-TR" sz="1050"/>
          </a:p>
        </p:txBody>
      </p:sp>
      <p:sp>
        <p:nvSpPr>
          <p:cNvPr id="473091" name="Rectangle 2">
            <a:extLst>
              <a:ext uri="{FF2B5EF4-FFF2-40B4-BE49-F238E27FC236}">
                <a16:creationId xmlns:a16="http://schemas.microsoft.com/office/drawing/2014/main" id="{3A73277B-3B67-4C3F-9051-12F2465BD009}"/>
              </a:ext>
            </a:extLst>
          </p:cNvPr>
          <p:cNvSpPr>
            <a:spLocks noGrp="1" noRot="1" noChangeArrowheads="1"/>
          </p:cNvSpPr>
          <p:nvPr>
            <p:ph type="title"/>
          </p:nvPr>
        </p:nvSpPr>
        <p:spPr>
          <a:xfrm>
            <a:off x="1485900" y="205978"/>
            <a:ext cx="6172200" cy="536972"/>
          </a:xfrm>
        </p:spPr>
        <p:txBody>
          <a:bodyPr/>
          <a:lstStyle/>
          <a:p>
            <a:pPr eaLnBrk="1" hangingPunct="1"/>
            <a:r>
              <a:rPr lang="tr-TR" altLang="tr-TR" sz="2100">
                <a:solidFill>
                  <a:srgbClr val="FFC000"/>
                </a:solidFill>
              </a:rPr>
              <a:t>Hücre Duvarı sentezinin önlenmesi</a:t>
            </a:r>
          </a:p>
        </p:txBody>
      </p:sp>
      <p:sp>
        <p:nvSpPr>
          <p:cNvPr id="473092" name="Rectangle 3">
            <a:extLst>
              <a:ext uri="{FF2B5EF4-FFF2-40B4-BE49-F238E27FC236}">
                <a16:creationId xmlns:a16="http://schemas.microsoft.com/office/drawing/2014/main" id="{A737985D-4EA1-40C7-B9A8-82F8607EA0C1}"/>
              </a:ext>
            </a:extLst>
          </p:cNvPr>
          <p:cNvSpPr>
            <a:spLocks noGrp="1" noChangeArrowheads="1"/>
          </p:cNvSpPr>
          <p:nvPr>
            <p:ph type="body" sz="half" idx="1"/>
          </p:nvPr>
        </p:nvSpPr>
        <p:spPr>
          <a:xfrm>
            <a:off x="316922" y="1430482"/>
            <a:ext cx="3742460" cy="1852072"/>
          </a:xfrm>
        </p:spPr>
        <p:txBody>
          <a:bodyPr/>
          <a:lstStyle/>
          <a:p>
            <a:pPr marL="0" indent="0">
              <a:buNone/>
            </a:pPr>
            <a:r>
              <a:rPr lang="tr-TR" altLang="tr-TR" sz="1800" dirty="0"/>
              <a:t>P</a:t>
            </a:r>
            <a:r>
              <a:rPr lang="tr-TR" altLang="tr-TR" sz="2100" dirty="0"/>
              <a:t>eptidoglikan zincirleri ardarda yer alan </a:t>
            </a:r>
          </a:p>
          <a:p>
            <a:pPr marL="0" indent="0">
              <a:buNone/>
            </a:pPr>
            <a:r>
              <a:rPr lang="tr-TR" altLang="tr-TR" sz="2100" dirty="0">
                <a:solidFill>
                  <a:srgbClr val="99FF33"/>
                </a:solidFill>
              </a:rPr>
              <a:t>N-asetilglukozamin</a:t>
            </a:r>
            <a:r>
              <a:rPr lang="tr-TR" altLang="tr-TR" sz="2100" dirty="0"/>
              <a:t> ve </a:t>
            </a:r>
          </a:p>
          <a:p>
            <a:pPr marL="0" indent="0">
              <a:buNone/>
            </a:pPr>
            <a:r>
              <a:rPr lang="tr-TR" altLang="tr-TR" sz="2100" dirty="0">
                <a:solidFill>
                  <a:srgbClr val="99FF33"/>
                </a:solidFill>
              </a:rPr>
              <a:t>N-asetilmuramik asit</a:t>
            </a:r>
            <a:r>
              <a:rPr lang="tr-TR" altLang="tr-TR" sz="2100" dirty="0"/>
              <a:t> ünitelerinden oluşur. </a:t>
            </a:r>
          </a:p>
        </p:txBody>
      </p:sp>
      <p:pic>
        <p:nvPicPr>
          <p:cNvPr id="473093" name="Picture 4">
            <a:extLst>
              <a:ext uri="{FF2B5EF4-FFF2-40B4-BE49-F238E27FC236}">
                <a16:creationId xmlns:a16="http://schemas.microsoft.com/office/drawing/2014/main" id="{D3B1C6EE-2B90-4282-94D0-9F8985956F80}"/>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327705" y="388847"/>
            <a:ext cx="4362815" cy="4165834"/>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5 Slayt Numarası Yer Tutucusu">
            <a:extLst>
              <a:ext uri="{FF2B5EF4-FFF2-40B4-BE49-F238E27FC236}">
                <a16:creationId xmlns:a16="http://schemas.microsoft.com/office/drawing/2014/main" id="{F572B894-36BC-4FAB-991D-E521721FDD5F}"/>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C1025E3A-157A-41DF-88A1-97DF282E71AF}" type="slidenum">
              <a:rPr lang="tr-TR" altLang="tr-TR" sz="1050"/>
              <a:pPr algn="ctr" eaLnBrk="1" hangingPunct="1">
                <a:spcBef>
                  <a:spcPct val="0"/>
                </a:spcBef>
                <a:buFontTx/>
                <a:buNone/>
              </a:pPr>
              <a:t>33</a:t>
            </a:fld>
            <a:endParaRPr lang="tr-TR" altLang="tr-TR" sz="1050"/>
          </a:p>
        </p:txBody>
      </p:sp>
      <p:sp>
        <p:nvSpPr>
          <p:cNvPr id="475139" name="Rectangle 2">
            <a:extLst>
              <a:ext uri="{FF2B5EF4-FFF2-40B4-BE49-F238E27FC236}">
                <a16:creationId xmlns:a16="http://schemas.microsoft.com/office/drawing/2014/main" id="{9C8DC682-A793-4B5B-A7D9-427D4ABB3A21}"/>
              </a:ext>
            </a:extLst>
          </p:cNvPr>
          <p:cNvSpPr>
            <a:spLocks noGrp="1" noRot="1" noChangeArrowheads="1"/>
          </p:cNvSpPr>
          <p:nvPr>
            <p:ph type="title"/>
          </p:nvPr>
        </p:nvSpPr>
        <p:spPr>
          <a:xfrm>
            <a:off x="1485900" y="86916"/>
            <a:ext cx="6172200" cy="854869"/>
          </a:xfrm>
        </p:spPr>
        <p:txBody>
          <a:bodyPr/>
          <a:lstStyle/>
          <a:p>
            <a:pPr eaLnBrk="1" hangingPunct="1"/>
            <a:r>
              <a:rPr lang="tr-TR" altLang="tr-TR" sz="1800">
                <a:solidFill>
                  <a:srgbClr val="FFC000"/>
                </a:solidFill>
              </a:rPr>
              <a:t>Hücre Duvarı sentezinin önlenmesi</a:t>
            </a:r>
          </a:p>
        </p:txBody>
      </p:sp>
      <p:sp>
        <p:nvSpPr>
          <p:cNvPr id="102403" name="Rectangle 3">
            <a:extLst>
              <a:ext uri="{FF2B5EF4-FFF2-40B4-BE49-F238E27FC236}">
                <a16:creationId xmlns:a16="http://schemas.microsoft.com/office/drawing/2014/main" id="{77ECA0EE-0ACF-417B-BB3F-6D7689985FDE}"/>
              </a:ext>
            </a:extLst>
          </p:cNvPr>
          <p:cNvSpPr>
            <a:spLocks noGrp="1" noChangeArrowheads="1"/>
          </p:cNvSpPr>
          <p:nvPr>
            <p:ph type="body" sz="half" idx="1"/>
          </p:nvPr>
        </p:nvSpPr>
        <p:spPr>
          <a:xfrm>
            <a:off x="6766185" y="514350"/>
            <a:ext cx="3457575" cy="1147763"/>
          </a:xfrm>
        </p:spPr>
        <p:txBody>
          <a:bodyPr/>
          <a:lstStyle/>
          <a:p>
            <a:pPr marL="0" indent="0">
              <a:lnSpc>
                <a:spcPct val="115000"/>
              </a:lnSpc>
              <a:spcBef>
                <a:spcPct val="0"/>
              </a:spcBef>
              <a:buNone/>
              <a:defRPr/>
            </a:pPr>
            <a:r>
              <a:rPr lang="tr-TR" sz="1800" dirty="0" err="1">
                <a:solidFill>
                  <a:schemeClr val="accent4"/>
                </a:solidFill>
              </a:rPr>
              <a:t>Transpeptidaz</a:t>
            </a:r>
            <a:endParaRPr lang="tr-TR" sz="1800" dirty="0">
              <a:solidFill>
                <a:schemeClr val="accent4"/>
              </a:solidFill>
            </a:endParaRPr>
          </a:p>
          <a:p>
            <a:pPr marL="0" indent="0">
              <a:lnSpc>
                <a:spcPct val="115000"/>
              </a:lnSpc>
              <a:buNone/>
              <a:defRPr/>
            </a:pPr>
            <a:r>
              <a:rPr lang="tr-TR" sz="1800" dirty="0" err="1">
                <a:solidFill>
                  <a:schemeClr val="accent4"/>
                </a:solidFill>
              </a:rPr>
              <a:t>Karboksipeptidaz</a:t>
            </a:r>
            <a:endParaRPr lang="tr-TR" sz="1800" dirty="0">
              <a:solidFill>
                <a:schemeClr val="accent4"/>
              </a:solidFill>
            </a:endParaRPr>
          </a:p>
          <a:p>
            <a:pPr marL="0" indent="0">
              <a:lnSpc>
                <a:spcPct val="115000"/>
              </a:lnSpc>
              <a:buNone/>
              <a:defRPr/>
            </a:pPr>
            <a:r>
              <a:rPr lang="tr-TR" sz="1800" dirty="0" err="1">
                <a:solidFill>
                  <a:schemeClr val="accent4"/>
                </a:solidFill>
              </a:rPr>
              <a:t>Endopeptidaz</a:t>
            </a:r>
            <a:endParaRPr lang="tr-TR" sz="1800" dirty="0">
              <a:solidFill>
                <a:schemeClr val="accent4"/>
              </a:solidFill>
            </a:endParaRPr>
          </a:p>
        </p:txBody>
      </p:sp>
      <p:sp>
        <p:nvSpPr>
          <p:cNvPr id="102405" name="Rectangle 5">
            <a:extLst>
              <a:ext uri="{FF2B5EF4-FFF2-40B4-BE49-F238E27FC236}">
                <a16:creationId xmlns:a16="http://schemas.microsoft.com/office/drawing/2014/main" id="{D26F7BA9-A2F2-4959-BB8A-8683071E8FC4}"/>
              </a:ext>
            </a:extLst>
          </p:cNvPr>
          <p:cNvSpPr>
            <a:spLocks noChangeArrowheads="1"/>
          </p:cNvSpPr>
          <p:nvPr/>
        </p:nvSpPr>
        <p:spPr bwMode="auto">
          <a:xfrm>
            <a:off x="1297413" y="152082"/>
            <a:ext cx="6858000" cy="407099"/>
          </a:xfrm>
          <a:prstGeom prst="rect">
            <a:avLst/>
          </a:prstGeom>
          <a:noFill/>
          <a:ln w="9525">
            <a:noFill/>
            <a:miter lim="800000"/>
            <a:headEnd/>
            <a:tailEnd/>
          </a:ln>
          <a:effectLst/>
        </p:spPr>
        <p:txBody>
          <a:bodyPr>
            <a:spAutoFit/>
          </a:bodyPr>
          <a:lstStyle/>
          <a:p>
            <a:pPr>
              <a:lnSpc>
                <a:spcPct val="140000"/>
              </a:lnSpc>
              <a:defRPr/>
            </a:pPr>
            <a:r>
              <a:rPr lang="tr-TR" sz="1650" dirty="0">
                <a:effectLst>
                  <a:outerShdw blurRad="38100" dist="38100" dir="2700000" algn="tl">
                    <a:srgbClr val="000000"/>
                  </a:outerShdw>
                </a:effectLst>
              </a:rPr>
              <a:t>Peptidoglikan sentezinin oluşumu üç enzim sistemini gerektirir</a:t>
            </a:r>
          </a:p>
        </p:txBody>
      </p:sp>
      <p:sp>
        <p:nvSpPr>
          <p:cNvPr id="475143" name="Rectangle 6">
            <a:extLst>
              <a:ext uri="{FF2B5EF4-FFF2-40B4-BE49-F238E27FC236}">
                <a16:creationId xmlns:a16="http://schemas.microsoft.com/office/drawing/2014/main" id="{7A00C981-0001-420B-816C-5D85330E9DDD}"/>
              </a:ext>
            </a:extLst>
          </p:cNvPr>
          <p:cNvSpPr>
            <a:spLocks noChangeArrowheads="1"/>
          </p:cNvSpPr>
          <p:nvPr/>
        </p:nvSpPr>
        <p:spPr bwMode="auto">
          <a:xfrm>
            <a:off x="249498" y="3970497"/>
            <a:ext cx="3509963" cy="102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40000"/>
              </a:lnSpc>
              <a:spcBef>
                <a:spcPct val="50000"/>
              </a:spcBef>
              <a:buClr>
                <a:schemeClr val="hlink"/>
              </a:buClr>
              <a:buSzPct val="60000"/>
              <a:buFont typeface="Wingdings" panose="05000000000000000000" pitchFamily="2" charset="2"/>
              <a:buNone/>
            </a:pPr>
            <a:r>
              <a:rPr lang="tr-TR" altLang="tr-TR" sz="1500" b="1" dirty="0">
                <a:latin typeface="Verdana" panose="020B0604030504040204" pitchFamily="34" charset="0"/>
              </a:rPr>
              <a:t>Beta laktam Antibiyotikler bu enzim aktivitelerini bloke ederler</a:t>
            </a:r>
          </a:p>
        </p:txBody>
      </p:sp>
      <p:pic>
        <p:nvPicPr>
          <p:cNvPr id="2" name="Resim 1">
            <a:extLst>
              <a:ext uri="{FF2B5EF4-FFF2-40B4-BE49-F238E27FC236}">
                <a16:creationId xmlns:a16="http://schemas.microsoft.com/office/drawing/2014/main" id="{DAF9E4E8-5894-94C0-F203-B304A847D376}"/>
              </a:ext>
            </a:extLst>
          </p:cNvPr>
          <p:cNvPicPr>
            <a:picLocks noChangeAspect="1"/>
          </p:cNvPicPr>
          <p:nvPr/>
        </p:nvPicPr>
        <p:blipFill>
          <a:blip r:embed="rId3"/>
          <a:stretch>
            <a:fillRect/>
          </a:stretch>
        </p:blipFill>
        <p:spPr>
          <a:xfrm>
            <a:off x="739057" y="719599"/>
            <a:ext cx="5494185" cy="309047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5 Slayt Numarası Yer Tutucusu">
            <a:extLst>
              <a:ext uri="{FF2B5EF4-FFF2-40B4-BE49-F238E27FC236}">
                <a16:creationId xmlns:a16="http://schemas.microsoft.com/office/drawing/2014/main" id="{8BDAC3F4-FCE7-48E2-830D-08CD6EAB0142}"/>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91B9EFFE-0926-4DC9-93C2-487579BE5238}" type="slidenum">
              <a:rPr lang="tr-TR" altLang="tr-TR" sz="1050"/>
              <a:pPr algn="ctr" eaLnBrk="1" hangingPunct="1">
                <a:spcBef>
                  <a:spcPct val="0"/>
                </a:spcBef>
                <a:buFontTx/>
                <a:buNone/>
              </a:pPr>
              <a:t>34</a:t>
            </a:fld>
            <a:endParaRPr lang="tr-TR" altLang="tr-TR" sz="1050"/>
          </a:p>
        </p:txBody>
      </p:sp>
      <p:sp>
        <p:nvSpPr>
          <p:cNvPr id="479235" name="Rectangle 2">
            <a:extLst>
              <a:ext uri="{FF2B5EF4-FFF2-40B4-BE49-F238E27FC236}">
                <a16:creationId xmlns:a16="http://schemas.microsoft.com/office/drawing/2014/main" id="{4A06DEFE-57D3-4CFD-AE0A-AC25E8A305CB}"/>
              </a:ext>
            </a:extLst>
          </p:cNvPr>
          <p:cNvSpPr>
            <a:spLocks noGrp="1" noRot="1" noChangeArrowheads="1"/>
          </p:cNvSpPr>
          <p:nvPr>
            <p:ph type="title"/>
          </p:nvPr>
        </p:nvSpPr>
        <p:spPr>
          <a:xfrm>
            <a:off x="2171700" y="-97635"/>
            <a:ext cx="7176655" cy="854870"/>
          </a:xfrm>
        </p:spPr>
        <p:txBody>
          <a:bodyPr/>
          <a:lstStyle/>
          <a:p>
            <a:pPr eaLnBrk="1" hangingPunct="1"/>
            <a:r>
              <a:rPr lang="tr-TR" altLang="tr-TR" sz="1800" dirty="0">
                <a:solidFill>
                  <a:schemeClr val="tx1"/>
                </a:solidFill>
              </a:rPr>
              <a:t>DNA OLUŞUMUNU ENGELLEYEREK ETKİ </a:t>
            </a:r>
            <a:br>
              <a:rPr lang="tr-TR" altLang="tr-TR" sz="1800" dirty="0">
                <a:solidFill>
                  <a:schemeClr val="tx1"/>
                </a:solidFill>
              </a:rPr>
            </a:br>
            <a:r>
              <a:rPr lang="tr-TR" altLang="tr-TR" sz="1800" dirty="0">
                <a:solidFill>
                  <a:schemeClr val="tx1"/>
                </a:solidFill>
              </a:rPr>
              <a:t>(DNA GYRASE ÜZERİNE ETKİ)</a:t>
            </a:r>
          </a:p>
        </p:txBody>
      </p:sp>
      <p:sp>
        <p:nvSpPr>
          <p:cNvPr id="479236" name="Rectangle 3">
            <a:extLst>
              <a:ext uri="{FF2B5EF4-FFF2-40B4-BE49-F238E27FC236}">
                <a16:creationId xmlns:a16="http://schemas.microsoft.com/office/drawing/2014/main" id="{572B9EF7-1D34-45D9-A056-A81F836B4FFD}"/>
              </a:ext>
            </a:extLst>
          </p:cNvPr>
          <p:cNvSpPr>
            <a:spLocks noGrp="1" noChangeArrowheads="1"/>
          </p:cNvSpPr>
          <p:nvPr>
            <p:ph type="body" sz="half" idx="1"/>
          </p:nvPr>
        </p:nvSpPr>
        <p:spPr>
          <a:xfrm>
            <a:off x="752475" y="747117"/>
            <a:ext cx="8211416" cy="2001440"/>
          </a:xfrm>
        </p:spPr>
        <p:txBody>
          <a:bodyPr/>
          <a:lstStyle/>
          <a:p>
            <a:pPr marL="0" indent="0">
              <a:spcBef>
                <a:spcPct val="10000"/>
              </a:spcBef>
              <a:buNone/>
            </a:pPr>
            <a:r>
              <a:rPr lang="tr-TR" altLang="tr-TR" sz="1500" b="1" dirty="0">
                <a:solidFill>
                  <a:srgbClr val="FFC000"/>
                </a:solidFill>
              </a:rPr>
              <a:t>Kinolonlar</a:t>
            </a:r>
          </a:p>
          <a:p>
            <a:pPr marL="0" indent="0">
              <a:buNone/>
            </a:pPr>
            <a:r>
              <a:rPr lang="tr-TR" altLang="tr-TR" sz="1500" dirty="0"/>
              <a:t>DNA giraz (GYRASE): kromozomal veya kromozom dışı çok uzun DNA’nın bakteri içine sığınabilmesi için bükülmesini ve fazla kıvrımlı hale gelmesini ATP yardımı ile çembersel DNA’nın açılıp kapanmasını </a:t>
            </a:r>
          </a:p>
          <a:p>
            <a:pPr marL="0" indent="0">
              <a:buNone/>
            </a:pPr>
            <a:endParaRPr lang="tr-TR" altLang="tr-TR" sz="1500" dirty="0"/>
          </a:p>
        </p:txBody>
      </p:sp>
      <p:pic>
        <p:nvPicPr>
          <p:cNvPr id="479237" name="Picture 4">
            <a:extLst>
              <a:ext uri="{FF2B5EF4-FFF2-40B4-BE49-F238E27FC236}">
                <a16:creationId xmlns:a16="http://schemas.microsoft.com/office/drawing/2014/main" id="{5D6D0D0C-6044-40C7-9552-D0DCD57359E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125265" y="2621906"/>
            <a:ext cx="4893469" cy="1927622"/>
          </a:xfrm>
          <a:noFill/>
        </p:spPr>
      </p:pic>
      <p:sp>
        <p:nvSpPr>
          <p:cNvPr id="479238" name="Rectangle 5">
            <a:extLst>
              <a:ext uri="{FF2B5EF4-FFF2-40B4-BE49-F238E27FC236}">
                <a16:creationId xmlns:a16="http://schemas.microsoft.com/office/drawing/2014/main" id="{5EFC959E-8F1F-4C11-B551-1B62B2A02FDF}"/>
              </a:ext>
            </a:extLst>
          </p:cNvPr>
          <p:cNvSpPr>
            <a:spLocks noChangeArrowheads="1"/>
          </p:cNvSpPr>
          <p:nvPr/>
        </p:nvSpPr>
        <p:spPr bwMode="auto">
          <a:xfrm>
            <a:off x="661771" y="1871394"/>
            <a:ext cx="790380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800" dirty="0">
                <a:latin typeface="Garamond" panose="02020404030301010803" pitchFamily="18" charset="0"/>
              </a:rPr>
              <a:t>DNA gyrase’ın  aktivitelerinden herhangi birinin blokajı DNA sentezini önler.</a:t>
            </a:r>
          </a:p>
          <a:p>
            <a:pPr eaLnBrk="1" hangingPunct="1">
              <a:spcBef>
                <a:spcPct val="0"/>
              </a:spcBef>
              <a:buFontTx/>
              <a:buNone/>
            </a:pPr>
            <a:r>
              <a:rPr lang="tr-TR" altLang="tr-TR" sz="1500" b="1" dirty="0">
                <a:solidFill>
                  <a:srgbClr val="FF3399"/>
                </a:solidFill>
                <a:latin typeface="Garamond" panose="02020404030301010803" pitchFamily="18" charset="0"/>
              </a:rPr>
              <a:t>Bakteri bölünemez, çok uzar ve ölür.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5 Slayt Numarası Yer Tutucusu">
            <a:extLst>
              <a:ext uri="{FF2B5EF4-FFF2-40B4-BE49-F238E27FC236}">
                <a16:creationId xmlns:a16="http://schemas.microsoft.com/office/drawing/2014/main" id="{5DD35A45-06E5-4C59-9DAF-4F9E6F51D9E3}"/>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9471CD2D-803B-4F7F-8F65-542D5C1F478E}" type="slidenum">
              <a:rPr lang="tr-TR" altLang="tr-TR" sz="1050"/>
              <a:pPr algn="ctr" eaLnBrk="1" hangingPunct="1">
                <a:spcBef>
                  <a:spcPct val="0"/>
                </a:spcBef>
                <a:buFontTx/>
                <a:buNone/>
              </a:pPr>
              <a:t>35</a:t>
            </a:fld>
            <a:endParaRPr lang="tr-TR" altLang="tr-TR" sz="1050"/>
          </a:p>
        </p:txBody>
      </p:sp>
      <p:sp>
        <p:nvSpPr>
          <p:cNvPr id="481283" name="Rectangle 2">
            <a:extLst>
              <a:ext uri="{FF2B5EF4-FFF2-40B4-BE49-F238E27FC236}">
                <a16:creationId xmlns:a16="http://schemas.microsoft.com/office/drawing/2014/main" id="{119DB1F5-46CD-4CE8-9CF8-4067DA63C0EA}"/>
              </a:ext>
            </a:extLst>
          </p:cNvPr>
          <p:cNvSpPr>
            <a:spLocks noGrp="1" noRot="1" noChangeArrowheads="1"/>
          </p:cNvSpPr>
          <p:nvPr>
            <p:ph type="title"/>
          </p:nvPr>
        </p:nvSpPr>
        <p:spPr>
          <a:xfrm>
            <a:off x="1485900" y="194073"/>
            <a:ext cx="6172200" cy="491728"/>
          </a:xfrm>
        </p:spPr>
        <p:txBody>
          <a:bodyPr/>
          <a:lstStyle/>
          <a:p>
            <a:pPr eaLnBrk="1" hangingPunct="1"/>
            <a:r>
              <a:rPr lang="tr-TR" altLang="tr-TR" sz="1800">
                <a:solidFill>
                  <a:srgbClr val="FFC000"/>
                </a:solidFill>
              </a:rPr>
              <a:t>HÜCRE MEMBRANINI ETKİLEYENLER</a:t>
            </a:r>
          </a:p>
        </p:txBody>
      </p:sp>
      <p:sp>
        <p:nvSpPr>
          <p:cNvPr id="481284" name="Rectangle 3">
            <a:extLst>
              <a:ext uri="{FF2B5EF4-FFF2-40B4-BE49-F238E27FC236}">
                <a16:creationId xmlns:a16="http://schemas.microsoft.com/office/drawing/2014/main" id="{4BC42930-268F-49BE-9D59-08759547B8F7}"/>
              </a:ext>
            </a:extLst>
          </p:cNvPr>
          <p:cNvSpPr>
            <a:spLocks noGrp="1" noChangeArrowheads="1"/>
          </p:cNvSpPr>
          <p:nvPr>
            <p:ph type="body" sz="half" idx="1"/>
          </p:nvPr>
        </p:nvSpPr>
        <p:spPr>
          <a:xfrm>
            <a:off x="1309211" y="390159"/>
            <a:ext cx="6498431" cy="2114550"/>
          </a:xfrm>
        </p:spPr>
        <p:txBody>
          <a:bodyPr/>
          <a:lstStyle/>
          <a:p>
            <a:pPr marL="0" indent="0">
              <a:lnSpc>
                <a:spcPct val="90000"/>
              </a:lnSpc>
              <a:buNone/>
            </a:pPr>
            <a:r>
              <a:rPr lang="tr-TR" altLang="tr-TR" sz="1500" b="1" dirty="0">
                <a:solidFill>
                  <a:srgbClr val="FFC000"/>
                </a:solidFill>
              </a:rPr>
              <a:t>Polimiksinler</a:t>
            </a:r>
          </a:p>
          <a:p>
            <a:pPr marL="0" indent="0">
              <a:lnSpc>
                <a:spcPct val="90000"/>
              </a:lnSpc>
              <a:buNone/>
            </a:pPr>
            <a:r>
              <a:rPr lang="tr-TR" altLang="tr-TR" sz="1500" b="1" dirty="0">
                <a:solidFill>
                  <a:srgbClr val="FFC000"/>
                </a:solidFill>
              </a:rPr>
              <a:t>Polyen antibiyotikler</a:t>
            </a:r>
          </a:p>
          <a:p>
            <a:pPr marL="0" indent="0" algn="just">
              <a:lnSpc>
                <a:spcPct val="90000"/>
              </a:lnSpc>
              <a:buNone/>
            </a:pPr>
            <a:r>
              <a:rPr lang="tr-TR" altLang="tr-TR" sz="1800" dirty="0"/>
              <a:t>Sitoplazmik zarın fonksiyonel bütünlüğünü  bozup pürin ve pirimidin nükleotidleri ile proteinlerin hücre dışına çıkmasına ve bakterinin zarar görmesine - ölmesine neden olurlar.</a:t>
            </a:r>
          </a:p>
        </p:txBody>
      </p:sp>
      <p:grpSp>
        <p:nvGrpSpPr>
          <p:cNvPr id="481285" name="Group 4">
            <a:extLst>
              <a:ext uri="{FF2B5EF4-FFF2-40B4-BE49-F238E27FC236}">
                <a16:creationId xmlns:a16="http://schemas.microsoft.com/office/drawing/2014/main" id="{88E0106E-5930-47AF-806C-159BB2094A34}"/>
              </a:ext>
            </a:extLst>
          </p:cNvPr>
          <p:cNvGrpSpPr>
            <a:grpSpLocks/>
          </p:cNvGrpSpPr>
          <p:nvPr/>
        </p:nvGrpSpPr>
        <p:grpSpPr bwMode="auto">
          <a:xfrm>
            <a:off x="2351809" y="2262472"/>
            <a:ext cx="4316254" cy="2646759"/>
            <a:chOff x="1608" y="2659"/>
            <a:chExt cx="2544" cy="1516"/>
          </a:xfrm>
        </p:grpSpPr>
        <p:pic>
          <p:nvPicPr>
            <p:cNvPr id="481286" name="Picture 5">
              <a:extLst>
                <a:ext uri="{FF2B5EF4-FFF2-40B4-BE49-F238E27FC236}">
                  <a16:creationId xmlns:a16="http://schemas.microsoft.com/office/drawing/2014/main" id="{321FF06B-7EFA-4768-97AE-B2EC1E1EF32E}"/>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08" y="2750"/>
              <a:ext cx="2544" cy="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87" name="Text Box 6">
              <a:extLst>
                <a:ext uri="{FF2B5EF4-FFF2-40B4-BE49-F238E27FC236}">
                  <a16:creationId xmlns:a16="http://schemas.microsoft.com/office/drawing/2014/main" id="{2EA32FAA-1580-496E-9FE9-3DE160703A1D}"/>
                </a:ext>
              </a:extLst>
            </p:cNvPr>
            <p:cNvSpPr txBox="1">
              <a:spLocks noChangeArrowheads="1"/>
            </p:cNvSpPr>
            <p:nvPr/>
          </p:nvSpPr>
          <p:spPr bwMode="auto">
            <a:xfrm>
              <a:off x="1701" y="2659"/>
              <a:ext cx="602"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Verdana" panose="020B0604030504040204" pitchFamily="34" charset="0"/>
                </a:rPr>
                <a:t>Proteinler</a:t>
              </a:r>
            </a:p>
          </p:txBody>
        </p:sp>
        <p:sp>
          <p:nvSpPr>
            <p:cNvPr id="481288" name="Text Box 7">
              <a:extLst>
                <a:ext uri="{FF2B5EF4-FFF2-40B4-BE49-F238E27FC236}">
                  <a16:creationId xmlns:a16="http://schemas.microsoft.com/office/drawing/2014/main" id="{AF6BEB5E-23A3-48F2-BC84-48406D211D5F}"/>
                </a:ext>
              </a:extLst>
            </p:cNvPr>
            <p:cNvSpPr txBox="1">
              <a:spLocks noChangeArrowheads="1"/>
            </p:cNvSpPr>
            <p:nvPr/>
          </p:nvSpPr>
          <p:spPr bwMode="auto">
            <a:xfrm>
              <a:off x="2686" y="2668"/>
              <a:ext cx="90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Verdana" panose="020B0604030504040204" pitchFamily="34" charset="0"/>
                </a:rPr>
                <a:t>Karbonhidratlar</a:t>
              </a:r>
            </a:p>
          </p:txBody>
        </p:sp>
        <p:sp>
          <p:nvSpPr>
            <p:cNvPr id="481289" name="Text Box 8">
              <a:extLst>
                <a:ext uri="{FF2B5EF4-FFF2-40B4-BE49-F238E27FC236}">
                  <a16:creationId xmlns:a16="http://schemas.microsoft.com/office/drawing/2014/main" id="{CF79B27A-654A-49F1-A470-3EABC0D69A4C}"/>
                </a:ext>
              </a:extLst>
            </p:cNvPr>
            <p:cNvSpPr txBox="1">
              <a:spLocks noChangeArrowheads="1"/>
            </p:cNvSpPr>
            <p:nvPr/>
          </p:nvSpPr>
          <p:spPr bwMode="auto">
            <a:xfrm>
              <a:off x="3412" y="3938"/>
              <a:ext cx="733"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Verdana" panose="020B0604030504040204" pitchFamily="34" charset="0"/>
                </a:rPr>
                <a:t>Lipid tabaka</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4 Slayt Numarası Yer Tutucusu">
            <a:extLst>
              <a:ext uri="{FF2B5EF4-FFF2-40B4-BE49-F238E27FC236}">
                <a16:creationId xmlns:a16="http://schemas.microsoft.com/office/drawing/2014/main" id="{5278E6FB-BCAB-42CD-9D59-FD9051D97032}"/>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1BA28E75-E618-44B3-A2FD-D6B36A6D4177}" type="slidenum">
              <a:rPr lang="tr-TR" altLang="tr-TR" sz="1050"/>
              <a:pPr algn="ctr" eaLnBrk="1" hangingPunct="1">
                <a:spcBef>
                  <a:spcPct val="0"/>
                </a:spcBef>
                <a:buFontTx/>
                <a:buNone/>
              </a:pPr>
              <a:t>36</a:t>
            </a:fld>
            <a:endParaRPr lang="tr-TR" altLang="tr-TR" sz="1050"/>
          </a:p>
        </p:txBody>
      </p:sp>
      <p:sp>
        <p:nvSpPr>
          <p:cNvPr id="483331" name="Rectangle 2">
            <a:extLst>
              <a:ext uri="{FF2B5EF4-FFF2-40B4-BE49-F238E27FC236}">
                <a16:creationId xmlns:a16="http://schemas.microsoft.com/office/drawing/2014/main" id="{B4AD9287-311B-430D-9265-5058529DC52D}"/>
              </a:ext>
            </a:extLst>
          </p:cNvPr>
          <p:cNvSpPr>
            <a:spLocks noGrp="1" noRot="1" noChangeArrowheads="1"/>
          </p:cNvSpPr>
          <p:nvPr>
            <p:ph type="title"/>
          </p:nvPr>
        </p:nvSpPr>
        <p:spPr>
          <a:xfrm>
            <a:off x="1601391" y="171450"/>
            <a:ext cx="6172200" cy="857250"/>
          </a:xfrm>
        </p:spPr>
        <p:txBody>
          <a:bodyPr/>
          <a:lstStyle/>
          <a:p>
            <a:pPr eaLnBrk="1" hangingPunct="1">
              <a:lnSpc>
                <a:spcPct val="120000"/>
              </a:lnSpc>
            </a:pPr>
            <a:r>
              <a:rPr lang="tr-TR" altLang="tr-TR" sz="1800" dirty="0">
                <a:solidFill>
                  <a:schemeClr val="tx1"/>
                </a:solidFill>
              </a:rPr>
              <a:t>PROTEİN METABOLİZMASINA VE SENTEZİNE ETKİ YAPAN ANTİBİYOTİKLER</a:t>
            </a:r>
          </a:p>
        </p:txBody>
      </p:sp>
      <p:sp>
        <p:nvSpPr>
          <p:cNvPr id="483332" name="Rectangle 3">
            <a:extLst>
              <a:ext uri="{FF2B5EF4-FFF2-40B4-BE49-F238E27FC236}">
                <a16:creationId xmlns:a16="http://schemas.microsoft.com/office/drawing/2014/main" id="{27775091-C760-466E-A95B-CDE6ADB85BD3}"/>
              </a:ext>
            </a:extLst>
          </p:cNvPr>
          <p:cNvSpPr>
            <a:spLocks noGrp="1" noChangeArrowheads="1"/>
          </p:cNvSpPr>
          <p:nvPr>
            <p:ph type="body" idx="1"/>
          </p:nvPr>
        </p:nvSpPr>
        <p:spPr>
          <a:xfrm>
            <a:off x="1601391" y="1054894"/>
            <a:ext cx="6172200" cy="1754981"/>
          </a:xfrm>
        </p:spPr>
        <p:txBody>
          <a:bodyPr/>
          <a:lstStyle/>
          <a:p>
            <a:pPr marL="0" indent="0">
              <a:buNone/>
            </a:pPr>
            <a:endParaRPr lang="tr-TR" altLang="tr-TR" sz="1800"/>
          </a:p>
          <a:p>
            <a:pPr marL="0" indent="0">
              <a:buNone/>
            </a:pPr>
            <a:r>
              <a:rPr lang="tr-TR" altLang="tr-TR" sz="1800"/>
              <a:t>Ribozomların 30S birimine bağlanarak protein sentezini önleyen antibiyotikler</a:t>
            </a:r>
          </a:p>
          <a:p>
            <a:pPr marL="0" indent="0">
              <a:buNone/>
            </a:pPr>
            <a:r>
              <a:rPr lang="tr-TR" altLang="tr-TR" sz="1800" b="1">
                <a:solidFill>
                  <a:srgbClr val="99FF33"/>
                </a:solidFill>
              </a:rPr>
              <a:t>Aminoglikozitler</a:t>
            </a:r>
          </a:p>
          <a:p>
            <a:pPr marL="0" indent="0">
              <a:buNone/>
            </a:pPr>
            <a:r>
              <a:rPr lang="tr-TR" altLang="tr-TR" sz="1800" b="1">
                <a:solidFill>
                  <a:srgbClr val="99FF33"/>
                </a:solidFill>
              </a:rPr>
              <a:t>Tetrasiklinler</a:t>
            </a:r>
          </a:p>
        </p:txBody>
      </p:sp>
      <p:sp>
        <p:nvSpPr>
          <p:cNvPr id="2" name="Rectangle 1">
            <a:extLst>
              <a:ext uri="{FF2B5EF4-FFF2-40B4-BE49-F238E27FC236}">
                <a16:creationId xmlns:a16="http://schemas.microsoft.com/office/drawing/2014/main" id="{51535E4E-B947-440D-B743-7BD1E016118B}"/>
              </a:ext>
            </a:extLst>
          </p:cNvPr>
          <p:cNvSpPr/>
          <p:nvPr/>
        </p:nvSpPr>
        <p:spPr>
          <a:xfrm>
            <a:off x="1506682" y="3091526"/>
            <a:ext cx="5829300" cy="1384995"/>
          </a:xfrm>
          <a:prstGeom prst="rect">
            <a:avLst/>
          </a:prstGeom>
        </p:spPr>
        <p:txBody>
          <a:bodyPr wrap="square">
            <a:spAutoFit/>
          </a:bodyPr>
          <a:lstStyle/>
          <a:p>
            <a:pPr marL="0" indent="0">
              <a:buNone/>
            </a:pPr>
            <a:r>
              <a:rPr lang="tr-TR" altLang="tr-TR" dirty="0"/>
              <a:t>Ribozomlerın 50S birimine bağlanarak protein sentezini önleyen antibiyotikler</a:t>
            </a:r>
          </a:p>
          <a:p>
            <a:pPr marL="0" indent="0">
              <a:buNone/>
            </a:pPr>
            <a:r>
              <a:rPr lang="tr-TR" altLang="tr-TR" b="1" dirty="0">
                <a:solidFill>
                  <a:srgbClr val="99FF33"/>
                </a:solidFill>
              </a:rPr>
              <a:t>Kloramfenikol</a:t>
            </a:r>
          </a:p>
          <a:p>
            <a:pPr marL="0" indent="0">
              <a:buNone/>
            </a:pPr>
            <a:r>
              <a:rPr lang="tr-TR" altLang="tr-TR" b="1" dirty="0">
                <a:solidFill>
                  <a:srgbClr val="99FF33"/>
                </a:solidFill>
              </a:rPr>
              <a:t>Makrolidler</a:t>
            </a:r>
          </a:p>
          <a:p>
            <a:pPr marL="0" indent="0">
              <a:buNone/>
            </a:pPr>
            <a:r>
              <a:rPr lang="tr-TR" altLang="tr-TR" b="1" dirty="0">
                <a:solidFill>
                  <a:srgbClr val="99FF33"/>
                </a:solidFill>
              </a:rPr>
              <a:t>Azalidler</a:t>
            </a:r>
          </a:p>
          <a:p>
            <a:pPr marL="0" indent="0">
              <a:buNone/>
            </a:pPr>
            <a:r>
              <a:rPr lang="tr-TR" altLang="tr-TR" b="1" dirty="0">
                <a:solidFill>
                  <a:srgbClr val="99FF33"/>
                </a:solidFill>
              </a:rPr>
              <a:t>Linkozamidler</a:t>
            </a:r>
            <a:endParaRPr lang="tr-T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15">
            <a:extLst>
              <a:ext uri="{FF2B5EF4-FFF2-40B4-BE49-F238E27FC236}">
                <a16:creationId xmlns:a16="http://schemas.microsoft.com/office/drawing/2014/main" id="{5D9EE1C2-944E-4108-B3DF-86FE2A8D52D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eaLnBrk="1" hangingPunct="1">
              <a:spcBef>
                <a:spcPct val="0"/>
              </a:spcBef>
              <a:buFontTx/>
              <a:buNone/>
            </a:pPr>
            <a:fld id="{133D6049-CF3C-43F8-82C7-63FCE3D296D2}" type="slidenum">
              <a:rPr lang="tr-TR" altLang="tr-TR" sz="1050"/>
              <a:pPr eaLnBrk="1" hangingPunct="1">
                <a:spcBef>
                  <a:spcPct val="0"/>
                </a:spcBef>
                <a:buFontTx/>
                <a:buNone/>
              </a:pPr>
              <a:t>37</a:t>
            </a:fld>
            <a:endParaRPr lang="tr-TR" altLang="tr-TR" sz="1050"/>
          </a:p>
        </p:txBody>
      </p:sp>
      <p:pic>
        <p:nvPicPr>
          <p:cNvPr id="487427" name="Picture 4" descr="drugs">
            <a:extLst>
              <a:ext uri="{FF2B5EF4-FFF2-40B4-BE49-F238E27FC236}">
                <a16:creationId xmlns:a16="http://schemas.microsoft.com/office/drawing/2014/main" id="{39E745D3-B412-461E-92F6-F9CE3A05D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8816"/>
            <a:ext cx="6858000" cy="509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8" name="Rectangle 2">
            <a:extLst>
              <a:ext uri="{FF2B5EF4-FFF2-40B4-BE49-F238E27FC236}">
                <a16:creationId xmlns:a16="http://schemas.microsoft.com/office/drawing/2014/main" id="{CA0508DA-0FAB-421E-A082-E71F0B93D26D}"/>
              </a:ext>
            </a:extLst>
          </p:cNvPr>
          <p:cNvSpPr>
            <a:spLocks noGrp="1" noChangeArrowheads="1"/>
          </p:cNvSpPr>
          <p:nvPr>
            <p:ph type="ctrTitle"/>
          </p:nvPr>
        </p:nvSpPr>
        <p:spPr>
          <a:xfrm>
            <a:off x="1331119" y="1113235"/>
            <a:ext cx="6480572" cy="1964531"/>
          </a:xfrm>
          <a:solidFill>
            <a:schemeClr val="bg1">
              <a:alpha val="58823"/>
            </a:schemeClr>
          </a:solidFill>
        </p:spPr>
        <p:txBody>
          <a:bodyPr/>
          <a:lstStyle/>
          <a:p>
            <a:pPr eaLnBrk="1" hangingPunct="1"/>
            <a:r>
              <a:rPr lang="tr-TR" altLang="tr-TR" sz="3225">
                <a:solidFill>
                  <a:schemeClr val="hlink"/>
                </a:solidFill>
              </a:rPr>
              <a:t>BAKTERİLERDE </a:t>
            </a:r>
            <a:br>
              <a:rPr lang="tr-TR" altLang="tr-TR" sz="3225">
                <a:solidFill>
                  <a:schemeClr val="hlink"/>
                </a:solidFill>
              </a:rPr>
            </a:br>
            <a:r>
              <a:rPr lang="tr-TR" altLang="tr-TR" sz="3225">
                <a:solidFill>
                  <a:schemeClr val="hlink"/>
                </a:solidFill>
              </a:rPr>
              <a:t>ANTİBİYOTİKLERE DİRENÇ GELİŞME MEKANİZMALARI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2 Slayt Numarası Yer Tutucusu">
            <a:extLst>
              <a:ext uri="{FF2B5EF4-FFF2-40B4-BE49-F238E27FC236}">
                <a16:creationId xmlns:a16="http://schemas.microsoft.com/office/drawing/2014/main" id="{7550120B-FB0F-484C-B86D-DA08F735E188}"/>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B1DE8B22-90F0-46D4-9F54-E577C6EA33AD}" type="slidenum">
              <a:rPr lang="tr-TR" altLang="tr-TR" sz="1050"/>
              <a:pPr algn="ctr" eaLnBrk="1" hangingPunct="1">
                <a:spcBef>
                  <a:spcPct val="0"/>
                </a:spcBef>
                <a:buFontTx/>
                <a:buNone/>
              </a:pPr>
              <a:t>38</a:t>
            </a:fld>
            <a:endParaRPr lang="tr-TR" altLang="tr-TR" sz="1050"/>
          </a:p>
        </p:txBody>
      </p:sp>
      <p:pic>
        <p:nvPicPr>
          <p:cNvPr id="491523" name="Picture 7" descr="hurriyet">
            <a:extLst>
              <a:ext uri="{FF2B5EF4-FFF2-40B4-BE49-F238E27FC236}">
                <a16:creationId xmlns:a16="http://schemas.microsoft.com/office/drawing/2014/main" id="{A2466443-3DD2-4083-B89F-BA6A626AC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310753"/>
            <a:ext cx="3270647"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24" name="Picture 5" descr="SUPERBUG">
            <a:extLst>
              <a:ext uri="{FF2B5EF4-FFF2-40B4-BE49-F238E27FC236}">
                <a16:creationId xmlns:a16="http://schemas.microsoft.com/office/drawing/2014/main" id="{C6A122BB-FCEB-4B79-AAE8-6A4F20815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660" y="0"/>
            <a:ext cx="1850231" cy="264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25" name="Picture 6" descr="milliyet">
            <a:extLst>
              <a:ext uri="{FF2B5EF4-FFF2-40B4-BE49-F238E27FC236}">
                <a16:creationId xmlns:a16="http://schemas.microsoft.com/office/drawing/2014/main" id="{9A1F8776-6DB6-442C-9053-4979BDA843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37" y="1423988"/>
            <a:ext cx="3014663" cy="261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26" name="Picture 4">
            <a:extLst>
              <a:ext uri="{FF2B5EF4-FFF2-40B4-BE49-F238E27FC236}">
                <a16:creationId xmlns:a16="http://schemas.microsoft.com/office/drawing/2014/main" id="{9159FD55-FAD2-42B3-B834-B241A66F31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1375" y="1970485"/>
            <a:ext cx="2380060" cy="317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8">
            <a:extLst>
              <a:ext uri="{FF2B5EF4-FFF2-40B4-BE49-F238E27FC236}">
                <a16:creationId xmlns:a16="http://schemas.microsoft.com/office/drawing/2014/main" id="{5C1D05EE-A2A9-4AF0-B7E8-E9ED8172CE01}"/>
              </a:ext>
            </a:extLst>
          </p:cNvPr>
          <p:cNvSpPr txBox="1">
            <a:spLocks noChangeArrowheads="1"/>
          </p:cNvSpPr>
          <p:nvPr/>
        </p:nvSpPr>
        <p:spPr bwMode="auto">
          <a:xfrm>
            <a:off x="1365647" y="884635"/>
            <a:ext cx="2489784" cy="30008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b="1">
                <a:latin typeface="Verdana" panose="020B0604030504040204" pitchFamily="34" charset="0"/>
              </a:rPr>
              <a:t>Türk’ün ilacı antibiyotik</a:t>
            </a:r>
          </a:p>
        </p:txBody>
      </p:sp>
      <p:sp>
        <p:nvSpPr>
          <p:cNvPr id="67593" name="Text Box 9">
            <a:extLst>
              <a:ext uri="{FF2B5EF4-FFF2-40B4-BE49-F238E27FC236}">
                <a16:creationId xmlns:a16="http://schemas.microsoft.com/office/drawing/2014/main" id="{134934A5-8620-4D44-ABE6-D6D5D8A8F1E5}"/>
              </a:ext>
            </a:extLst>
          </p:cNvPr>
          <p:cNvSpPr txBox="1">
            <a:spLocks noChangeArrowheads="1"/>
          </p:cNvSpPr>
          <p:nvPr/>
        </p:nvSpPr>
        <p:spPr bwMode="auto">
          <a:xfrm>
            <a:off x="5176452" y="3145632"/>
            <a:ext cx="2714206" cy="5078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tr-TR" sz="1350" b="1">
                <a:latin typeface="Verdana" panose="020B0604030504040204" pitchFamily="34" charset="0"/>
              </a:rPr>
              <a:t>Bu günkü antibiyotikler</a:t>
            </a:r>
          </a:p>
          <a:p>
            <a:pPr algn="ctr" eaLnBrk="1" hangingPunct="1">
              <a:spcBef>
                <a:spcPct val="0"/>
              </a:spcBef>
              <a:buFontTx/>
              <a:buNone/>
            </a:pPr>
            <a:r>
              <a:rPr lang="tr-TR" altLang="tr-TR" sz="1350" b="1">
                <a:latin typeface="Verdana" panose="020B0604030504040204" pitchFamily="34" charset="0"/>
              </a:rPr>
              <a:t>10 yıl içinde işe yaramaz..</a:t>
            </a:r>
          </a:p>
        </p:txBody>
      </p:sp>
      <p:pic>
        <p:nvPicPr>
          <p:cNvPr id="67594" name="Picture 10">
            <a:extLst>
              <a:ext uri="{FF2B5EF4-FFF2-40B4-BE49-F238E27FC236}">
                <a16:creationId xmlns:a16="http://schemas.microsoft.com/office/drawing/2014/main" id="{63D20961-CAB9-4A1D-A4D3-6F5FA94329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1003" y="3044429"/>
            <a:ext cx="2260997" cy="54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fade">
                                      <p:cBhvr>
                                        <p:cTn id="7" dur="770" decel="100000"/>
                                        <p:tgtEl>
                                          <p:spTgt spid="67592"/>
                                        </p:tgtEl>
                                      </p:cBhvr>
                                    </p:animEffect>
                                    <p:animScale>
                                      <p:cBhvr>
                                        <p:cTn id="8" dur="770" decel="100000"/>
                                        <p:tgtEl>
                                          <p:spTgt spid="67592"/>
                                        </p:tgtEl>
                                      </p:cBhvr>
                                      <p:from x="10000" y="10000"/>
                                      <p:to x="200000" y="450000"/>
                                    </p:animScale>
                                    <p:animScale>
                                      <p:cBhvr>
                                        <p:cTn id="9" dur="1230" accel="100000" fill="hold">
                                          <p:stCondLst>
                                            <p:cond delay="770"/>
                                          </p:stCondLst>
                                        </p:cTn>
                                        <p:tgtEl>
                                          <p:spTgt spid="67592"/>
                                        </p:tgtEl>
                                      </p:cBhvr>
                                      <p:from x="200000" y="450000"/>
                                      <p:to x="100000" y="100000"/>
                                    </p:animScale>
                                    <p:set>
                                      <p:cBhvr>
                                        <p:cTn id="10" dur="770" fill="hold"/>
                                        <p:tgtEl>
                                          <p:spTgt spid="67592"/>
                                        </p:tgtEl>
                                        <p:attrNameLst>
                                          <p:attrName>ppt_x</p:attrName>
                                        </p:attrNameLst>
                                      </p:cBhvr>
                                      <p:to>
                                        <p:strVal val="(0.5)"/>
                                      </p:to>
                                    </p:set>
                                    <p:anim from="(0.5)" to="(#ppt_x)" calcmode="lin" valueType="num">
                                      <p:cBhvr>
                                        <p:cTn id="11" dur="1230" accel="100000" fill="hold">
                                          <p:stCondLst>
                                            <p:cond delay="770"/>
                                          </p:stCondLst>
                                        </p:cTn>
                                        <p:tgtEl>
                                          <p:spTgt spid="67592"/>
                                        </p:tgtEl>
                                        <p:attrNameLst>
                                          <p:attrName>ppt_x</p:attrName>
                                        </p:attrNameLst>
                                      </p:cBhvr>
                                    </p:anim>
                                    <p:set>
                                      <p:cBhvr>
                                        <p:cTn id="12" dur="770" fill="hold"/>
                                        <p:tgtEl>
                                          <p:spTgt spid="67592"/>
                                        </p:tgtEl>
                                        <p:attrNameLst>
                                          <p:attrName>ppt_y</p:attrName>
                                        </p:attrNameLst>
                                      </p:cBhvr>
                                      <p:to>
                                        <p:strVal val="(#ppt_y+0.4)"/>
                                      </p:to>
                                    </p:set>
                                    <p:anim from="(#ppt_y+0.4)" to="(#ppt_y)" calcmode="lin" valueType="num">
                                      <p:cBhvr>
                                        <p:cTn id="13" dur="1230" accel="100000" fill="hold">
                                          <p:stCondLst>
                                            <p:cond delay="770"/>
                                          </p:stCondLst>
                                        </p:cTn>
                                        <p:tgtEl>
                                          <p:spTgt spid="67592"/>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67593"/>
                                        </p:tgtEl>
                                        <p:attrNameLst>
                                          <p:attrName>style.visibility</p:attrName>
                                        </p:attrNameLst>
                                      </p:cBhvr>
                                      <p:to>
                                        <p:strVal val="visible"/>
                                      </p:to>
                                    </p:set>
                                    <p:animEffect transition="in" filter="fade">
                                      <p:cBhvr>
                                        <p:cTn id="17" dur="770" decel="100000"/>
                                        <p:tgtEl>
                                          <p:spTgt spid="67593"/>
                                        </p:tgtEl>
                                      </p:cBhvr>
                                    </p:animEffect>
                                    <p:animScale>
                                      <p:cBhvr>
                                        <p:cTn id="18" dur="770" decel="100000"/>
                                        <p:tgtEl>
                                          <p:spTgt spid="67593"/>
                                        </p:tgtEl>
                                      </p:cBhvr>
                                      <p:from x="10000" y="10000"/>
                                      <p:to x="200000" y="450000"/>
                                    </p:animScale>
                                    <p:animScale>
                                      <p:cBhvr>
                                        <p:cTn id="19" dur="1230" accel="100000" fill="hold">
                                          <p:stCondLst>
                                            <p:cond delay="770"/>
                                          </p:stCondLst>
                                        </p:cTn>
                                        <p:tgtEl>
                                          <p:spTgt spid="67593"/>
                                        </p:tgtEl>
                                      </p:cBhvr>
                                      <p:from x="200000" y="450000"/>
                                      <p:to x="100000" y="100000"/>
                                    </p:animScale>
                                    <p:set>
                                      <p:cBhvr>
                                        <p:cTn id="20" dur="770" fill="hold"/>
                                        <p:tgtEl>
                                          <p:spTgt spid="67593"/>
                                        </p:tgtEl>
                                        <p:attrNameLst>
                                          <p:attrName>ppt_x</p:attrName>
                                        </p:attrNameLst>
                                      </p:cBhvr>
                                      <p:to>
                                        <p:strVal val="(0.5)"/>
                                      </p:to>
                                    </p:set>
                                    <p:anim from="(0.5)" to="(#ppt_x)" calcmode="lin" valueType="num">
                                      <p:cBhvr>
                                        <p:cTn id="21" dur="1230" accel="100000" fill="hold">
                                          <p:stCondLst>
                                            <p:cond delay="770"/>
                                          </p:stCondLst>
                                        </p:cTn>
                                        <p:tgtEl>
                                          <p:spTgt spid="67593"/>
                                        </p:tgtEl>
                                        <p:attrNameLst>
                                          <p:attrName>ppt_x</p:attrName>
                                        </p:attrNameLst>
                                      </p:cBhvr>
                                    </p:anim>
                                    <p:set>
                                      <p:cBhvr>
                                        <p:cTn id="22" dur="770" fill="hold"/>
                                        <p:tgtEl>
                                          <p:spTgt spid="67593"/>
                                        </p:tgtEl>
                                        <p:attrNameLst>
                                          <p:attrName>ppt_y</p:attrName>
                                        </p:attrNameLst>
                                      </p:cBhvr>
                                      <p:to>
                                        <p:strVal val="(#ppt_y+0.4)"/>
                                      </p:to>
                                    </p:set>
                                    <p:anim from="(#ppt_y+0.4)" to="(#ppt_y)" calcmode="lin" valueType="num">
                                      <p:cBhvr>
                                        <p:cTn id="23" dur="1230" accel="100000" fill="hold">
                                          <p:stCondLst>
                                            <p:cond delay="770"/>
                                          </p:stCondLst>
                                        </p:cTn>
                                        <p:tgtEl>
                                          <p:spTgt spid="67593"/>
                                        </p:tgtEl>
                                        <p:attrNameLst>
                                          <p:attrName>ppt_y</p:attrName>
                                        </p:attrNameLst>
                                      </p:cBhvr>
                                    </p:anim>
                                  </p:childTnLst>
                                </p:cTn>
                              </p:par>
                            </p:childTnLst>
                          </p:cTn>
                        </p:par>
                        <p:par>
                          <p:cTn id="24" fill="hold" nodeType="afterGroup">
                            <p:stCondLst>
                              <p:cond delay="4000"/>
                            </p:stCondLst>
                            <p:childTnLst>
                              <p:par>
                                <p:cTn id="25" presetID="51" presetClass="entr" presetSubtype="0" fill="hold" nodeType="afterEffect">
                                  <p:stCondLst>
                                    <p:cond delay="0"/>
                                  </p:stCondLst>
                                  <p:childTnLst>
                                    <p:set>
                                      <p:cBhvr>
                                        <p:cTn id="26" dur="1" fill="hold">
                                          <p:stCondLst>
                                            <p:cond delay="0"/>
                                          </p:stCondLst>
                                        </p:cTn>
                                        <p:tgtEl>
                                          <p:spTgt spid="67594"/>
                                        </p:tgtEl>
                                        <p:attrNameLst>
                                          <p:attrName>style.visibility</p:attrName>
                                        </p:attrNameLst>
                                      </p:cBhvr>
                                      <p:to>
                                        <p:strVal val="visible"/>
                                      </p:to>
                                    </p:set>
                                    <p:animEffect transition="in" filter="fade">
                                      <p:cBhvr>
                                        <p:cTn id="27" dur="770" decel="100000"/>
                                        <p:tgtEl>
                                          <p:spTgt spid="67594"/>
                                        </p:tgtEl>
                                      </p:cBhvr>
                                    </p:animEffect>
                                    <p:animScale>
                                      <p:cBhvr>
                                        <p:cTn id="28" dur="770" decel="100000"/>
                                        <p:tgtEl>
                                          <p:spTgt spid="67594"/>
                                        </p:tgtEl>
                                      </p:cBhvr>
                                      <p:from x="10000" y="10000"/>
                                      <p:to x="200000" y="450000"/>
                                    </p:animScale>
                                    <p:animScale>
                                      <p:cBhvr>
                                        <p:cTn id="29" dur="1230" accel="100000" fill="hold">
                                          <p:stCondLst>
                                            <p:cond delay="770"/>
                                          </p:stCondLst>
                                        </p:cTn>
                                        <p:tgtEl>
                                          <p:spTgt spid="67594"/>
                                        </p:tgtEl>
                                      </p:cBhvr>
                                      <p:from x="200000" y="450000"/>
                                      <p:to x="100000" y="100000"/>
                                    </p:animScale>
                                    <p:set>
                                      <p:cBhvr>
                                        <p:cTn id="30" dur="770" fill="hold"/>
                                        <p:tgtEl>
                                          <p:spTgt spid="67594"/>
                                        </p:tgtEl>
                                        <p:attrNameLst>
                                          <p:attrName>ppt_x</p:attrName>
                                        </p:attrNameLst>
                                      </p:cBhvr>
                                      <p:to>
                                        <p:strVal val="(0.5)"/>
                                      </p:to>
                                    </p:set>
                                    <p:anim from="(0.5)" to="(#ppt_x)" calcmode="lin" valueType="num">
                                      <p:cBhvr>
                                        <p:cTn id="31" dur="1230" accel="100000" fill="hold">
                                          <p:stCondLst>
                                            <p:cond delay="770"/>
                                          </p:stCondLst>
                                        </p:cTn>
                                        <p:tgtEl>
                                          <p:spTgt spid="67594"/>
                                        </p:tgtEl>
                                        <p:attrNameLst>
                                          <p:attrName>ppt_x</p:attrName>
                                        </p:attrNameLst>
                                      </p:cBhvr>
                                    </p:anim>
                                    <p:set>
                                      <p:cBhvr>
                                        <p:cTn id="32" dur="770" fill="hold"/>
                                        <p:tgtEl>
                                          <p:spTgt spid="67594"/>
                                        </p:tgtEl>
                                        <p:attrNameLst>
                                          <p:attrName>ppt_y</p:attrName>
                                        </p:attrNameLst>
                                      </p:cBhvr>
                                      <p:to>
                                        <p:strVal val="(#ppt_y+0.4)"/>
                                      </p:to>
                                    </p:set>
                                    <p:anim from="(#ppt_y+0.4)" to="(#ppt_y)" calcmode="lin" valueType="num">
                                      <p:cBhvr>
                                        <p:cTn id="33" dur="1230" accel="100000" fill="hold">
                                          <p:stCondLst>
                                            <p:cond delay="770"/>
                                          </p:stCondLst>
                                        </p:cTn>
                                        <p:tgtEl>
                                          <p:spTgt spid="6759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animBg="1"/>
      <p:bldP spid="6759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4 Slayt Numarası Yer Tutucusu">
            <a:extLst>
              <a:ext uri="{FF2B5EF4-FFF2-40B4-BE49-F238E27FC236}">
                <a16:creationId xmlns:a16="http://schemas.microsoft.com/office/drawing/2014/main" id="{CAD5A0F6-30AF-4576-BFC3-360744E48282}"/>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2B2351C6-18F2-41C3-86B3-5CD6240BC1BA}" type="slidenum">
              <a:rPr lang="tr-TR" altLang="tr-TR" sz="1050"/>
              <a:pPr algn="ctr" eaLnBrk="1" hangingPunct="1">
                <a:spcBef>
                  <a:spcPct val="0"/>
                </a:spcBef>
                <a:buFontTx/>
                <a:buNone/>
              </a:pPr>
              <a:t>39</a:t>
            </a:fld>
            <a:endParaRPr lang="tr-TR" altLang="tr-TR" sz="1050"/>
          </a:p>
        </p:txBody>
      </p:sp>
      <p:grpSp>
        <p:nvGrpSpPr>
          <p:cNvPr id="2" name="Group 46">
            <a:extLst>
              <a:ext uri="{FF2B5EF4-FFF2-40B4-BE49-F238E27FC236}">
                <a16:creationId xmlns:a16="http://schemas.microsoft.com/office/drawing/2014/main" id="{F6571170-3816-428B-A5C5-36B1046D0102}"/>
              </a:ext>
            </a:extLst>
          </p:cNvPr>
          <p:cNvGrpSpPr>
            <a:grpSpLocks/>
          </p:cNvGrpSpPr>
          <p:nvPr/>
        </p:nvGrpSpPr>
        <p:grpSpPr bwMode="auto">
          <a:xfrm>
            <a:off x="3361135" y="1588294"/>
            <a:ext cx="2889647" cy="1220391"/>
            <a:chOff x="1863" y="1334"/>
            <a:chExt cx="2427" cy="1025"/>
          </a:xfrm>
        </p:grpSpPr>
        <p:sp>
          <p:nvSpPr>
            <p:cNvPr id="493607" name="Freeform 8">
              <a:extLst>
                <a:ext uri="{FF2B5EF4-FFF2-40B4-BE49-F238E27FC236}">
                  <a16:creationId xmlns:a16="http://schemas.microsoft.com/office/drawing/2014/main" id="{F1CF1C01-D212-4C12-B894-EDF0B36518BF}"/>
                </a:ext>
              </a:extLst>
            </p:cNvPr>
            <p:cNvSpPr>
              <a:spLocks/>
            </p:cNvSpPr>
            <p:nvPr/>
          </p:nvSpPr>
          <p:spPr bwMode="auto">
            <a:xfrm>
              <a:off x="1863" y="1480"/>
              <a:ext cx="1729" cy="879"/>
            </a:xfrm>
            <a:custGeom>
              <a:avLst/>
              <a:gdLst>
                <a:gd name="T0" fmla="*/ 0 w 1729"/>
                <a:gd name="T1" fmla="*/ 850 h 879"/>
                <a:gd name="T2" fmla="*/ 142 w 1729"/>
                <a:gd name="T3" fmla="*/ 879 h 879"/>
                <a:gd name="T4" fmla="*/ 227 w 1729"/>
                <a:gd name="T5" fmla="*/ 794 h 879"/>
                <a:gd name="T6" fmla="*/ 369 w 1729"/>
                <a:gd name="T7" fmla="*/ 822 h 879"/>
                <a:gd name="T8" fmla="*/ 454 w 1729"/>
                <a:gd name="T9" fmla="*/ 709 h 879"/>
                <a:gd name="T10" fmla="*/ 624 w 1729"/>
                <a:gd name="T11" fmla="*/ 709 h 879"/>
                <a:gd name="T12" fmla="*/ 822 w 1729"/>
                <a:gd name="T13" fmla="*/ 425 h 879"/>
                <a:gd name="T14" fmla="*/ 935 w 1729"/>
                <a:gd name="T15" fmla="*/ 453 h 879"/>
                <a:gd name="T16" fmla="*/ 1077 w 1729"/>
                <a:gd name="T17" fmla="*/ 312 h 879"/>
                <a:gd name="T18" fmla="*/ 1361 w 1729"/>
                <a:gd name="T19" fmla="*/ 113 h 879"/>
                <a:gd name="T20" fmla="*/ 1729 w 1729"/>
                <a:gd name="T21" fmla="*/ 0 h 8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29"/>
                <a:gd name="T34" fmla="*/ 0 h 879"/>
                <a:gd name="T35" fmla="*/ 1729 w 1729"/>
                <a:gd name="T36" fmla="*/ 879 h 8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29" h="879">
                  <a:moveTo>
                    <a:pt x="0" y="850"/>
                  </a:moveTo>
                  <a:lnTo>
                    <a:pt x="142" y="879"/>
                  </a:lnTo>
                  <a:lnTo>
                    <a:pt x="227" y="794"/>
                  </a:lnTo>
                  <a:lnTo>
                    <a:pt x="369" y="822"/>
                  </a:lnTo>
                  <a:lnTo>
                    <a:pt x="454" y="709"/>
                  </a:lnTo>
                  <a:lnTo>
                    <a:pt x="624" y="709"/>
                  </a:lnTo>
                  <a:lnTo>
                    <a:pt x="822" y="425"/>
                  </a:lnTo>
                  <a:lnTo>
                    <a:pt x="935" y="453"/>
                  </a:lnTo>
                  <a:lnTo>
                    <a:pt x="1077" y="312"/>
                  </a:lnTo>
                  <a:lnTo>
                    <a:pt x="1361" y="113"/>
                  </a:lnTo>
                  <a:lnTo>
                    <a:pt x="1729" y="0"/>
                  </a:lnTo>
                </a:path>
              </a:pathLst>
            </a:custGeom>
            <a:noFill/>
            <a:ln w="63500">
              <a:solidFill>
                <a:srgbClr val="33CC33"/>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sz="1050"/>
            </a:p>
          </p:txBody>
        </p:sp>
        <p:sp>
          <p:nvSpPr>
            <p:cNvPr id="493608" name="Text Box 36">
              <a:extLst>
                <a:ext uri="{FF2B5EF4-FFF2-40B4-BE49-F238E27FC236}">
                  <a16:creationId xmlns:a16="http://schemas.microsoft.com/office/drawing/2014/main" id="{E2694380-6C63-455A-9D57-549FEC34011C}"/>
                </a:ext>
              </a:extLst>
            </p:cNvPr>
            <p:cNvSpPr txBox="1">
              <a:spLocks noChangeArrowheads="1"/>
            </p:cNvSpPr>
            <p:nvPr/>
          </p:nvSpPr>
          <p:spPr bwMode="auto">
            <a:xfrm>
              <a:off x="3648" y="1334"/>
              <a:ext cx="64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Garamond" panose="02020404030301010803" pitchFamily="18" charset="0"/>
                </a:rPr>
                <a:t>MRCNS</a:t>
              </a:r>
            </a:p>
          </p:txBody>
        </p:sp>
      </p:grpSp>
      <p:grpSp>
        <p:nvGrpSpPr>
          <p:cNvPr id="3" name="Group 47">
            <a:extLst>
              <a:ext uri="{FF2B5EF4-FFF2-40B4-BE49-F238E27FC236}">
                <a16:creationId xmlns:a16="http://schemas.microsoft.com/office/drawing/2014/main" id="{EF387CE6-38FD-4832-837A-9B3DCF01F83D}"/>
              </a:ext>
            </a:extLst>
          </p:cNvPr>
          <p:cNvGrpSpPr>
            <a:grpSpLocks/>
          </p:cNvGrpSpPr>
          <p:nvPr/>
        </p:nvGrpSpPr>
        <p:grpSpPr bwMode="auto">
          <a:xfrm>
            <a:off x="2686051" y="2195512"/>
            <a:ext cx="3639741" cy="1253729"/>
            <a:chOff x="1296" y="1844"/>
            <a:chExt cx="3057" cy="1053"/>
          </a:xfrm>
        </p:grpSpPr>
        <p:sp>
          <p:nvSpPr>
            <p:cNvPr id="493605" name="Freeform 9">
              <a:extLst>
                <a:ext uri="{FF2B5EF4-FFF2-40B4-BE49-F238E27FC236}">
                  <a16:creationId xmlns:a16="http://schemas.microsoft.com/office/drawing/2014/main" id="{5D241D2A-21BA-40E0-B607-0D25D5823CDB}"/>
                </a:ext>
              </a:extLst>
            </p:cNvPr>
            <p:cNvSpPr>
              <a:spLocks/>
            </p:cNvSpPr>
            <p:nvPr/>
          </p:nvSpPr>
          <p:spPr bwMode="auto">
            <a:xfrm>
              <a:off x="1296" y="1990"/>
              <a:ext cx="2523" cy="907"/>
            </a:xfrm>
            <a:custGeom>
              <a:avLst/>
              <a:gdLst>
                <a:gd name="T0" fmla="*/ 0 w 2523"/>
                <a:gd name="T1" fmla="*/ 907 h 907"/>
                <a:gd name="T2" fmla="*/ 340 w 2523"/>
                <a:gd name="T3" fmla="*/ 879 h 907"/>
                <a:gd name="T4" fmla="*/ 737 w 2523"/>
                <a:gd name="T5" fmla="*/ 879 h 907"/>
                <a:gd name="T6" fmla="*/ 1106 w 2523"/>
                <a:gd name="T7" fmla="*/ 851 h 907"/>
                <a:gd name="T8" fmla="*/ 2069 w 2523"/>
                <a:gd name="T9" fmla="*/ 85 h 907"/>
                <a:gd name="T10" fmla="*/ 2523 w 2523"/>
                <a:gd name="T11" fmla="*/ 0 h 907"/>
                <a:gd name="T12" fmla="*/ 0 60000 65536"/>
                <a:gd name="T13" fmla="*/ 0 60000 65536"/>
                <a:gd name="T14" fmla="*/ 0 60000 65536"/>
                <a:gd name="T15" fmla="*/ 0 60000 65536"/>
                <a:gd name="T16" fmla="*/ 0 60000 65536"/>
                <a:gd name="T17" fmla="*/ 0 60000 65536"/>
                <a:gd name="T18" fmla="*/ 0 w 2523"/>
                <a:gd name="T19" fmla="*/ 0 h 907"/>
                <a:gd name="T20" fmla="*/ 2523 w 2523"/>
                <a:gd name="T21" fmla="*/ 907 h 907"/>
              </a:gdLst>
              <a:ahLst/>
              <a:cxnLst>
                <a:cxn ang="T12">
                  <a:pos x="T0" y="T1"/>
                </a:cxn>
                <a:cxn ang="T13">
                  <a:pos x="T2" y="T3"/>
                </a:cxn>
                <a:cxn ang="T14">
                  <a:pos x="T4" y="T5"/>
                </a:cxn>
                <a:cxn ang="T15">
                  <a:pos x="T6" y="T7"/>
                </a:cxn>
                <a:cxn ang="T16">
                  <a:pos x="T8" y="T9"/>
                </a:cxn>
                <a:cxn ang="T17">
                  <a:pos x="T10" y="T11"/>
                </a:cxn>
              </a:cxnLst>
              <a:rect l="T18" t="T19" r="T20" b="T21"/>
              <a:pathLst>
                <a:path w="2523" h="907">
                  <a:moveTo>
                    <a:pt x="0" y="907"/>
                  </a:moveTo>
                  <a:lnTo>
                    <a:pt x="340" y="879"/>
                  </a:lnTo>
                  <a:lnTo>
                    <a:pt x="737" y="879"/>
                  </a:lnTo>
                  <a:lnTo>
                    <a:pt x="1106" y="851"/>
                  </a:lnTo>
                  <a:lnTo>
                    <a:pt x="2069" y="85"/>
                  </a:lnTo>
                  <a:lnTo>
                    <a:pt x="2523" y="0"/>
                  </a:lnTo>
                </a:path>
              </a:pathLst>
            </a:custGeom>
            <a:noFill/>
            <a:ln w="635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sz="1050"/>
            </a:p>
          </p:txBody>
        </p:sp>
        <p:sp>
          <p:nvSpPr>
            <p:cNvPr id="493606" name="Text Box 37">
              <a:extLst>
                <a:ext uri="{FF2B5EF4-FFF2-40B4-BE49-F238E27FC236}">
                  <a16:creationId xmlns:a16="http://schemas.microsoft.com/office/drawing/2014/main" id="{EE5D67EC-EBCC-48C6-BA12-4C74FD00F74F}"/>
                </a:ext>
              </a:extLst>
            </p:cNvPr>
            <p:cNvSpPr txBox="1">
              <a:spLocks noChangeArrowheads="1"/>
            </p:cNvSpPr>
            <p:nvPr/>
          </p:nvSpPr>
          <p:spPr bwMode="auto">
            <a:xfrm>
              <a:off x="3817" y="1844"/>
              <a:ext cx="5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Garamond" panose="02020404030301010803" pitchFamily="18" charset="0"/>
                </a:rPr>
                <a:t>MRSA</a:t>
              </a:r>
            </a:p>
          </p:txBody>
        </p:sp>
      </p:grpSp>
      <p:grpSp>
        <p:nvGrpSpPr>
          <p:cNvPr id="4" name="Group 48">
            <a:extLst>
              <a:ext uri="{FF2B5EF4-FFF2-40B4-BE49-F238E27FC236}">
                <a16:creationId xmlns:a16="http://schemas.microsoft.com/office/drawing/2014/main" id="{E14B77E5-AFFA-4620-9265-67FA87B4CF29}"/>
              </a:ext>
            </a:extLst>
          </p:cNvPr>
          <p:cNvGrpSpPr>
            <a:grpSpLocks/>
          </p:cNvGrpSpPr>
          <p:nvPr/>
        </p:nvGrpSpPr>
        <p:grpSpPr bwMode="auto">
          <a:xfrm>
            <a:off x="4508898" y="2499123"/>
            <a:ext cx="2145506" cy="883444"/>
            <a:chOff x="2827" y="2099"/>
            <a:chExt cx="1802" cy="742"/>
          </a:xfrm>
        </p:grpSpPr>
        <p:sp>
          <p:nvSpPr>
            <p:cNvPr id="493603" name="Freeform 10">
              <a:extLst>
                <a:ext uri="{FF2B5EF4-FFF2-40B4-BE49-F238E27FC236}">
                  <a16:creationId xmlns:a16="http://schemas.microsoft.com/office/drawing/2014/main" id="{A2652E32-E235-4B53-9908-FE75DF0C71B8}"/>
                </a:ext>
              </a:extLst>
            </p:cNvPr>
            <p:cNvSpPr>
              <a:spLocks/>
            </p:cNvSpPr>
            <p:nvPr/>
          </p:nvSpPr>
          <p:spPr bwMode="auto">
            <a:xfrm>
              <a:off x="2827" y="2274"/>
              <a:ext cx="1304" cy="567"/>
            </a:xfrm>
            <a:custGeom>
              <a:avLst/>
              <a:gdLst>
                <a:gd name="T0" fmla="*/ 0 w 1304"/>
                <a:gd name="T1" fmla="*/ 567 h 567"/>
                <a:gd name="T2" fmla="*/ 482 w 1304"/>
                <a:gd name="T3" fmla="*/ 396 h 567"/>
                <a:gd name="T4" fmla="*/ 567 w 1304"/>
                <a:gd name="T5" fmla="*/ 340 h 567"/>
                <a:gd name="T6" fmla="*/ 709 w 1304"/>
                <a:gd name="T7" fmla="*/ 283 h 567"/>
                <a:gd name="T8" fmla="*/ 822 w 1304"/>
                <a:gd name="T9" fmla="*/ 283 h 567"/>
                <a:gd name="T10" fmla="*/ 1304 w 1304"/>
                <a:gd name="T11" fmla="*/ 0 h 567"/>
                <a:gd name="T12" fmla="*/ 0 60000 65536"/>
                <a:gd name="T13" fmla="*/ 0 60000 65536"/>
                <a:gd name="T14" fmla="*/ 0 60000 65536"/>
                <a:gd name="T15" fmla="*/ 0 60000 65536"/>
                <a:gd name="T16" fmla="*/ 0 60000 65536"/>
                <a:gd name="T17" fmla="*/ 0 60000 65536"/>
                <a:gd name="T18" fmla="*/ 0 w 1304"/>
                <a:gd name="T19" fmla="*/ 0 h 567"/>
                <a:gd name="T20" fmla="*/ 1304 w 1304"/>
                <a:gd name="T21" fmla="*/ 567 h 567"/>
              </a:gdLst>
              <a:ahLst/>
              <a:cxnLst>
                <a:cxn ang="T12">
                  <a:pos x="T0" y="T1"/>
                </a:cxn>
                <a:cxn ang="T13">
                  <a:pos x="T2" y="T3"/>
                </a:cxn>
                <a:cxn ang="T14">
                  <a:pos x="T4" y="T5"/>
                </a:cxn>
                <a:cxn ang="T15">
                  <a:pos x="T6" y="T7"/>
                </a:cxn>
                <a:cxn ang="T16">
                  <a:pos x="T8" y="T9"/>
                </a:cxn>
                <a:cxn ang="T17">
                  <a:pos x="T10" y="T11"/>
                </a:cxn>
              </a:cxnLst>
              <a:rect l="T18" t="T19" r="T20" b="T21"/>
              <a:pathLst>
                <a:path w="1304" h="567">
                  <a:moveTo>
                    <a:pt x="0" y="567"/>
                  </a:moveTo>
                  <a:lnTo>
                    <a:pt x="482" y="396"/>
                  </a:lnTo>
                  <a:lnTo>
                    <a:pt x="567" y="340"/>
                  </a:lnTo>
                  <a:lnTo>
                    <a:pt x="709" y="283"/>
                  </a:lnTo>
                  <a:lnTo>
                    <a:pt x="822" y="283"/>
                  </a:lnTo>
                  <a:lnTo>
                    <a:pt x="1304" y="0"/>
                  </a:lnTo>
                </a:path>
              </a:pathLst>
            </a:custGeom>
            <a:noFill/>
            <a:ln w="63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sz="1050"/>
            </a:p>
          </p:txBody>
        </p:sp>
        <p:sp>
          <p:nvSpPr>
            <p:cNvPr id="493604" name="Text Box 40">
              <a:extLst>
                <a:ext uri="{FF2B5EF4-FFF2-40B4-BE49-F238E27FC236}">
                  <a16:creationId xmlns:a16="http://schemas.microsoft.com/office/drawing/2014/main" id="{A9D73796-4385-48CD-89CB-853E32319C77}"/>
                </a:ext>
              </a:extLst>
            </p:cNvPr>
            <p:cNvSpPr txBox="1">
              <a:spLocks noChangeArrowheads="1"/>
            </p:cNvSpPr>
            <p:nvPr/>
          </p:nvSpPr>
          <p:spPr bwMode="auto">
            <a:xfrm>
              <a:off x="4148" y="2099"/>
              <a:ext cx="48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Garamond" panose="02020404030301010803" pitchFamily="18" charset="0"/>
                </a:rPr>
                <a:t>PRSP</a:t>
              </a:r>
            </a:p>
          </p:txBody>
        </p:sp>
      </p:grpSp>
      <p:grpSp>
        <p:nvGrpSpPr>
          <p:cNvPr id="5" name="Group 49">
            <a:extLst>
              <a:ext uri="{FF2B5EF4-FFF2-40B4-BE49-F238E27FC236}">
                <a16:creationId xmlns:a16="http://schemas.microsoft.com/office/drawing/2014/main" id="{B2A6F0DC-48FE-405F-AD18-09FC26796551}"/>
              </a:ext>
            </a:extLst>
          </p:cNvPr>
          <p:cNvGrpSpPr>
            <a:grpSpLocks/>
          </p:cNvGrpSpPr>
          <p:nvPr/>
        </p:nvGrpSpPr>
        <p:grpSpPr bwMode="auto">
          <a:xfrm>
            <a:off x="4812505" y="3006329"/>
            <a:ext cx="1534715" cy="477440"/>
            <a:chOff x="3082" y="2525"/>
            <a:chExt cx="1289" cy="401"/>
          </a:xfrm>
        </p:grpSpPr>
        <p:sp>
          <p:nvSpPr>
            <p:cNvPr id="493601" name="Freeform 11">
              <a:extLst>
                <a:ext uri="{FF2B5EF4-FFF2-40B4-BE49-F238E27FC236}">
                  <a16:creationId xmlns:a16="http://schemas.microsoft.com/office/drawing/2014/main" id="{93604F8B-3E90-4B36-BC5E-AD200580B86A}"/>
                </a:ext>
              </a:extLst>
            </p:cNvPr>
            <p:cNvSpPr>
              <a:spLocks/>
            </p:cNvSpPr>
            <p:nvPr/>
          </p:nvSpPr>
          <p:spPr bwMode="auto">
            <a:xfrm>
              <a:off x="3082" y="2670"/>
              <a:ext cx="879" cy="256"/>
            </a:xfrm>
            <a:custGeom>
              <a:avLst/>
              <a:gdLst>
                <a:gd name="T0" fmla="*/ 0 w 879"/>
                <a:gd name="T1" fmla="*/ 256 h 256"/>
                <a:gd name="T2" fmla="*/ 85 w 879"/>
                <a:gd name="T3" fmla="*/ 227 h 256"/>
                <a:gd name="T4" fmla="*/ 198 w 879"/>
                <a:gd name="T5" fmla="*/ 199 h 256"/>
                <a:gd name="T6" fmla="*/ 397 w 879"/>
                <a:gd name="T7" fmla="*/ 29 h 256"/>
                <a:gd name="T8" fmla="*/ 482 w 879"/>
                <a:gd name="T9" fmla="*/ 57 h 256"/>
                <a:gd name="T10" fmla="*/ 539 w 879"/>
                <a:gd name="T11" fmla="*/ 86 h 256"/>
                <a:gd name="T12" fmla="*/ 879 w 879"/>
                <a:gd name="T13" fmla="*/ 0 h 256"/>
                <a:gd name="T14" fmla="*/ 0 60000 65536"/>
                <a:gd name="T15" fmla="*/ 0 60000 65536"/>
                <a:gd name="T16" fmla="*/ 0 60000 65536"/>
                <a:gd name="T17" fmla="*/ 0 60000 65536"/>
                <a:gd name="T18" fmla="*/ 0 60000 65536"/>
                <a:gd name="T19" fmla="*/ 0 60000 65536"/>
                <a:gd name="T20" fmla="*/ 0 60000 65536"/>
                <a:gd name="T21" fmla="*/ 0 w 879"/>
                <a:gd name="T22" fmla="*/ 0 h 256"/>
                <a:gd name="T23" fmla="*/ 879 w 879"/>
                <a:gd name="T24" fmla="*/ 256 h 2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9" h="256">
                  <a:moveTo>
                    <a:pt x="0" y="256"/>
                  </a:moveTo>
                  <a:lnTo>
                    <a:pt x="85" y="227"/>
                  </a:lnTo>
                  <a:lnTo>
                    <a:pt x="198" y="199"/>
                  </a:lnTo>
                  <a:lnTo>
                    <a:pt x="397" y="29"/>
                  </a:lnTo>
                  <a:lnTo>
                    <a:pt x="482" y="57"/>
                  </a:lnTo>
                  <a:lnTo>
                    <a:pt x="539" y="86"/>
                  </a:lnTo>
                  <a:lnTo>
                    <a:pt x="879" y="0"/>
                  </a:lnTo>
                </a:path>
              </a:pathLst>
            </a:custGeom>
            <a:noFill/>
            <a:ln w="635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sz="1050"/>
            </a:p>
          </p:txBody>
        </p:sp>
        <p:sp>
          <p:nvSpPr>
            <p:cNvPr id="493602" name="Text Box 41">
              <a:extLst>
                <a:ext uri="{FF2B5EF4-FFF2-40B4-BE49-F238E27FC236}">
                  <a16:creationId xmlns:a16="http://schemas.microsoft.com/office/drawing/2014/main" id="{D487873E-4101-4F9E-8B3E-DAF18E2AE946}"/>
                </a:ext>
              </a:extLst>
            </p:cNvPr>
            <p:cNvSpPr txBox="1">
              <a:spLocks noChangeArrowheads="1"/>
            </p:cNvSpPr>
            <p:nvPr/>
          </p:nvSpPr>
          <p:spPr bwMode="auto">
            <a:xfrm>
              <a:off x="3930" y="2525"/>
              <a:ext cx="44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Garamond" panose="02020404030301010803" pitchFamily="18" charset="0"/>
                </a:rPr>
                <a:t>VRE</a:t>
              </a:r>
            </a:p>
          </p:txBody>
        </p:sp>
      </p:grpSp>
      <p:sp>
        <p:nvSpPr>
          <p:cNvPr id="493575" name="Line 14">
            <a:extLst>
              <a:ext uri="{FF2B5EF4-FFF2-40B4-BE49-F238E27FC236}">
                <a16:creationId xmlns:a16="http://schemas.microsoft.com/office/drawing/2014/main" id="{9BA7167C-31A6-45E4-80BD-856ABCAAD582}"/>
              </a:ext>
            </a:extLst>
          </p:cNvPr>
          <p:cNvSpPr>
            <a:spLocks noChangeShapeType="1"/>
          </p:cNvSpPr>
          <p:nvPr/>
        </p:nvSpPr>
        <p:spPr bwMode="auto">
          <a:xfrm flipV="1">
            <a:off x="1146572" y="3449241"/>
            <a:ext cx="0" cy="236934"/>
          </a:xfrm>
          <a:prstGeom prst="line">
            <a:avLst/>
          </a:prstGeom>
          <a:noFill/>
          <a:ln w="63500">
            <a:solidFill>
              <a:schemeClr val="accent1"/>
            </a:solidFill>
            <a:round/>
            <a:headEnd/>
            <a:tailEnd/>
          </a:ln>
          <a:extLst>
            <a:ext uri="{909E8E84-426E-40DD-AFC4-6F175D3DCCD1}">
              <a14:hiddenFill xmlns:a14="http://schemas.microsoft.com/office/drawing/2010/main">
                <a:noFill/>
              </a14:hiddenFill>
            </a:ext>
          </a:extLst>
        </p:spPr>
        <p:txBody>
          <a:bodyPr/>
          <a:lstStyle/>
          <a:p>
            <a:endParaRPr lang="tr-TR" sz="1050"/>
          </a:p>
        </p:txBody>
      </p:sp>
      <p:grpSp>
        <p:nvGrpSpPr>
          <p:cNvPr id="493576" name="Group 51">
            <a:extLst>
              <a:ext uri="{FF2B5EF4-FFF2-40B4-BE49-F238E27FC236}">
                <a16:creationId xmlns:a16="http://schemas.microsoft.com/office/drawing/2014/main" id="{37FEA9FA-95CB-49DA-A23A-DBDD3FA709A3}"/>
              </a:ext>
            </a:extLst>
          </p:cNvPr>
          <p:cNvGrpSpPr>
            <a:grpSpLocks/>
          </p:cNvGrpSpPr>
          <p:nvPr/>
        </p:nvGrpSpPr>
        <p:grpSpPr bwMode="auto">
          <a:xfrm>
            <a:off x="2012372" y="1018309"/>
            <a:ext cx="4827769" cy="3214363"/>
            <a:chOff x="686" y="913"/>
            <a:chExt cx="4099" cy="2642"/>
          </a:xfrm>
        </p:grpSpPr>
        <p:sp>
          <p:nvSpPr>
            <p:cNvPr id="493580" name="Text Box 29">
              <a:extLst>
                <a:ext uri="{FF2B5EF4-FFF2-40B4-BE49-F238E27FC236}">
                  <a16:creationId xmlns:a16="http://schemas.microsoft.com/office/drawing/2014/main" id="{2F6BE129-B788-475F-8A9D-4A70A71CBBAE}"/>
                </a:ext>
              </a:extLst>
            </p:cNvPr>
            <p:cNvSpPr txBox="1">
              <a:spLocks noChangeArrowheads="1"/>
            </p:cNvSpPr>
            <p:nvPr/>
          </p:nvSpPr>
          <p:spPr bwMode="auto">
            <a:xfrm>
              <a:off x="1181" y="3020"/>
              <a:ext cx="360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Garamond" panose="02020404030301010803" pitchFamily="18" charset="0"/>
                </a:rPr>
                <a:t>1975    1980           1985          1990          1995   1997   2000 </a:t>
              </a:r>
            </a:p>
          </p:txBody>
        </p:sp>
        <p:sp>
          <p:nvSpPr>
            <p:cNvPr id="493581" name="Line 12">
              <a:extLst>
                <a:ext uri="{FF2B5EF4-FFF2-40B4-BE49-F238E27FC236}">
                  <a16:creationId xmlns:a16="http://schemas.microsoft.com/office/drawing/2014/main" id="{4B6B7472-E25D-4599-B54F-7E8298D03719}"/>
                </a:ext>
              </a:extLst>
            </p:cNvPr>
            <p:cNvSpPr>
              <a:spLocks noChangeShapeType="1"/>
            </p:cNvSpPr>
            <p:nvPr/>
          </p:nvSpPr>
          <p:spPr bwMode="auto">
            <a:xfrm>
              <a:off x="1296" y="970"/>
              <a:ext cx="0" cy="19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82" name="Line 13">
              <a:extLst>
                <a:ext uri="{FF2B5EF4-FFF2-40B4-BE49-F238E27FC236}">
                  <a16:creationId xmlns:a16="http://schemas.microsoft.com/office/drawing/2014/main" id="{ED2E9C0C-68E1-4FA1-A734-400AF9531E86}"/>
                </a:ext>
              </a:extLst>
            </p:cNvPr>
            <p:cNvSpPr>
              <a:spLocks noChangeShapeType="1"/>
            </p:cNvSpPr>
            <p:nvPr/>
          </p:nvSpPr>
          <p:spPr bwMode="auto">
            <a:xfrm>
              <a:off x="1296" y="2954"/>
              <a:ext cx="32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83" name="Line 16">
              <a:extLst>
                <a:ext uri="{FF2B5EF4-FFF2-40B4-BE49-F238E27FC236}">
                  <a16:creationId xmlns:a16="http://schemas.microsoft.com/office/drawing/2014/main" id="{DE99EF91-F496-4C9C-9BC6-103DD7F123BC}"/>
                </a:ext>
              </a:extLst>
            </p:cNvPr>
            <p:cNvSpPr>
              <a:spLocks noChangeShapeType="1"/>
            </p:cNvSpPr>
            <p:nvPr/>
          </p:nvSpPr>
          <p:spPr bwMode="auto">
            <a:xfrm>
              <a:off x="1806" y="2954"/>
              <a:ext cx="0"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84" name="Line 17">
              <a:extLst>
                <a:ext uri="{FF2B5EF4-FFF2-40B4-BE49-F238E27FC236}">
                  <a16:creationId xmlns:a16="http://schemas.microsoft.com/office/drawing/2014/main" id="{C5AE0984-E348-43A7-9499-C4FC6ACEFDF6}"/>
                </a:ext>
              </a:extLst>
            </p:cNvPr>
            <p:cNvSpPr>
              <a:spLocks noChangeShapeType="1"/>
            </p:cNvSpPr>
            <p:nvPr/>
          </p:nvSpPr>
          <p:spPr bwMode="auto">
            <a:xfrm>
              <a:off x="2487" y="2954"/>
              <a:ext cx="0"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85" name="Line 18">
              <a:extLst>
                <a:ext uri="{FF2B5EF4-FFF2-40B4-BE49-F238E27FC236}">
                  <a16:creationId xmlns:a16="http://schemas.microsoft.com/office/drawing/2014/main" id="{13D96BBC-5FBE-45BF-BD88-488E538AE943}"/>
                </a:ext>
              </a:extLst>
            </p:cNvPr>
            <p:cNvSpPr>
              <a:spLocks noChangeShapeType="1"/>
            </p:cNvSpPr>
            <p:nvPr/>
          </p:nvSpPr>
          <p:spPr bwMode="auto">
            <a:xfrm>
              <a:off x="3082" y="2954"/>
              <a:ext cx="0"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86" name="Line 19">
              <a:extLst>
                <a:ext uri="{FF2B5EF4-FFF2-40B4-BE49-F238E27FC236}">
                  <a16:creationId xmlns:a16="http://schemas.microsoft.com/office/drawing/2014/main" id="{5FAD97BE-AB8C-4F76-96A4-1F95539925BF}"/>
                </a:ext>
              </a:extLst>
            </p:cNvPr>
            <p:cNvSpPr>
              <a:spLocks noChangeShapeType="1"/>
            </p:cNvSpPr>
            <p:nvPr/>
          </p:nvSpPr>
          <p:spPr bwMode="auto">
            <a:xfrm>
              <a:off x="3762" y="2954"/>
              <a:ext cx="0"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87" name="Line 20">
              <a:extLst>
                <a:ext uri="{FF2B5EF4-FFF2-40B4-BE49-F238E27FC236}">
                  <a16:creationId xmlns:a16="http://schemas.microsoft.com/office/drawing/2014/main" id="{BD2FE967-F782-40A4-A994-E1330E40A5F9}"/>
                </a:ext>
              </a:extLst>
            </p:cNvPr>
            <p:cNvSpPr>
              <a:spLocks noChangeShapeType="1"/>
            </p:cNvSpPr>
            <p:nvPr/>
          </p:nvSpPr>
          <p:spPr bwMode="auto">
            <a:xfrm>
              <a:off x="4414" y="2954"/>
              <a:ext cx="0"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88" name="Line 23">
              <a:extLst>
                <a:ext uri="{FF2B5EF4-FFF2-40B4-BE49-F238E27FC236}">
                  <a16:creationId xmlns:a16="http://schemas.microsoft.com/office/drawing/2014/main" id="{BBC5468C-E9B3-40D0-8266-B5839B056761}"/>
                </a:ext>
              </a:extLst>
            </p:cNvPr>
            <p:cNvSpPr>
              <a:spLocks noChangeShapeType="1"/>
            </p:cNvSpPr>
            <p:nvPr/>
          </p:nvSpPr>
          <p:spPr bwMode="auto">
            <a:xfrm flipH="1">
              <a:off x="1211" y="2557"/>
              <a:ext cx="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89" name="Line 24">
              <a:extLst>
                <a:ext uri="{FF2B5EF4-FFF2-40B4-BE49-F238E27FC236}">
                  <a16:creationId xmlns:a16="http://schemas.microsoft.com/office/drawing/2014/main" id="{226C7E4B-7239-46BF-92BD-C03E60D8E4F4}"/>
                </a:ext>
              </a:extLst>
            </p:cNvPr>
            <p:cNvSpPr>
              <a:spLocks noChangeShapeType="1"/>
            </p:cNvSpPr>
            <p:nvPr/>
          </p:nvSpPr>
          <p:spPr bwMode="auto">
            <a:xfrm flipH="1">
              <a:off x="1239" y="2160"/>
              <a:ext cx="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90" name="Line 25">
              <a:extLst>
                <a:ext uri="{FF2B5EF4-FFF2-40B4-BE49-F238E27FC236}">
                  <a16:creationId xmlns:a16="http://schemas.microsoft.com/office/drawing/2014/main" id="{4E13900F-E805-4F28-8926-EDE090BFE2D5}"/>
                </a:ext>
              </a:extLst>
            </p:cNvPr>
            <p:cNvSpPr>
              <a:spLocks noChangeShapeType="1"/>
            </p:cNvSpPr>
            <p:nvPr/>
          </p:nvSpPr>
          <p:spPr bwMode="auto">
            <a:xfrm flipH="1">
              <a:off x="1239" y="1763"/>
              <a:ext cx="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91" name="Line 26">
              <a:extLst>
                <a:ext uri="{FF2B5EF4-FFF2-40B4-BE49-F238E27FC236}">
                  <a16:creationId xmlns:a16="http://schemas.microsoft.com/office/drawing/2014/main" id="{34CA8E9B-B9EB-4A13-AD35-23EA50F28545}"/>
                </a:ext>
              </a:extLst>
            </p:cNvPr>
            <p:cNvSpPr>
              <a:spLocks noChangeShapeType="1"/>
            </p:cNvSpPr>
            <p:nvPr/>
          </p:nvSpPr>
          <p:spPr bwMode="auto">
            <a:xfrm flipH="1">
              <a:off x="1239" y="1763"/>
              <a:ext cx="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92" name="Line 27">
              <a:extLst>
                <a:ext uri="{FF2B5EF4-FFF2-40B4-BE49-F238E27FC236}">
                  <a16:creationId xmlns:a16="http://schemas.microsoft.com/office/drawing/2014/main" id="{B9BAA720-399D-4223-A09F-14D094FE2A71}"/>
                </a:ext>
              </a:extLst>
            </p:cNvPr>
            <p:cNvSpPr>
              <a:spLocks noChangeShapeType="1"/>
            </p:cNvSpPr>
            <p:nvPr/>
          </p:nvSpPr>
          <p:spPr bwMode="auto">
            <a:xfrm flipH="1">
              <a:off x="1239" y="1366"/>
              <a:ext cx="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93" name="Line 28">
              <a:extLst>
                <a:ext uri="{FF2B5EF4-FFF2-40B4-BE49-F238E27FC236}">
                  <a16:creationId xmlns:a16="http://schemas.microsoft.com/office/drawing/2014/main" id="{D15E04A7-18A5-40B5-9D91-E138A01B993D}"/>
                </a:ext>
              </a:extLst>
            </p:cNvPr>
            <p:cNvSpPr>
              <a:spLocks noChangeShapeType="1"/>
            </p:cNvSpPr>
            <p:nvPr/>
          </p:nvSpPr>
          <p:spPr bwMode="auto">
            <a:xfrm flipH="1">
              <a:off x="1239" y="998"/>
              <a:ext cx="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
          <p:nvSpPr>
            <p:cNvPr id="493594" name="Text Box 30">
              <a:extLst>
                <a:ext uri="{FF2B5EF4-FFF2-40B4-BE49-F238E27FC236}">
                  <a16:creationId xmlns:a16="http://schemas.microsoft.com/office/drawing/2014/main" id="{92818925-9042-41B3-8BE8-444D4A7CFB7D}"/>
                </a:ext>
              </a:extLst>
            </p:cNvPr>
            <p:cNvSpPr txBox="1">
              <a:spLocks noChangeArrowheads="1"/>
            </p:cNvSpPr>
            <p:nvPr/>
          </p:nvSpPr>
          <p:spPr bwMode="auto">
            <a:xfrm>
              <a:off x="926" y="2424"/>
              <a:ext cx="29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Garamond" panose="02020404030301010803" pitchFamily="18" charset="0"/>
                </a:rPr>
                <a:t>20</a:t>
              </a:r>
            </a:p>
          </p:txBody>
        </p:sp>
        <p:sp>
          <p:nvSpPr>
            <p:cNvPr id="493595" name="Text Box 31">
              <a:extLst>
                <a:ext uri="{FF2B5EF4-FFF2-40B4-BE49-F238E27FC236}">
                  <a16:creationId xmlns:a16="http://schemas.microsoft.com/office/drawing/2014/main" id="{54A4E494-BF18-4842-B2EB-91DEE4CBFB69}"/>
                </a:ext>
              </a:extLst>
            </p:cNvPr>
            <p:cNvSpPr txBox="1">
              <a:spLocks noChangeArrowheads="1"/>
            </p:cNvSpPr>
            <p:nvPr/>
          </p:nvSpPr>
          <p:spPr bwMode="auto">
            <a:xfrm>
              <a:off x="927" y="2047"/>
              <a:ext cx="29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Garamond" panose="02020404030301010803" pitchFamily="18" charset="0"/>
                </a:rPr>
                <a:t>40</a:t>
              </a:r>
            </a:p>
          </p:txBody>
        </p:sp>
        <p:sp>
          <p:nvSpPr>
            <p:cNvPr id="493596" name="Text Box 33">
              <a:extLst>
                <a:ext uri="{FF2B5EF4-FFF2-40B4-BE49-F238E27FC236}">
                  <a16:creationId xmlns:a16="http://schemas.microsoft.com/office/drawing/2014/main" id="{FAD1727C-7212-492D-91BF-08F13598FAFC}"/>
                </a:ext>
              </a:extLst>
            </p:cNvPr>
            <p:cNvSpPr txBox="1">
              <a:spLocks noChangeArrowheads="1"/>
            </p:cNvSpPr>
            <p:nvPr/>
          </p:nvSpPr>
          <p:spPr bwMode="auto">
            <a:xfrm>
              <a:off x="927" y="1650"/>
              <a:ext cx="29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Garamond" panose="02020404030301010803" pitchFamily="18" charset="0"/>
                </a:rPr>
                <a:t>60</a:t>
              </a:r>
            </a:p>
          </p:txBody>
        </p:sp>
        <p:sp>
          <p:nvSpPr>
            <p:cNvPr id="493597" name="Text Box 34">
              <a:extLst>
                <a:ext uri="{FF2B5EF4-FFF2-40B4-BE49-F238E27FC236}">
                  <a16:creationId xmlns:a16="http://schemas.microsoft.com/office/drawing/2014/main" id="{80548A4F-74C7-483F-8946-45675A45BCB8}"/>
                </a:ext>
              </a:extLst>
            </p:cNvPr>
            <p:cNvSpPr txBox="1">
              <a:spLocks noChangeArrowheads="1"/>
            </p:cNvSpPr>
            <p:nvPr/>
          </p:nvSpPr>
          <p:spPr bwMode="auto">
            <a:xfrm>
              <a:off x="927" y="1249"/>
              <a:ext cx="29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Garamond" panose="02020404030301010803" pitchFamily="18" charset="0"/>
                </a:rPr>
                <a:t>80</a:t>
              </a:r>
            </a:p>
          </p:txBody>
        </p:sp>
        <p:sp>
          <p:nvSpPr>
            <p:cNvPr id="493598" name="Text Box 35">
              <a:extLst>
                <a:ext uri="{FF2B5EF4-FFF2-40B4-BE49-F238E27FC236}">
                  <a16:creationId xmlns:a16="http://schemas.microsoft.com/office/drawing/2014/main" id="{C6F04D65-3A07-4370-B0F8-05566FB312A6}"/>
                </a:ext>
              </a:extLst>
            </p:cNvPr>
            <p:cNvSpPr txBox="1">
              <a:spLocks noChangeArrowheads="1"/>
            </p:cNvSpPr>
            <p:nvPr/>
          </p:nvSpPr>
          <p:spPr bwMode="auto">
            <a:xfrm>
              <a:off x="871" y="913"/>
              <a:ext cx="36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a:latin typeface="Garamond" panose="02020404030301010803" pitchFamily="18" charset="0"/>
                </a:rPr>
                <a:t>100</a:t>
              </a:r>
            </a:p>
          </p:txBody>
        </p:sp>
        <p:sp>
          <p:nvSpPr>
            <p:cNvPr id="493599" name="Text Box 43">
              <a:extLst>
                <a:ext uri="{FF2B5EF4-FFF2-40B4-BE49-F238E27FC236}">
                  <a16:creationId xmlns:a16="http://schemas.microsoft.com/office/drawing/2014/main" id="{B311F6BF-B75B-4B87-AA95-22DE4E360D6A}"/>
                </a:ext>
              </a:extLst>
            </p:cNvPr>
            <p:cNvSpPr txBox="1">
              <a:spLocks noChangeArrowheads="1"/>
            </p:cNvSpPr>
            <p:nvPr/>
          </p:nvSpPr>
          <p:spPr bwMode="auto">
            <a:xfrm rot="16200000">
              <a:off x="61" y="1787"/>
              <a:ext cx="150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b="1">
                  <a:solidFill>
                    <a:srgbClr val="FF3300"/>
                  </a:solidFill>
                  <a:latin typeface="Garamond" panose="02020404030301010803" pitchFamily="18" charset="0"/>
                </a:rPr>
                <a:t>Antibiytoik Direnci %</a:t>
              </a:r>
            </a:p>
          </p:txBody>
        </p:sp>
        <p:sp>
          <p:nvSpPr>
            <p:cNvPr id="493600" name="Text Box 44">
              <a:extLst>
                <a:ext uri="{FF2B5EF4-FFF2-40B4-BE49-F238E27FC236}">
                  <a16:creationId xmlns:a16="http://schemas.microsoft.com/office/drawing/2014/main" id="{4D485B2D-7BEC-4829-93A8-6F55E45641A7}"/>
                </a:ext>
              </a:extLst>
            </p:cNvPr>
            <p:cNvSpPr txBox="1">
              <a:spLocks noChangeArrowheads="1"/>
            </p:cNvSpPr>
            <p:nvPr/>
          </p:nvSpPr>
          <p:spPr bwMode="auto">
            <a:xfrm>
              <a:off x="2457" y="3303"/>
              <a:ext cx="48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tr-TR" altLang="tr-TR" sz="1350" b="1">
                  <a:solidFill>
                    <a:srgbClr val="FF3300"/>
                  </a:solidFill>
                  <a:latin typeface="Garamond" panose="02020404030301010803" pitchFamily="18" charset="0"/>
                </a:rPr>
                <a:t>Yıllar</a:t>
              </a:r>
            </a:p>
          </p:txBody>
        </p:sp>
      </p:grpSp>
      <p:sp>
        <p:nvSpPr>
          <p:cNvPr id="493577" name="Dikdörtgen 6">
            <a:extLst>
              <a:ext uri="{FF2B5EF4-FFF2-40B4-BE49-F238E27FC236}">
                <a16:creationId xmlns:a16="http://schemas.microsoft.com/office/drawing/2014/main" id="{39260DE3-3A37-448E-8D19-01E708C96094}"/>
              </a:ext>
            </a:extLst>
          </p:cNvPr>
          <p:cNvSpPr>
            <a:spLocks noChangeArrowheads="1"/>
          </p:cNvSpPr>
          <p:nvPr/>
        </p:nvSpPr>
        <p:spPr bwMode="auto">
          <a:xfrm>
            <a:off x="4508897" y="1360885"/>
            <a:ext cx="3429000"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tr-TR" altLang="tr-TR" sz="825" b="1">
                <a:solidFill>
                  <a:srgbClr val="000000"/>
                </a:solidFill>
              </a:rPr>
              <a:t>Methicillin Resistant Coagulase-Negative Staphylococci</a:t>
            </a:r>
          </a:p>
        </p:txBody>
      </p:sp>
      <p:sp>
        <p:nvSpPr>
          <p:cNvPr id="493578" name="Dikdörtgen 7">
            <a:extLst>
              <a:ext uri="{FF2B5EF4-FFF2-40B4-BE49-F238E27FC236}">
                <a16:creationId xmlns:a16="http://schemas.microsoft.com/office/drawing/2014/main" id="{F8B851F7-6987-43EA-B708-971B0B8E6FFE}"/>
              </a:ext>
            </a:extLst>
          </p:cNvPr>
          <p:cNvSpPr>
            <a:spLocks noChangeArrowheads="1"/>
          </p:cNvSpPr>
          <p:nvPr/>
        </p:nvSpPr>
        <p:spPr bwMode="auto">
          <a:xfrm>
            <a:off x="4344591" y="2658666"/>
            <a:ext cx="3429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tr-TR" altLang="tr-TR" sz="900">
                <a:latin typeface="Verdana" panose="020B0604030504040204" pitchFamily="34" charset="0"/>
              </a:rPr>
              <a:t>Penicillin Resistant </a:t>
            </a:r>
            <a:r>
              <a:rPr lang="tr-TR" altLang="tr-TR" sz="900" i="1">
                <a:latin typeface="Verdana" panose="020B0604030504040204" pitchFamily="34" charset="0"/>
              </a:rPr>
              <a:t>Streptococcus Pneumoniae</a:t>
            </a:r>
          </a:p>
        </p:txBody>
      </p:sp>
      <p:sp>
        <p:nvSpPr>
          <p:cNvPr id="9" name="Dikdörtgen 8">
            <a:extLst>
              <a:ext uri="{FF2B5EF4-FFF2-40B4-BE49-F238E27FC236}">
                <a16:creationId xmlns:a16="http://schemas.microsoft.com/office/drawing/2014/main" id="{F1FCC285-EEB7-4750-A01C-91CE8D0CA057}"/>
              </a:ext>
            </a:extLst>
          </p:cNvPr>
          <p:cNvSpPr/>
          <p:nvPr/>
        </p:nvSpPr>
        <p:spPr>
          <a:xfrm>
            <a:off x="6259117" y="3024188"/>
            <a:ext cx="1835759" cy="213585"/>
          </a:xfrm>
          <a:prstGeom prst="rect">
            <a:avLst/>
          </a:prstGeom>
        </p:spPr>
        <p:txBody>
          <a:bodyPr wrap="none">
            <a:spAutoFit/>
          </a:bodyPr>
          <a:lstStyle/>
          <a:p>
            <a:pPr>
              <a:defRPr/>
            </a:pPr>
            <a:r>
              <a:rPr lang="tr-TR" sz="788" dirty="0" err="1">
                <a:latin typeface="Arial" panose="020B0604020202020204" pitchFamily="34" charset="0"/>
                <a:hlinkClick r:id="rId4"/>
              </a:rPr>
              <a:t>Vancomycin</a:t>
            </a:r>
            <a:r>
              <a:rPr lang="tr-TR" sz="788" dirty="0">
                <a:latin typeface="Arial" panose="020B0604020202020204" pitchFamily="34" charset="0"/>
                <a:hlinkClick r:id="rId4"/>
              </a:rPr>
              <a:t> </a:t>
            </a:r>
            <a:r>
              <a:rPr lang="tr-TR" sz="788" dirty="0" err="1">
                <a:latin typeface="Arial" panose="020B0604020202020204" pitchFamily="34" charset="0"/>
                <a:hlinkClick r:id="rId4"/>
              </a:rPr>
              <a:t>Resistant</a:t>
            </a:r>
            <a:r>
              <a:rPr lang="tr-TR" sz="788" dirty="0">
                <a:latin typeface="Arial" panose="020B0604020202020204" pitchFamily="34" charset="0"/>
                <a:hlinkClick r:id="rId4"/>
              </a:rPr>
              <a:t> </a:t>
            </a:r>
            <a:r>
              <a:rPr lang="tr-TR" sz="788" dirty="0" err="1">
                <a:latin typeface="Arial" panose="020B0604020202020204" pitchFamily="34" charset="0"/>
                <a:hlinkClick r:id="rId4"/>
              </a:rPr>
              <a:t>Enterococcus</a:t>
            </a:r>
            <a:endParaRPr lang="tr-TR" sz="788" dirty="0"/>
          </a:p>
        </p:txBody>
      </p:sp>
      <p:sp>
        <p:nvSpPr>
          <p:cNvPr id="6" name="Rectangle 5">
            <a:extLst>
              <a:ext uri="{FF2B5EF4-FFF2-40B4-BE49-F238E27FC236}">
                <a16:creationId xmlns:a16="http://schemas.microsoft.com/office/drawing/2014/main" id="{AEECE659-57F6-4A65-BB14-676EEEAAB7E4}"/>
              </a:ext>
            </a:extLst>
          </p:cNvPr>
          <p:cNvSpPr/>
          <p:nvPr/>
        </p:nvSpPr>
        <p:spPr>
          <a:xfrm>
            <a:off x="45057" y="92650"/>
            <a:ext cx="8859951" cy="523220"/>
          </a:xfrm>
          <a:prstGeom prst="rect">
            <a:avLst/>
          </a:prstGeom>
        </p:spPr>
        <p:txBody>
          <a:bodyPr wrap="square">
            <a:spAutoFit/>
          </a:bodyPr>
          <a:lstStyle/>
          <a:p>
            <a:r>
              <a:rPr lang="tr-TR" altLang="tr-TR" b="1" dirty="0"/>
              <a:t>Bir mikroorganizmanın antibiyotiğin öldürücü (Bakterisid) veya çoğalmasını önleyici (Bakteriyostatik) etkisinden korunabilme kapasitesine </a:t>
            </a:r>
            <a:r>
              <a:rPr lang="tr-TR" altLang="tr-TR" b="1" dirty="0">
                <a:solidFill>
                  <a:schemeClr val="accent2"/>
                </a:solidFill>
              </a:rPr>
              <a:t>direnç </a:t>
            </a:r>
            <a:r>
              <a:rPr lang="tr-TR" altLang="tr-TR" b="1" dirty="0"/>
              <a:t>denir.</a:t>
            </a:r>
            <a:endParaRPr lang="tr-TR"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par>
                          <p:cTn id="8" fill="hold" nodeType="afterGroup">
                            <p:stCondLst>
                              <p:cond delay="2000"/>
                            </p:stCondLst>
                            <p:childTnLst>
                              <p:par>
                                <p:cTn id="9" presetID="22" presetClass="entr" presetSubtype="4"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2000"/>
                                        <p:tgtEl>
                                          <p:spTgt spid="3"/>
                                        </p:tgtEl>
                                      </p:cBhvr>
                                    </p:animEffect>
                                  </p:childTnLst>
                                </p:cTn>
                              </p:par>
                            </p:childTnLst>
                          </p:cTn>
                        </p:par>
                        <p:par>
                          <p:cTn id="12" fill="hold" nodeType="afterGroup">
                            <p:stCondLst>
                              <p:cond delay="4500"/>
                            </p:stCondLst>
                            <p:childTnLst>
                              <p:par>
                                <p:cTn id="13" presetID="22" presetClass="entr" presetSubtype="4"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2000"/>
                                        <p:tgtEl>
                                          <p:spTgt spid="4"/>
                                        </p:tgtEl>
                                      </p:cBhvr>
                                    </p:animEffect>
                                  </p:childTnLst>
                                </p:cTn>
                              </p:par>
                            </p:childTnLst>
                          </p:cTn>
                        </p:par>
                        <p:par>
                          <p:cTn id="16" fill="hold" nodeType="afterGroup">
                            <p:stCondLst>
                              <p:cond delay="7000"/>
                            </p:stCondLst>
                            <p:childTnLst>
                              <p:par>
                                <p:cTn id="17" presetID="22" presetClass="entr" presetSubtype="4"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3" name="Title 2">
            <a:extLst>
              <a:ext uri="{FF2B5EF4-FFF2-40B4-BE49-F238E27FC236}">
                <a16:creationId xmlns:a16="http://schemas.microsoft.com/office/drawing/2014/main" id="{28CD4EFE-5421-4C15-90AA-EC2741D6DD97}"/>
              </a:ext>
            </a:extLst>
          </p:cNvPr>
          <p:cNvSpPr>
            <a:spLocks noGrp="1"/>
          </p:cNvSpPr>
          <p:nvPr>
            <p:ph type="ctrTitle"/>
          </p:nvPr>
        </p:nvSpPr>
        <p:spPr>
          <a:xfrm>
            <a:off x="554470" y="3537254"/>
            <a:ext cx="6711900" cy="1159800"/>
          </a:xfrm>
        </p:spPr>
        <p:txBody>
          <a:bodyPr/>
          <a:lstStyle/>
          <a:p>
            <a:pPr algn="ctr"/>
            <a:r>
              <a:rPr lang="tr-TR" sz="2000" dirty="0"/>
              <a:t>genellikle patojen olmasa da , immün sistemi yetersiz çalışan hastalar ve sürekli kateter takılı olan hastalar için büyük bir risktir. </a:t>
            </a:r>
            <a:br>
              <a:rPr lang="tr-TR" sz="2000" dirty="0"/>
            </a:br>
            <a:r>
              <a:rPr lang="tr-TR" sz="2000" dirty="0"/>
              <a:t>Bir çoğu ince bir salgı oluşturur ve bu sayede tıbbi protezlerin yüzeyine de yerleşir.</a:t>
            </a:r>
            <a:br>
              <a:rPr lang="tr-TR" sz="2000" dirty="0"/>
            </a:br>
            <a:r>
              <a:rPr lang="tr-TR" sz="2000" dirty="0"/>
              <a:t>sık sık penisilin ve metisilini de içeren geniş bir antibiyotik grubuna direnç gösterir. </a:t>
            </a:r>
            <a:br>
              <a:rPr lang="tr-TR" dirty="0"/>
            </a:br>
            <a:endParaRPr lang="tr-TR" dirty="0"/>
          </a:p>
        </p:txBody>
      </p:sp>
      <p:sp>
        <p:nvSpPr>
          <p:cNvPr id="6" name="Rectangle 5">
            <a:extLst>
              <a:ext uri="{FF2B5EF4-FFF2-40B4-BE49-F238E27FC236}">
                <a16:creationId xmlns:a16="http://schemas.microsoft.com/office/drawing/2014/main" id="{8BA9A9A4-87C4-4C28-9CE3-93957B847857}"/>
              </a:ext>
            </a:extLst>
          </p:cNvPr>
          <p:cNvSpPr/>
          <p:nvPr/>
        </p:nvSpPr>
        <p:spPr>
          <a:xfrm>
            <a:off x="1563631" y="940121"/>
            <a:ext cx="4201791"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altLang="tr-TR" sz="4400" b="1" i="1" u="none" strike="noStrike" kern="0" cap="none" spc="0" normalizeH="0" baseline="0" noProof="0" dirty="0">
                <a:ln>
                  <a:noFill/>
                </a:ln>
                <a:solidFill>
                  <a:sysClr val="windowText" lastClr="000000"/>
                </a:solidFill>
                <a:effectLst/>
                <a:uLnTx/>
                <a:uFillTx/>
                <a:ea typeface="+mj-ea"/>
                <a:cs typeface="+mj-cs"/>
              </a:rPr>
              <a:t> S. epidermidis</a:t>
            </a:r>
            <a:endParaRPr kumimoji="0" lang="tr-TR" sz="1800" b="0" i="0" u="none" strike="noStrike" kern="0" cap="none" spc="0" normalizeH="0" baseline="0" noProof="0" dirty="0">
              <a:ln>
                <a:noFill/>
              </a:ln>
              <a:solidFill>
                <a:sysClr val="windowText" lastClr="000000"/>
              </a:solidFill>
              <a:effectLst/>
              <a:uLnTx/>
              <a:uFillTx/>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5 Slayt Numarası Yer Tutucusu">
            <a:extLst>
              <a:ext uri="{FF2B5EF4-FFF2-40B4-BE49-F238E27FC236}">
                <a16:creationId xmlns:a16="http://schemas.microsoft.com/office/drawing/2014/main" id="{63DE1D47-95E3-493A-81F3-052DB24F300A}"/>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339B0B53-D336-4DC6-A8F6-D122F3791BE7}" type="slidenum">
              <a:rPr lang="tr-TR" altLang="tr-TR" sz="1050"/>
              <a:pPr algn="ctr" eaLnBrk="1" hangingPunct="1">
                <a:spcBef>
                  <a:spcPct val="0"/>
                </a:spcBef>
                <a:buFontTx/>
                <a:buNone/>
              </a:pPr>
              <a:t>40</a:t>
            </a:fld>
            <a:endParaRPr lang="tr-TR" altLang="tr-TR" sz="1050"/>
          </a:p>
        </p:txBody>
      </p:sp>
      <p:sp>
        <p:nvSpPr>
          <p:cNvPr id="497667" name="Rectangle 7">
            <a:extLst>
              <a:ext uri="{FF2B5EF4-FFF2-40B4-BE49-F238E27FC236}">
                <a16:creationId xmlns:a16="http://schemas.microsoft.com/office/drawing/2014/main" id="{64966A4F-851C-4DF9-B7A9-269F0D5793B9}"/>
              </a:ext>
            </a:extLst>
          </p:cNvPr>
          <p:cNvSpPr>
            <a:spLocks noGrp="1" noRot="1" noChangeArrowheads="1"/>
          </p:cNvSpPr>
          <p:nvPr>
            <p:ph type="title"/>
          </p:nvPr>
        </p:nvSpPr>
        <p:spPr/>
        <p:txBody>
          <a:bodyPr/>
          <a:lstStyle/>
          <a:p>
            <a:pPr eaLnBrk="1" hangingPunct="1"/>
            <a:r>
              <a:rPr lang="tr-TR" altLang="tr-TR">
                <a:solidFill>
                  <a:schemeClr val="tx1"/>
                </a:solidFill>
              </a:rPr>
              <a:t>Direnç mekanizmaları</a:t>
            </a:r>
          </a:p>
        </p:txBody>
      </p:sp>
      <p:sp>
        <p:nvSpPr>
          <p:cNvPr id="497668" name="Rectangle 3">
            <a:extLst>
              <a:ext uri="{FF2B5EF4-FFF2-40B4-BE49-F238E27FC236}">
                <a16:creationId xmlns:a16="http://schemas.microsoft.com/office/drawing/2014/main" id="{F093C24F-EEA6-41C4-B38B-BD675060227A}"/>
              </a:ext>
            </a:extLst>
          </p:cNvPr>
          <p:cNvSpPr>
            <a:spLocks noGrp="1" noChangeArrowheads="1"/>
          </p:cNvSpPr>
          <p:nvPr>
            <p:ph type="body" sz="half" idx="1"/>
          </p:nvPr>
        </p:nvSpPr>
        <p:spPr>
          <a:xfrm>
            <a:off x="539138" y="1113559"/>
            <a:ext cx="6326981" cy="2019300"/>
          </a:xfrm>
        </p:spPr>
        <p:txBody>
          <a:bodyPr/>
          <a:lstStyle/>
          <a:p>
            <a:pPr eaLnBrk="1" hangingPunct="1">
              <a:lnSpc>
                <a:spcPct val="150000"/>
              </a:lnSpc>
            </a:pPr>
            <a:r>
              <a:rPr lang="tr-TR" altLang="tr-TR" sz="2100" dirty="0"/>
              <a:t>Doğal Direnç </a:t>
            </a:r>
          </a:p>
          <a:p>
            <a:pPr eaLnBrk="1" hangingPunct="1">
              <a:lnSpc>
                <a:spcPct val="150000"/>
              </a:lnSpc>
            </a:pPr>
            <a:r>
              <a:rPr lang="tr-TR" altLang="tr-TR" sz="2100" dirty="0"/>
              <a:t>Primer Direnç</a:t>
            </a:r>
          </a:p>
          <a:p>
            <a:pPr eaLnBrk="1" hangingPunct="1">
              <a:lnSpc>
                <a:spcPct val="150000"/>
              </a:lnSpc>
            </a:pPr>
            <a:r>
              <a:rPr lang="tr-TR" altLang="tr-TR" sz="2100" dirty="0"/>
              <a:t>Sekonder direnç (Kazanılmış direnç)</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4 Slayt Numarası Yer Tutucusu">
            <a:extLst>
              <a:ext uri="{FF2B5EF4-FFF2-40B4-BE49-F238E27FC236}">
                <a16:creationId xmlns:a16="http://schemas.microsoft.com/office/drawing/2014/main" id="{E429999A-120B-4A26-BF31-DBF1EDA2D642}"/>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B3AA13E0-8BBE-4531-A574-E057A99E73B4}" type="slidenum">
              <a:rPr lang="tr-TR" altLang="tr-TR" sz="1050"/>
              <a:pPr algn="ctr" eaLnBrk="1" hangingPunct="1">
                <a:spcBef>
                  <a:spcPct val="0"/>
                </a:spcBef>
                <a:buFontTx/>
                <a:buNone/>
              </a:pPr>
              <a:t>41</a:t>
            </a:fld>
            <a:endParaRPr lang="tr-TR" altLang="tr-TR" sz="1050"/>
          </a:p>
        </p:txBody>
      </p:sp>
      <p:sp>
        <p:nvSpPr>
          <p:cNvPr id="8195" name="Rectangle 3">
            <a:extLst>
              <a:ext uri="{FF2B5EF4-FFF2-40B4-BE49-F238E27FC236}">
                <a16:creationId xmlns:a16="http://schemas.microsoft.com/office/drawing/2014/main" id="{8EF4506A-6012-450D-9419-8E60887FE9AB}"/>
              </a:ext>
            </a:extLst>
          </p:cNvPr>
          <p:cNvSpPr>
            <a:spLocks noGrp="1" noChangeArrowheads="1"/>
          </p:cNvSpPr>
          <p:nvPr>
            <p:ph type="body" idx="1"/>
          </p:nvPr>
        </p:nvSpPr>
        <p:spPr>
          <a:xfrm>
            <a:off x="259774" y="817418"/>
            <a:ext cx="8614062" cy="3115217"/>
          </a:xfrm>
        </p:spPr>
        <p:txBody>
          <a:bodyPr/>
          <a:lstStyle/>
          <a:p>
            <a:pPr marL="429816" lvl="1" indent="-129779">
              <a:lnSpc>
                <a:spcPct val="150000"/>
              </a:lnSpc>
              <a:spcBef>
                <a:spcPct val="50000"/>
              </a:spcBef>
              <a:buNone/>
              <a:defRPr/>
            </a:pPr>
            <a:r>
              <a:rPr lang="tr-TR" dirty="0" err="1"/>
              <a:t>Kromozomal</a:t>
            </a:r>
            <a:r>
              <a:rPr lang="tr-TR" dirty="0"/>
              <a:t> genler tarafından eksprese edilir</a:t>
            </a:r>
          </a:p>
          <a:p>
            <a:pPr marL="429816" lvl="1" indent="-129779">
              <a:lnSpc>
                <a:spcPct val="150000"/>
              </a:lnSpc>
              <a:spcBef>
                <a:spcPct val="50000"/>
              </a:spcBef>
              <a:buNone/>
              <a:defRPr/>
            </a:pPr>
            <a:r>
              <a:rPr lang="tr-TR" dirty="0"/>
              <a:t>Bir bakteri türünün tüm hücrelerinde görülür</a:t>
            </a:r>
          </a:p>
          <a:p>
            <a:pPr marL="402431" lvl="1" indent="-138113">
              <a:lnSpc>
                <a:spcPct val="155000"/>
              </a:lnSpc>
              <a:defRPr/>
            </a:pPr>
            <a:r>
              <a:rPr lang="tr-TR" sz="1800" i="1" dirty="0"/>
              <a:t>P.</a:t>
            </a:r>
            <a:r>
              <a:rPr lang="tr-TR" sz="1800" i="1" dirty="0" err="1"/>
              <a:t>aeruginosa</a:t>
            </a:r>
            <a:r>
              <a:rPr lang="tr-TR" sz="1800" dirty="0" err="1"/>
              <a:t>’nın</a:t>
            </a:r>
            <a:r>
              <a:rPr lang="tr-TR" sz="1800" dirty="0"/>
              <a:t> </a:t>
            </a:r>
            <a:r>
              <a:rPr lang="tr-TR" sz="1800" b="1" dirty="0">
                <a:solidFill>
                  <a:srgbClr val="33CC33"/>
                </a:solidFill>
              </a:rPr>
              <a:t>Penisilin</a:t>
            </a:r>
            <a:r>
              <a:rPr lang="tr-TR" sz="1800" dirty="0"/>
              <a:t> direnci</a:t>
            </a:r>
          </a:p>
          <a:p>
            <a:pPr marL="402431" lvl="1" indent="-138113">
              <a:lnSpc>
                <a:spcPct val="155000"/>
              </a:lnSpc>
              <a:defRPr/>
            </a:pPr>
            <a:r>
              <a:rPr lang="tr-TR" sz="1800" dirty="0"/>
              <a:t>Gram negatif </a:t>
            </a:r>
            <a:r>
              <a:rPr lang="tr-TR" sz="1800" b="1" dirty="0" err="1">
                <a:solidFill>
                  <a:srgbClr val="33CC33"/>
                </a:solidFill>
              </a:rPr>
              <a:t>Vankomisin</a:t>
            </a:r>
            <a:r>
              <a:rPr lang="tr-TR" sz="1800" dirty="0"/>
              <a:t> direnci</a:t>
            </a:r>
          </a:p>
          <a:p>
            <a:pPr marL="402431" lvl="1" indent="-138113">
              <a:lnSpc>
                <a:spcPct val="155000"/>
              </a:lnSpc>
              <a:defRPr/>
            </a:pPr>
            <a:r>
              <a:rPr lang="tr-TR" sz="1800" dirty="0"/>
              <a:t>Elektron transport sistemi bulunmayan </a:t>
            </a:r>
            <a:r>
              <a:rPr lang="tr-TR" sz="1800" dirty="0" err="1"/>
              <a:t>anaeropların</a:t>
            </a:r>
            <a:r>
              <a:rPr lang="tr-TR" sz="1800" dirty="0"/>
              <a:t> </a:t>
            </a:r>
            <a:r>
              <a:rPr lang="tr-TR" sz="1800" b="1" dirty="0" err="1">
                <a:solidFill>
                  <a:srgbClr val="33CC33"/>
                </a:solidFill>
              </a:rPr>
              <a:t>Aminoglikozid</a:t>
            </a:r>
            <a:r>
              <a:rPr lang="tr-TR" sz="1800" dirty="0"/>
              <a:t> direnci</a:t>
            </a:r>
          </a:p>
          <a:p>
            <a:pPr marL="402431" lvl="1" indent="-138113">
              <a:lnSpc>
                <a:spcPct val="155000"/>
              </a:lnSpc>
              <a:defRPr/>
            </a:pPr>
            <a:r>
              <a:rPr lang="tr-TR" sz="1800" dirty="0" err="1"/>
              <a:t>Rifampisin</a:t>
            </a:r>
            <a:r>
              <a:rPr lang="tr-TR" sz="1800" dirty="0"/>
              <a:t> ve MLS grubu antibiyotikler </a:t>
            </a:r>
            <a:r>
              <a:rPr lang="tr-TR" sz="1800" dirty="0" err="1"/>
              <a:t>hidrofobik</a:t>
            </a:r>
            <a:r>
              <a:rPr lang="tr-TR" sz="1800" dirty="0"/>
              <a:t> olduklarından gram (-) duvarı geçemez ve doğal direnç ortaya çıkar </a:t>
            </a:r>
            <a:endParaRPr lang="tr-TR" sz="3600" dirty="0"/>
          </a:p>
        </p:txBody>
      </p:sp>
      <p:sp>
        <p:nvSpPr>
          <p:cNvPr id="8196" name="Rectangle 4">
            <a:extLst>
              <a:ext uri="{FF2B5EF4-FFF2-40B4-BE49-F238E27FC236}">
                <a16:creationId xmlns:a16="http://schemas.microsoft.com/office/drawing/2014/main" id="{948CEA40-73BE-4123-BF62-80D4AE18A941}"/>
              </a:ext>
            </a:extLst>
          </p:cNvPr>
          <p:cNvSpPr>
            <a:spLocks noChangeArrowheads="1"/>
          </p:cNvSpPr>
          <p:nvPr/>
        </p:nvSpPr>
        <p:spPr bwMode="auto">
          <a:xfrm>
            <a:off x="1170385" y="253604"/>
            <a:ext cx="6858000" cy="461665"/>
          </a:xfrm>
          <a:prstGeom prst="rect">
            <a:avLst/>
          </a:prstGeom>
          <a:noFill/>
          <a:ln w="9525">
            <a:noFill/>
            <a:miter lim="800000"/>
            <a:headEnd/>
            <a:tailEnd/>
          </a:ln>
          <a:effectLst/>
        </p:spPr>
        <p:txBody>
          <a:bodyPr>
            <a:spAutoFit/>
          </a:bodyPr>
          <a:lstStyle/>
          <a:p>
            <a:pPr algn="ctr">
              <a:spcBef>
                <a:spcPct val="20000"/>
              </a:spcBef>
              <a:buClr>
                <a:schemeClr val="folHlink"/>
              </a:buClr>
              <a:buSzPct val="60000"/>
              <a:buFont typeface="Wingdings" pitchFamily="2" charset="2"/>
              <a:buNone/>
              <a:defRPr/>
            </a:pPr>
            <a:r>
              <a:rPr lang="tr-TR" sz="2400" b="1" dirty="0">
                <a:solidFill>
                  <a:schemeClr val="hlink"/>
                </a:solidFill>
                <a:effectLst>
                  <a:outerShdw blurRad="38100" dist="38100" dir="2700000" algn="tl">
                    <a:srgbClr val="000000"/>
                  </a:outerShdw>
                </a:effectLst>
              </a:rPr>
              <a:t>Doğal Direnç (</a:t>
            </a:r>
            <a:r>
              <a:rPr lang="tr-TR" sz="2400" b="1" dirty="0" err="1">
                <a:solidFill>
                  <a:schemeClr val="hlink"/>
                </a:solidFill>
                <a:effectLst>
                  <a:outerShdw blurRad="38100" dist="38100" dir="2700000" algn="tl">
                    <a:srgbClr val="000000"/>
                  </a:outerShdw>
                </a:effectLst>
              </a:rPr>
              <a:t>intrinsik</a:t>
            </a:r>
            <a:r>
              <a:rPr lang="tr-TR" sz="2400" b="1" dirty="0">
                <a:solidFill>
                  <a:schemeClr val="hlink"/>
                </a:solidFill>
                <a:effectLst>
                  <a:outerShdw blurRad="38100" dist="38100" dir="2700000" algn="tl">
                    <a:srgbClr val="000000"/>
                  </a:outerShdw>
                </a:effectLst>
              </a:rPr>
              <a:t> direnç)</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4 Slayt Numarası Yer Tutucusu">
            <a:extLst>
              <a:ext uri="{FF2B5EF4-FFF2-40B4-BE49-F238E27FC236}">
                <a16:creationId xmlns:a16="http://schemas.microsoft.com/office/drawing/2014/main" id="{F440619B-D74E-487B-B2E7-6120C540D17A}"/>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6C43AAF5-931E-4BE7-907D-9311ACEF20D3}" type="slidenum">
              <a:rPr lang="tr-TR" altLang="tr-TR" sz="1050"/>
              <a:pPr algn="ctr" eaLnBrk="1" hangingPunct="1">
                <a:spcBef>
                  <a:spcPct val="0"/>
                </a:spcBef>
                <a:buFontTx/>
                <a:buNone/>
              </a:pPr>
              <a:t>42</a:t>
            </a:fld>
            <a:endParaRPr lang="tr-TR" altLang="tr-TR" sz="1050"/>
          </a:p>
        </p:txBody>
      </p:sp>
      <p:sp>
        <p:nvSpPr>
          <p:cNvPr id="501763" name="Rectangle 3">
            <a:extLst>
              <a:ext uri="{FF2B5EF4-FFF2-40B4-BE49-F238E27FC236}">
                <a16:creationId xmlns:a16="http://schemas.microsoft.com/office/drawing/2014/main" id="{70FEEFCE-0D47-4449-8170-B705F2221ED8}"/>
              </a:ext>
            </a:extLst>
          </p:cNvPr>
          <p:cNvSpPr>
            <a:spLocks noGrp="1" noChangeArrowheads="1"/>
          </p:cNvSpPr>
          <p:nvPr>
            <p:ph type="body" idx="1"/>
          </p:nvPr>
        </p:nvSpPr>
        <p:spPr>
          <a:xfrm>
            <a:off x="51955" y="1066800"/>
            <a:ext cx="8717972" cy="3240881"/>
          </a:xfrm>
        </p:spPr>
        <p:txBody>
          <a:bodyPr/>
          <a:lstStyle/>
          <a:p>
            <a:pPr eaLnBrk="1" hangingPunct="1">
              <a:lnSpc>
                <a:spcPct val="150000"/>
              </a:lnSpc>
              <a:spcBef>
                <a:spcPct val="50000"/>
              </a:spcBef>
              <a:buFont typeface="Wingdings" panose="05000000000000000000" pitchFamily="2" charset="2"/>
              <a:buNone/>
            </a:pPr>
            <a:r>
              <a:rPr lang="tr-TR" altLang="tr-TR" sz="2100" dirty="0"/>
              <a:t>	Uzun yıllar kullanılan antibiyotik sonucu dirençli türlerin ortaya çıkmasını ifade eder</a:t>
            </a:r>
            <a:endParaRPr lang="tr-TR" altLang="tr-TR" sz="2700" b="1" dirty="0"/>
          </a:p>
          <a:p>
            <a:pPr eaLnBrk="1" hangingPunct="1">
              <a:lnSpc>
                <a:spcPct val="150000"/>
              </a:lnSpc>
              <a:spcBef>
                <a:spcPct val="50000"/>
              </a:spcBef>
              <a:buFont typeface="Wingdings" panose="05000000000000000000" pitchFamily="2" charset="2"/>
              <a:buNone/>
            </a:pPr>
            <a:r>
              <a:rPr lang="tr-TR" altLang="tr-TR" sz="2100" dirty="0"/>
              <a:t>	Bir mikroorganizma türünün bir kısmının bazı antibiyotiklere dirençli, bir kısmının duyarlı olmasını gösterir</a:t>
            </a:r>
          </a:p>
        </p:txBody>
      </p:sp>
      <p:sp>
        <p:nvSpPr>
          <p:cNvPr id="501764" name="Rectangle 4">
            <a:extLst>
              <a:ext uri="{FF2B5EF4-FFF2-40B4-BE49-F238E27FC236}">
                <a16:creationId xmlns:a16="http://schemas.microsoft.com/office/drawing/2014/main" id="{6F58A762-6354-472E-933C-3A1BF136658C}"/>
              </a:ext>
            </a:extLst>
          </p:cNvPr>
          <p:cNvSpPr>
            <a:spLocks noChangeArrowheads="1"/>
          </p:cNvSpPr>
          <p:nvPr/>
        </p:nvSpPr>
        <p:spPr bwMode="auto">
          <a:xfrm>
            <a:off x="1143000" y="450057"/>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chemeClr val="folHlink"/>
              </a:buClr>
              <a:buSzPct val="60000"/>
              <a:buFont typeface="Wingdings" panose="05000000000000000000" pitchFamily="2" charset="2"/>
              <a:buNone/>
            </a:pPr>
            <a:r>
              <a:rPr lang="tr-TR" altLang="tr-TR" sz="2400" b="1">
                <a:solidFill>
                  <a:schemeClr val="hlink"/>
                </a:solidFill>
                <a:latin typeface="Verdana" panose="020B0604030504040204" pitchFamily="34" charset="0"/>
              </a:rPr>
              <a:t>Primer Direnç</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4 Slayt Numarası Yer Tutucusu">
            <a:extLst>
              <a:ext uri="{FF2B5EF4-FFF2-40B4-BE49-F238E27FC236}">
                <a16:creationId xmlns:a16="http://schemas.microsoft.com/office/drawing/2014/main" id="{AA6841A7-A133-4FE7-9B91-C1A50D4109F0}"/>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B84FC48C-94FB-4D4C-919F-61997E1E4B67}" type="slidenum">
              <a:rPr lang="tr-TR" altLang="tr-TR" sz="1050"/>
              <a:pPr algn="ctr" eaLnBrk="1" hangingPunct="1">
                <a:spcBef>
                  <a:spcPct val="0"/>
                </a:spcBef>
                <a:buFontTx/>
                <a:buNone/>
              </a:pPr>
              <a:t>43</a:t>
            </a:fld>
            <a:endParaRPr lang="tr-TR" altLang="tr-TR" sz="1050"/>
          </a:p>
        </p:txBody>
      </p:sp>
      <p:sp>
        <p:nvSpPr>
          <p:cNvPr id="503811" name="Rectangle 3">
            <a:extLst>
              <a:ext uri="{FF2B5EF4-FFF2-40B4-BE49-F238E27FC236}">
                <a16:creationId xmlns:a16="http://schemas.microsoft.com/office/drawing/2014/main" id="{7E27338B-C58C-4203-A075-498020311442}"/>
              </a:ext>
            </a:extLst>
          </p:cNvPr>
          <p:cNvSpPr>
            <a:spLocks noGrp="1" noChangeArrowheads="1"/>
          </p:cNvSpPr>
          <p:nvPr>
            <p:ph type="body" idx="1"/>
          </p:nvPr>
        </p:nvSpPr>
        <p:spPr>
          <a:xfrm>
            <a:off x="-85725" y="855518"/>
            <a:ext cx="5984298" cy="2123426"/>
          </a:xfrm>
        </p:spPr>
        <p:txBody>
          <a:bodyPr/>
          <a:lstStyle/>
          <a:p>
            <a:pPr eaLnBrk="1" hangingPunct="1">
              <a:lnSpc>
                <a:spcPct val="150000"/>
              </a:lnSpc>
              <a:buFont typeface="Wingdings" panose="05000000000000000000" pitchFamily="2" charset="2"/>
              <a:buNone/>
            </a:pPr>
            <a:r>
              <a:rPr lang="tr-TR" altLang="tr-TR" sz="1800" dirty="0"/>
              <a:t>	Belirli tedaviler sırasında seleksiyon veya spontan mutasyonlarla bakterinin eskiden duyarlı olduğu bir antibiyotiğe dirençli hale gelmesidir.</a:t>
            </a:r>
          </a:p>
          <a:p>
            <a:pPr eaLnBrk="1" hangingPunct="1">
              <a:lnSpc>
                <a:spcPct val="150000"/>
              </a:lnSpc>
            </a:pPr>
            <a:endParaRPr lang="tr-TR" altLang="tr-TR" sz="1800" dirty="0"/>
          </a:p>
          <a:p>
            <a:pPr eaLnBrk="1" hangingPunct="1">
              <a:lnSpc>
                <a:spcPct val="150000"/>
              </a:lnSpc>
              <a:buFont typeface="Wingdings" panose="05000000000000000000" pitchFamily="2" charset="2"/>
              <a:buNone/>
            </a:pPr>
            <a:r>
              <a:rPr lang="tr-TR" altLang="tr-TR" sz="1800" dirty="0"/>
              <a:t>	Kromozomal, plazmid, transpozon (bir hücrenin genomunda farklı yerlere, transpozisyon olarak adlandırılan bir süreçle hareket edebilen DNA dizileridir) aracılı olabilir</a:t>
            </a:r>
          </a:p>
        </p:txBody>
      </p:sp>
      <p:sp>
        <p:nvSpPr>
          <p:cNvPr id="503812" name="Rectangle 4">
            <a:extLst>
              <a:ext uri="{FF2B5EF4-FFF2-40B4-BE49-F238E27FC236}">
                <a16:creationId xmlns:a16="http://schemas.microsoft.com/office/drawing/2014/main" id="{52A62B6A-CD3C-43EE-9840-AC55756A0287}"/>
              </a:ext>
            </a:extLst>
          </p:cNvPr>
          <p:cNvSpPr>
            <a:spLocks noChangeArrowheads="1"/>
          </p:cNvSpPr>
          <p:nvPr/>
        </p:nvSpPr>
        <p:spPr bwMode="auto">
          <a:xfrm>
            <a:off x="-85725" y="115492"/>
            <a:ext cx="931545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chemeClr val="folHlink"/>
              </a:buClr>
              <a:buSzPct val="60000"/>
              <a:buFont typeface="Wingdings" panose="05000000000000000000" pitchFamily="2" charset="2"/>
              <a:buNone/>
            </a:pPr>
            <a:r>
              <a:rPr lang="tr-TR" altLang="tr-TR" sz="1800" b="1">
                <a:solidFill>
                  <a:schemeClr val="hlink"/>
                </a:solidFill>
                <a:latin typeface="Verdana" panose="020B0604030504040204" pitchFamily="34" charset="0"/>
              </a:rPr>
              <a:t>Sekonder Direnç</a:t>
            </a:r>
          </a:p>
          <a:p>
            <a:pPr algn="ctr" eaLnBrk="1" hangingPunct="1">
              <a:buClr>
                <a:schemeClr val="folHlink"/>
              </a:buClr>
              <a:buSzPct val="60000"/>
              <a:buFont typeface="Wingdings" panose="05000000000000000000" pitchFamily="2" charset="2"/>
              <a:buNone/>
            </a:pPr>
            <a:r>
              <a:rPr lang="tr-TR" altLang="tr-TR" sz="1800" b="1">
                <a:solidFill>
                  <a:schemeClr val="hlink"/>
                </a:solidFill>
                <a:latin typeface="Verdana" panose="020B0604030504040204" pitchFamily="34" charset="0"/>
              </a:rPr>
              <a:t>(Kazanılmış Direnç)</a:t>
            </a:r>
          </a:p>
        </p:txBody>
      </p:sp>
      <p:pic>
        <p:nvPicPr>
          <p:cNvPr id="503813" name="Resim 1">
            <a:extLst>
              <a:ext uri="{FF2B5EF4-FFF2-40B4-BE49-F238E27FC236}">
                <a16:creationId xmlns:a16="http://schemas.microsoft.com/office/drawing/2014/main" id="{50E05654-7084-4D04-B0CB-B7E1A1101B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1383" y="1936512"/>
            <a:ext cx="2662454" cy="17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4 Slayt Numarası Yer Tutucusu">
            <a:extLst>
              <a:ext uri="{FF2B5EF4-FFF2-40B4-BE49-F238E27FC236}">
                <a16:creationId xmlns:a16="http://schemas.microsoft.com/office/drawing/2014/main" id="{AB8AD027-A562-4F30-B83D-00D47B4C63A4}"/>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394AC683-FEAE-40E0-BFB8-BD9185602251}" type="slidenum">
              <a:rPr lang="tr-TR" altLang="tr-TR" sz="1050"/>
              <a:pPr algn="ctr" eaLnBrk="1" hangingPunct="1">
                <a:spcBef>
                  <a:spcPct val="0"/>
                </a:spcBef>
                <a:buFontTx/>
                <a:buNone/>
              </a:pPr>
              <a:t>44</a:t>
            </a:fld>
            <a:endParaRPr lang="tr-TR" altLang="tr-TR" sz="1050"/>
          </a:p>
        </p:txBody>
      </p:sp>
      <p:sp>
        <p:nvSpPr>
          <p:cNvPr id="505859" name="Rectangle 2">
            <a:extLst>
              <a:ext uri="{FF2B5EF4-FFF2-40B4-BE49-F238E27FC236}">
                <a16:creationId xmlns:a16="http://schemas.microsoft.com/office/drawing/2014/main" id="{98D3A8D3-F393-4897-96BE-1161AA943958}"/>
              </a:ext>
            </a:extLst>
          </p:cNvPr>
          <p:cNvSpPr>
            <a:spLocks noGrp="1" noRot="1" noChangeArrowheads="1"/>
          </p:cNvSpPr>
          <p:nvPr>
            <p:ph type="title"/>
          </p:nvPr>
        </p:nvSpPr>
        <p:spPr>
          <a:xfrm>
            <a:off x="1428750" y="236935"/>
            <a:ext cx="5840016" cy="675084"/>
          </a:xfrm>
        </p:spPr>
        <p:txBody>
          <a:bodyPr/>
          <a:lstStyle/>
          <a:p>
            <a:pPr algn="l" eaLnBrk="1" hangingPunct="1"/>
            <a:r>
              <a:rPr lang="tr-TR" altLang="tr-TR" sz="2400">
                <a:solidFill>
                  <a:schemeClr val="hlink"/>
                </a:solidFill>
              </a:rPr>
              <a:t>Bakterilerde antibiyotik direncinin oluşumunda;</a:t>
            </a:r>
          </a:p>
        </p:txBody>
      </p:sp>
      <p:sp>
        <p:nvSpPr>
          <p:cNvPr id="505860" name="Rectangle 3">
            <a:extLst>
              <a:ext uri="{FF2B5EF4-FFF2-40B4-BE49-F238E27FC236}">
                <a16:creationId xmlns:a16="http://schemas.microsoft.com/office/drawing/2014/main" id="{F706EEEB-5286-4FF9-994A-4E59C2E5E3A6}"/>
              </a:ext>
            </a:extLst>
          </p:cNvPr>
          <p:cNvSpPr>
            <a:spLocks noGrp="1" noChangeArrowheads="1"/>
          </p:cNvSpPr>
          <p:nvPr>
            <p:ph type="body" idx="1"/>
          </p:nvPr>
        </p:nvSpPr>
        <p:spPr>
          <a:xfrm>
            <a:off x="1365648" y="1120379"/>
            <a:ext cx="6521053" cy="3920728"/>
          </a:xfrm>
        </p:spPr>
        <p:txBody>
          <a:bodyPr/>
          <a:lstStyle/>
          <a:p>
            <a:pPr marL="330994" indent="-330994">
              <a:lnSpc>
                <a:spcPct val="150000"/>
              </a:lnSpc>
              <a:buFont typeface="Wingdings" panose="05000000000000000000" pitchFamily="2" charset="2"/>
              <a:buAutoNum type="alphaUcPeriod"/>
            </a:pPr>
            <a:r>
              <a:rPr lang="tr-TR" altLang="tr-TR" sz="1800" dirty="0"/>
              <a:t>Antibiyotiği inaktive eden plazmid genleri tarafından kodlanan enzimler geliştirmesi</a:t>
            </a:r>
          </a:p>
          <a:p>
            <a:pPr marL="330994" indent="-330994">
              <a:lnSpc>
                <a:spcPct val="150000"/>
              </a:lnSpc>
              <a:buFont typeface="Wingdings" panose="05000000000000000000" pitchFamily="2" charset="2"/>
              <a:buAutoNum type="alphaUcPeriod"/>
            </a:pPr>
            <a:r>
              <a:rPr lang="tr-TR" altLang="tr-TR" sz="1800" dirty="0"/>
              <a:t>Antibiyotiğin hedeflediği yapının değişikliğe uğraması ve/veya hedefin aşırı üretimi</a:t>
            </a:r>
          </a:p>
          <a:p>
            <a:pPr marL="330994" indent="-330994">
              <a:lnSpc>
                <a:spcPct val="150000"/>
              </a:lnSpc>
              <a:buFont typeface="Wingdings" panose="05000000000000000000" pitchFamily="2" charset="2"/>
              <a:buAutoNum type="alphaUcPeriod"/>
            </a:pPr>
            <a:r>
              <a:rPr lang="tr-TR" altLang="tr-TR" sz="1800" dirty="0"/>
              <a:t>Antibiyotiğin bakteri hücresine girişinin önlenmesi</a:t>
            </a:r>
          </a:p>
          <a:p>
            <a:pPr marL="330994" indent="-330994">
              <a:lnSpc>
                <a:spcPct val="150000"/>
              </a:lnSpc>
              <a:buFont typeface="Wingdings" panose="05000000000000000000" pitchFamily="2" charset="2"/>
              <a:buAutoNum type="alphaUcPeriod"/>
            </a:pPr>
            <a:r>
              <a:rPr lang="tr-TR" altLang="tr-TR" sz="1800" dirty="0"/>
              <a:t>Farklı metabolik yolların geliştirilmesi</a:t>
            </a:r>
          </a:p>
          <a:p>
            <a:pPr marL="330994" indent="-330994">
              <a:lnSpc>
                <a:spcPct val="150000"/>
              </a:lnSpc>
              <a:buFont typeface="Wingdings" panose="05000000000000000000" pitchFamily="2" charset="2"/>
              <a:buAutoNum type="alphaUcPeriod"/>
            </a:pPr>
            <a:r>
              <a:rPr lang="tr-TR" altLang="tr-TR" sz="1800" dirty="0"/>
              <a:t>Antibiyotiğin kimyasal yapısının modifikasyonu</a:t>
            </a:r>
            <a:r>
              <a:rPr lang="tr-TR" altLang="tr-TR" sz="1050" b="1" dirty="0"/>
              <a:t>  </a:t>
            </a:r>
          </a:p>
        </p:txBody>
      </p:sp>
      <p:sp>
        <p:nvSpPr>
          <p:cNvPr id="505861" name="Line 5">
            <a:extLst>
              <a:ext uri="{FF2B5EF4-FFF2-40B4-BE49-F238E27FC236}">
                <a16:creationId xmlns:a16="http://schemas.microsoft.com/office/drawing/2014/main" id="{BC799099-8BC2-477D-A0EB-D31D01FFF5E2}"/>
              </a:ext>
            </a:extLst>
          </p:cNvPr>
          <p:cNvSpPr>
            <a:spLocks noChangeShapeType="1"/>
          </p:cNvSpPr>
          <p:nvPr/>
        </p:nvSpPr>
        <p:spPr bwMode="auto">
          <a:xfrm>
            <a:off x="1143000" y="917972"/>
            <a:ext cx="5724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sz="105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5 Slayt Numarası Yer Tutucusu">
            <a:extLst>
              <a:ext uri="{FF2B5EF4-FFF2-40B4-BE49-F238E27FC236}">
                <a16:creationId xmlns:a16="http://schemas.microsoft.com/office/drawing/2014/main" id="{D5C5C367-7A91-4110-87D4-833352DE0F3C}"/>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DDEA3832-1FCD-44C4-9DDD-A1F7C1EA4778}" type="slidenum">
              <a:rPr lang="tr-TR" altLang="tr-TR" sz="1050"/>
              <a:pPr algn="ctr" eaLnBrk="1" hangingPunct="1">
                <a:spcBef>
                  <a:spcPct val="0"/>
                </a:spcBef>
                <a:buFontTx/>
                <a:buNone/>
              </a:pPr>
              <a:t>45</a:t>
            </a:fld>
            <a:endParaRPr lang="tr-TR" altLang="tr-TR" sz="1050"/>
          </a:p>
        </p:txBody>
      </p:sp>
      <p:sp>
        <p:nvSpPr>
          <p:cNvPr id="507907" name="Rectangle 3">
            <a:extLst>
              <a:ext uri="{FF2B5EF4-FFF2-40B4-BE49-F238E27FC236}">
                <a16:creationId xmlns:a16="http://schemas.microsoft.com/office/drawing/2014/main" id="{E016B197-7D9B-4528-B2F3-4BDAA281EF19}"/>
              </a:ext>
            </a:extLst>
          </p:cNvPr>
          <p:cNvSpPr>
            <a:spLocks noGrp="1" noChangeArrowheads="1"/>
          </p:cNvSpPr>
          <p:nvPr>
            <p:ph type="body" sz="half" idx="1"/>
          </p:nvPr>
        </p:nvSpPr>
        <p:spPr>
          <a:xfrm>
            <a:off x="1669257" y="917973"/>
            <a:ext cx="6003131" cy="2126456"/>
          </a:xfrm>
        </p:spPr>
        <p:txBody>
          <a:bodyPr/>
          <a:lstStyle/>
          <a:p>
            <a:pPr eaLnBrk="1" hangingPunct="1">
              <a:lnSpc>
                <a:spcPct val="150000"/>
              </a:lnSpc>
              <a:buFont typeface="Wingdings" panose="05000000000000000000" pitchFamily="2" charset="2"/>
              <a:buNone/>
            </a:pPr>
            <a:r>
              <a:rPr lang="tr-TR" altLang="tr-TR" sz="2100"/>
              <a:t>	Betalaktam anitibiyotiklere direnç</a:t>
            </a:r>
          </a:p>
          <a:p>
            <a:pPr lvl="1" eaLnBrk="1" hangingPunct="1">
              <a:lnSpc>
                <a:spcPct val="150000"/>
              </a:lnSpc>
              <a:buFont typeface="Wingdings" panose="05000000000000000000" pitchFamily="2" charset="2"/>
              <a:buNone/>
            </a:pPr>
            <a:r>
              <a:rPr lang="tr-TR" altLang="tr-TR" sz="1500" b="1"/>
              <a:t>Enzimatik inaktivasyon (Betalaktamazlar)</a:t>
            </a:r>
          </a:p>
        </p:txBody>
      </p:sp>
      <p:pic>
        <p:nvPicPr>
          <p:cNvPr id="15371" name="Picture 11">
            <a:extLst>
              <a:ext uri="{FF2B5EF4-FFF2-40B4-BE49-F238E27FC236}">
                <a16:creationId xmlns:a16="http://schemas.microsoft.com/office/drawing/2014/main" id="{35E8DF97-45FF-4F7A-885D-476F94A112B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8716" y="2113575"/>
            <a:ext cx="8235697" cy="2570344"/>
          </a:xfrm>
          <a:noFill/>
        </p:spPr>
      </p:pic>
      <p:sp>
        <p:nvSpPr>
          <p:cNvPr id="507909" name="Text Box 15">
            <a:extLst>
              <a:ext uri="{FF2B5EF4-FFF2-40B4-BE49-F238E27FC236}">
                <a16:creationId xmlns:a16="http://schemas.microsoft.com/office/drawing/2014/main" id="{E7DF053A-5E58-4F57-BD96-C10D317A61A8}"/>
              </a:ext>
            </a:extLst>
          </p:cNvPr>
          <p:cNvSpPr txBox="1">
            <a:spLocks noChangeArrowheads="1"/>
          </p:cNvSpPr>
          <p:nvPr/>
        </p:nvSpPr>
        <p:spPr bwMode="auto">
          <a:xfrm>
            <a:off x="2513410" y="411957"/>
            <a:ext cx="41850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tr-TR" altLang="tr-TR" sz="2400" b="1">
                <a:solidFill>
                  <a:schemeClr val="hlink"/>
                </a:solidFill>
                <a:latin typeface="Arial Black" panose="020B0A04020102020204" pitchFamily="34" charset="0"/>
              </a:rPr>
              <a:t>Enzimatik Direnç</a:t>
            </a:r>
          </a:p>
        </p:txBody>
      </p:sp>
      <p:sp>
        <p:nvSpPr>
          <p:cNvPr id="507911" name="6 Metin kutusu">
            <a:extLst>
              <a:ext uri="{FF2B5EF4-FFF2-40B4-BE49-F238E27FC236}">
                <a16:creationId xmlns:a16="http://schemas.microsoft.com/office/drawing/2014/main" id="{9D7A99EF-492B-4895-9867-7A5A0AC1C559}"/>
              </a:ext>
            </a:extLst>
          </p:cNvPr>
          <p:cNvSpPr txBox="1">
            <a:spLocks noChangeArrowheads="1"/>
          </p:cNvSpPr>
          <p:nvPr/>
        </p:nvSpPr>
        <p:spPr bwMode="auto">
          <a:xfrm>
            <a:off x="1804987" y="2038350"/>
            <a:ext cx="19002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tr-TR" altLang="tr-TR" sz="1350">
              <a:latin typeface="Garamond" panose="020204040303010108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Effect transition="in" filter="randombar(horizontal)">
                                      <p:cBhvr>
                                        <p:cTn id="7" dur="500"/>
                                        <p:tgtEl>
                                          <p:spTgt spid="1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4 Slayt Numarası Yer Tutucusu">
            <a:extLst>
              <a:ext uri="{FF2B5EF4-FFF2-40B4-BE49-F238E27FC236}">
                <a16:creationId xmlns:a16="http://schemas.microsoft.com/office/drawing/2014/main" id="{F9DC59C9-47D3-4DCD-BECE-7AA8A139B0E6}"/>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C827741F-6F0B-41FB-BB83-FB3402E41339}" type="slidenum">
              <a:rPr lang="tr-TR" altLang="tr-TR" sz="1050"/>
              <a:pPr algn="ctr" eaLnBrk="1" hangingPunct="1">
                <a:spcBef>
                  <a:spcPct val="0"/>
                </a:spcBef>
                <a:buFontTx/>
                <a:buNone/>
              </a:pPr>
              <a:t>46</a:t>
            </a:fld>
            <a:endParaRPr lang="tr-TR" altLang="tr-TR" sz="1050"/>
          </a:p>
        </p:txBody>
      </p:sp>
      <p:sp>
        <p:nvSpPr>
          <p:cNvPr id="509955" name="Rectangle 2">
            <a:extLst>
              <a:ext uri="{FF2B5EF4-FFF2-40B4-BE49-F238E27FC236}">
                <a16:creationId xmlns:a16="http://schemas.microsoft.com/office/drawing/2014/main" id="{D24FE9DC-D254-4697-BA57-8F26EE9CF8BC}"/>
              </a:ext>
            </a:extLst>
          </p:cNvPr>
          <p:cNvSpPr>
            <a:spLocks noGrp="1" noRot="1" noChangeArrowheads="1"/>
          </p:cNvSpPr>
          <p:nvPr>
            <p:ph type="title"/>
          </p:nvPr>
        </p:nvSpPr>
        <p:spPr>
          <a:xfrm>
            <a:off x="2028068" y="151318"/>
            <a:ext cx="5844778" cy="718055"/>
          </a:xfrm>
        </p:spPr>
        <p:txBody>
          <a:bodyPr/>
          <a:lstStyle/>
          <a:p>
            <a:pPr eaLnBrk="1" hangingPunct="1"/>
            <a:r>
              <a:rPr lang="tr-TR" altLang="tr-TR" sz="1800" dirty="0">
                <a:solidFill>
                  <a:schemeClr val="tx1"/>
                </a:solidFill>
              </a:rPr>
              <a:t>ANTİBİYOTİĞİN HEDEFİNE ULAŞAMAMASI VE BAKTERİ HÜCRESİNE GİRİŞİN ÖNLENMESİ</a:t>
            </a:r>
          </a:p>
        </p:txBody>
      </p:sp>
      <p:sp>
        <p:nvSpPr>
          <p:cNvPr id="509956" name="Rectangle 3">
            <a:extLst>
              <a:ext uri="{FF2B5EF4-FFF2-40B4-BE49-F238E27FC236}">
                <a16:creationId xmlns:a16="http://schemas.microsoft.com/office/drawing/2014/main" id="{FF313421-E9DA-45BA-8CA9-2DD16D8D0D1B}"/>
              </a:ext>
            </a:extLst>
          </p:cNvPr>
          <p:cNvSpPr>
            <a:spLocks noGrp="1" noChangeArrowheads="1"/>
          </p:cNvSpPr>
          <p:nvPr>
            <p:ph type="body" idx="1"/>
          </p:nvPr>
        </p:nvSpPr>
        <p:spPr>
          <a:xfrm>
            <a:off x="255499" y="1134123"/>
            <a:ext cx="8447808" cy="4245986"/>
          </a:xfrm>
        </p:spPr>
        <p:txBody>
          <a:bodyPr/>
          <a:lstStyle/>
          <a:p>
            <a:pPr eaLnBrk="1" hangingPunct="1">
              <a:lnSpc>
                <a:spcPct val="150000"/>
              </a:lnSpc>
              <a:spcBef>
                <a:spcPct val="40000"/>
              </a:spcBef>
            </a:pPr>
            <a:r>
              <a:rPr lang="tr-TR" altLang="tr-TR" sz="1500" b="1" dirty="0"/>
              <a:t>Antibiyotikler </a:t>
            </a:r>
          </a:p>
          <a:p>
            <a:pPr eaLnBrk="1" hangingPunct="1">
              <a:lnSpc>
                <a:spcPct val="150000"/>
              </a:lnSpc>
              <a:spcBef>
                <a:spcPct val="40000"/>
              </a:spcBef>
              <a:buFont typeface="Wingdings" panose="05000000000000000000" pitchFamily="2" charset="2"/>
              <a:buNone/>
            </a:pPr>
            <a:r>
              <a:rPr lang="tr-TR" altLang="tr-TR" sz="1500" b="1" dirty="0"/>
              <a:t>	Gram(-) bakterilerde dış zardaki porinlerden, </a:t>
            </a:r>
          </a:p>
          <a:p>
            <a:pPr eaLnBrk="1" hangingPunct="1">
              <a:lnSpc>
                <a:spcPct val="150000"/>
              </a:lnSpc>
              <a:spcBef>
                <a:spcPct val="40000"/>
              </a:spcBef>
              <a:buFont typeface="Wingdings" panose="05000000000000000000" pitchFamily="2" charset="2"/>
              <a:buNone/>
            </a:pPr>
            <a:r>
              <a:rPr lang="tr-TR" altLang="tr-TR" sz="1500" b="1" dirty="0"/>
              <a:t>	Gram (+) ‘lerde peptidoglikan tabakadaki aralıklardan hücre içine girer.</a:t>
            </a:r>
          </a:p>
          <a:p>
            <a:pPr eaLnBrk="1" hangingPunct="1">
              <a:lnSpc>
                <a:spcPct val="150000"/>
              </a:lnSpc>
              <a:spcBef>
                <a:spcPct val="40000"/>
              </a:spcBef>
            </a:pPr>
            <a:r>
              <a:rPr lang="tr-TR" altLang="tr-TR" sz="1500" b="1" dirty="0"/>
              <a:t>Gram (-)’lerdeki LPS ile dış membran proteinleri ve porin değişiklikleri antibiyotiğin hücre içine girmesini önler.</a:t>
            </a:r>
          </a:p>
          <a:p>
            <a:pPr eaLnBrk="1" hangingPunct="1">
              <a:lnSpc>
                <a:spcPct val="150000"/>
              </a:lnSpc>
              <a:spcBef>
                <a:spcPct val="40000"/>
              </a:spcBef>
            </a:pPr>
            <a:r>
              <a:rPr lang="tr-TR" altLang="tr-TR" sz="1500" b="1" i="1" dirty="0"/>
              <a:t>E.coli’de </a:t>
            </a:r>
            <a:r>
              <a:rPr lang="tr-TR" altLang="tr-TR" sz="1500" b="1" i="1" dirty="0">
                <a:solidFill>
                  <a:srgbClr val="33CC33"/>
                </a:solidFill>
              </a:rPr>
              <a:t>Omp F</a:t>
            </a:r>
            <a:r>
              <a:rPr lang="tr-TR" altLang="tr-TR" sz="1500" b="1" i="1" dirty="0"/>
              <a:t> ve </a:t>
            </a:r>
            <a:r>
              <a:rPr lang="tr-TR" altLang="tr-TR" sz="1500" b="1" i="1" dirty="0">
                <a:solidFill>
                  <a:srgbClr val="33CC33"/>
                </a:solidFill>
              </a:rPr>
              <a:t>Omp C</a:t>
            </a:r>
            <a:r>
              <a:rPr lang="tr-TR" altLang="tr-TR" sz="1500" b="1" dirty="0"/>
              <a:t> değişimleri ile betalaktamlara</a:t>
            </a:r>
          </a:p>
          <a:p>
            <a:pPr eaLnBrk="1" hangingPunct="1">
              <a:lnSpc>
                <a:spcPct val="150000"/>
              </a:lnSpc>
              <a:spcBef>
                <a:spcPct val="40000"/>
              </a:spcBef>
            </a:pPr>
            <a:r>
              <a:rPr lang="tr-TR" altLang="tr-TR" sz="1500" b="1" i="1" dirty="0"/>
              <a:t>P.aeruginosa’da </a:t>
            </a:r>
            <a:r>
              <a:rPr lang="tr-TR" altLang="tr-TR" sz="1500" b="1" i="1" dirty="0">
                <a:solidFill>
                  <a:srgbClr val="33CC33"/>
                </a:solidFill>
              </a:rPr>
              <a:t>Opr D</a:t>
            </a:r>
            <a:r>
              <a:rPr lang="tr-TR" altLang="tr-TR" sz="1500" b="1" dirty="0"/>
              <a:t> (kanal poteini) porin değişimi ile karbapenem direnci gelişebilmektedir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5 Slayt Numarası Yer Tutucusu">
            <a:extLst>
              <a:ext uri="{FF2B5EF4-FFF2-40B4-BE49-F238E27FC236}">
                <a16:creationId xmlns:a16="http://schemas.microsoft.com/office/drawing/2014/main" id="{596514A3-F1C6-4482-93A5-96C5F88E1475}"/>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E4F9E782-B814-42CF-9C92-613C4D239A7B}" type="slidenum">
              <a:rPr lang="tr-TR" altLang="tr-TR" sz="1050"/>
              <a:pPr algn="ctr" eaLnBrk="1" hangingPunct="1">
                <a:spcBef>
                  <a:spcPct val="0"/>
                </a:spcBef>
                <a:buFontTx/>
                <a:buNone/>
              </a:pPr>
              <a:t>47</a:t>
            </a:fld>
            <a:endParaRPr lang="tr-TR" altLang="tr-TR" sz="1050"/>
          </a:p>
        </p:txBody>
      </p:sp>
      <p:graphicFrame>
        <p:nvGraphicFramePr>
          <p:cNvPr id="4" name="Diagram 3">
            <a:extLst>
              <a:ext uri="{FF2B5EF4-FFF2-40B4-BE49-F238E27FC236}">
                <a16:creationId xmlns:a16="http://schemas.microsoft.com/office/drawing/2014/main" id="{8E7F9935-CD3D-4D1A-B841-ACD0CE8A24C8}"/>
              </a:ext>
            </a:extLst>
          </p:cNvPr>
          <p:cNvGraphicFramePr/>
          <p:nvPr>
            <p:extLst>
              <p:ext uri="{D42A27DB-BD31-4B8C-83A1-F6EECF244321}">
                <p14:modId xmlns:p14="http://schemas.microsoft.com/office/powerpoint/2010/main" val="3321209300"/>
              </p:ext>
            </p:extLst>
          </p:nvPr>
        </p:nvGraphicFramePr>
        <p:xfrm>
          <a:off x="1500187" y="325583"/>
          <a:ext cx="7276668" cy="29545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12004" name="Text Box 5">
            <a:extLst>
              <a:ext uri="{FF2B5EF4-FFF2-40B4-BE49-F238E27FC236}">
                <a16:creationId xmlns:a16="http://schemas.microsoft.com/office/drawing/2014/main" id="{E9196446-68CA-4825-9247-98DD81426F44}"/>
              </a:ext>
            </a:extLst>
          </p:cNvPr>
          <p:cNvSpPr txBox="1">
            <a:spLocks noChangeArrowheads="1"/>
          </p:cNvSpPr>
          <p:nvPr/>
        </p:nvSpPr>
        <p:spPr bwMode="auto">
          <a:xfrm>
            <a:off x="-765464" y="102393"/>
            <a:ext cx="6729413" cy="100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tr-TR" altLang="tr-TR" sz="2100" b="1" dirty="0">
                <a:cs typeface="Arial" panose="020B0604020202020204" pitchFamily="34" charset="0"/>
              </a:rPr>
              <a:t>ANTİBİYOTİĞİN KİMYASAL YAPISININ MODİFİKASYONU  </a:t>
            </a:r>
          </a:p>
        </p:txBody>
      </p:sp>
      <p:graphicFrame>
        <p:nvGraphicFramePr>
          <p:cNvPr id="13348" name="Group 36">
            <a:extLst>
              <a:ext uri="{FF2B5EF4-FFF2-40B4-BE49-F238E27FC236}">
                <a16:creationId xmlns:a16="http://schemas.microsoft.com/office/drawing/2014/main" id="{C64B1865-A6B3-4E07-BEA8-9871B91E7CAD}"/>
              </a:ext>
            </a:extLst>
          </p:cNvPr>
          <p:cNvGraphicFramePr>
            <a:graphicFrameLocks noGrp="1"/>
          </p:cNvGraphicFramePr>
          <p:nvPr/>
        </p:nvGraphicFramePr>
        <p:xfrm>
          <a:off x="1432323" y="3651647"/>
          <a:ext cx="6278165" cy="1014414"/>
        </p:xfrm>
        <a:graphic>
          <a:graphicData uri="http://schemas.openxmlformats.org/drawingml/2006/table">
            <a:tbl>
              <a:tblPr/>
              <a:tblGrid>
                <a:gridCol w="6278165">
                  <a:extLst>
                    <a:ext uri="{9D8B030D-6E8A-4147-A177-3AD203B41FA5}">
                      <a16:colId xmlns:a16="http://schemas.microsoft.com/office/drawing/2014/main" val="20000"/>
                    </a:ext>
                  </a:extLst>
                </a:gridCol>
              </a:tblGrid>
              <a:tr h="338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500" b="0" i="0" u="none" strike="noStrike" cap="none" normalizeH="0" baseline="0">
                          <a:ln>
                            <a:noFill/>
                          </a:ln>
                          <a:solidFill>
                            <a:schemeClr val="tx1"/>
                          </a:solidFill>
                          <a:effectLst>
                            <a:outerShdw blurRad="38100" dist="38100" dir="2700000" algn="tl">
                              <a:srgbClr val="000000"/>
                            </a:outerShdw>
                          </a:effectLst>
                          <a:latin typeface="Verdana" pitchFamily="34" charset="0"/>
                        </a:rPr>
                        <a:t>Amino grubunun asetilasyonu……….......……….……N-asetilasyon</a:t>
                      </a:r>
                      <a:endParaRPr kumimoji="0" lang="tr-TR" sz="21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L="67500" marR="67500" marT="35100" marB="35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a16="http://schemas.microsoft.com/office/drawing/2014/main" val="10000"/>
                  </a:ext>
                </a:extLst>
              </a:tr>
              <a:tr h="338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500" b="0" i="0" u="none" strike="noStrike" cap="none" normalizeH="0" baseline="0">
                          <a:ln>
                            <a:noFill/>
                          </a:ln>
                          <a:solidFill>
                            <a:schemeClr val="tx1"/>
                          </a:solidFill>
                          <a:effectLst>
                            <a:outerShdw blurRad="38100" dist="38100" dir="2700000" algn="tl">
                              <a:srgbClr val="000000"/>
                            </a:outerShdw>
                          </a:effectLst>
                          <a:latin typeface="Verdana" pitchFamily="34" charset="0"/>
                        </a:rPr>
                        <a:t>Hidroksil grubunun fosforilasyonu….....……………..O-fosforilasyon</a:t>
                      </a:r>
                    </a:p>
                  </a:txBody>
                  <a:tcPr marL="67500" marR="67500" marT="35100" marB="35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a16="http://schemas.microsoft.com/office/drawing/2014/main" val="10001"/>
                  </a:ext>
                </a:extLst>
              </a:tr>
              <a:tr h="338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500" b="0" i="0" u="none" strike="noStrike" cap="none" normalizeH="0" baseline="0" dirty="0">
                          <a:ln>
                            <a:noFill/>
                          </a:ln>
                          <a:solidFill>
                            <a:schemeClr val="tx1"/>
                          </a:solidFill>
                          <a:effectLst>
                            <a:outerShdw blurRad="38100" dist="38100" dir="2700000" algn="tl">
                              <a:srgbClr val="000000"/>
                            </a:outerShdw>
                          </a:effectLst>
                          <a:latin typeface="Verdana" pitchFamily="34" charset="0"/>
                        </a:rPr>
                        <a:t>Hidroksil grubunun adenilasyonu…….......………….N-adenilasyon</a:t>
                      </a:r>
                    </a:p>
                  </a:txBody>
                  <a:tcPr marL="67500" marR="67500" marT="35100" marB="35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a16="http://schemas.microsoft.com/office/drawing/2014/main" val="10002"/>
                  </a:ext>
                </a:extLst>
              </a:tr>
            </a:tbl>
          </a:graphicData>
        </a:graphic>
      </p:graphicFrame>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5 Slayt Numarası Yer Tutucusu">
            <a:extLst>
              <a:ext uri="{FF2B5EF4-FFF2-40B4-BE49-F238E27FC236}">
                <a16:creationId xmlns:a16="http://schemas.microsoft.com/office/drawing/2014/main" id="{1726115A-F0C7-4135-883D-60782E79D03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fld id="{B3BD7D30-52E2-435E-A17D-B2EA5F6789AC}" type="slidenum">
              <a:rPr lang="tr-TR" altLang="tr-TR" sz="1050"/>
              <a:pPr>
                <a:spcBef>
                  <a:spcPct val="0"/>
                </a:spcBef>
                <a:buFontTx/>
                <a:buNone/>
              </a:pPr>
              <a:t>48</a:t>
            </a:fld>
            <a:endParaRPr lang="tr-TR" altLang="tr-TR" sz="1050"/>
          </a:p>
        </p:txBody>
      </p:sp>
      <p:sp>
        <p:nvSpPr>
          <p:cNvPr id="514051" name="Rectangle 2">
            <a:extLst>
              <a:ext uri="{FF2B5EF4-FFF2-40B4-BE49-F238E27FC236}">
                <a16:creationId xmlns:a16="http://schemas.microsoft.com/office/drawing/2014/main" id="{D76E855D-E380-41FF-A69C-C7FE185202AB}"/>
              </a:ext>
            </a:extLst>
          </p:cNvPr>
          <p:cNvSpPr>
            <a:spLocks noGrp="1" noRot="1" noChangeArrowheads="1"/>
          </p:cNvSpPr>
          <p:nvPr>
            <p:ph type="title"/>
          </p:nvPr>
        </p:nvSpPr>
        <p:spPr/>
        <p:txBody>
          <a:bodyPr/>
          <a:lstStyle/>
          <a:p>
            <a:pPr eaLnBrk="1" hangingPunct="1">
              <a:lnSpc>
                <a:spcPct val="140000"/>
              </a:lnSpc>
            </a:pPr>
            <a:r>
              <a:rPr lang="tr-TR" altLang="tr-TR" sz="1800" dirty="0">
                <a:solidFill>
                  <a:schemeClr val="tx1"/>
                </a:solidFill>
              </a:rPr>
              <a:t>BAKTERİDE ANTİBİYOTİĞİN HEDEF ALDIĞI MOLEKÜLÜN DEĞİŞİKLİĞE UĞRAMASI</a:t>
            </a:r>
          </a:p>
        </p:txBody>
      </p:sp>
      <p:sp>
        <p:nvSpPr>
          <p:cNvPr id="514052" name="Rectangle 3">
            <a:extLst>
              <a:ext uri="{FF2B5EF4-FFF2-40B4-BE49-F238E27FC236}">
                <a16:creationId xmlns:a16="http://schemas.microsoft.com/office/drawing/2014/main" id="{A2049986-333B-413F-9E02-4F25B15B8FE6}"/>
              </a:ext>
            </a:extLst>
          </p:cNvPr>
          <p:cNvSpPr>
            <a:spLocks noGrp="1" noChangeArrowheads="1"/>
          </p:cNvSpPr>
          <p:nvPr>
            <p:ph type="body" sz="half" idx="1"/>
          </p:nvPr>
        </p:nvSpPr>
        <p:spPr>
          <a:xfrm>
            <a:off x="2183173" y="1149928"/>
            <a:ext cx="5845536" cy="3677733"/>
          </a:xfrm>
        </p:spPr>
        <p:txBody>
          <a:bodyPr/>
          <a:lstStyle/>
          <a:p>
            <a:pPr algn="ctr" eaLnBrk="1" hangingPunct="1">
              <a:lnSpc>
                <a:spcPct val="150000"/>
              </a:lnSpc>
            </a:pPr>
            <a:r>
              <a:rPr lang="tr-TR" altLang="tr-TR" sz="1800" b="1" i="1" dirty="0"/>
              <a:t>Antibiyotiğin birleştiği molekül kromozomal mutasyonla veya plazmid aracılığı ile değişikliğe uğradığı zaman molekülün antibiyotiğe afinitesi azalmakta veya kaybolmaktadır.</a:t>
            </a:r>
          </a:p>
          <a:p>
            <a:pPr eaLnBrk="1" hangingPunct="1"/>
            <a:endParaRPr lang="tr-TR" altLang="tr-TR" sz="1350" dirty="0"/>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5 Slayt Numarası Yer Tutucusu">
            <a:extLst>
              <a:ext uri="{FF2B5EF4-FFF2-40B4-BE49-F238E27FC236}">
                <a16:creationId xmlns:a16="http://schemas.microsoft.com/office/drawing/2014/main" id="{1036B7E1-DCAB-420F-B66D-642470B74636}"/>
              </a:ext>
            </a:extLst>
          </p:cNvPr>
          <p:cNvSpPr>
            <a:spLocks noGrp="1"/>
          </p:cNvSpPr>
          <p:nvPr>
            <p:ph type="sldNum" sz="quarter" idx="12"/>
          </p:nvPr>
        </p:nvSpPr>
        <p:spPr>
          <a:xfrm>
            <a:off x="3486150" y="4683919"/>
            <a:ext cx="2171700" cy="35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eaLnBrk="1" hangingPunct="1">
              <a:spcBef>
                <a:spcPct val="0"/>
              </a:spcBef>
              <a:buFontTx/>
              <a:buNone/>
            </a:pPr>
            <a:fld id="{1997DBE8-1F60-40D8-93D1-A631D1BB3C41}" type="slidenum">
              <a:rPr lang="tr-TR" altLang="tr-TR" sz="1050"/>
              <a:pPr algn="ctr" eaLnBrk="1" hangingPunct="1">
                <a:spcBef>
                  <a:spcPct val="0"/>
                </a:spcBef>
                <a:buFontTx/>
                <a:buNone/>
              </a:pPr>
              <a:t>49</a:t>
            </a:fld>
            <a:endParaRPr lang="tr-TR" altLang="tr-TR" sz="1050"/>
          </a:p>
        </p:txBody>
      </p:sp>
      <p:sp>
        <p:nvSpPr>
          <p:cNvPr id="516099" name="Rectangle 2">
            <a:extLst>
              <a:ext uri="{FF2B5EF4-FFF2-40B4-BE49-F238E27FC236}">
                <a16:creationId xmlns:a16="http://schemas.microsoft.com/office/drawing/2014/main" id="{937FDEC6-E097-4737-AAA0-4A90B6913643}"/>
              </a:ext>
            </a:extLst>
          </p:cNvPr>
          <p:cNvSpPr>
            <a:spLocks noGrp="1" noRot="1" noChangeArrowheads="1"/>
          </p:cNvSpPr>
          <p:nvPr>
            <p:ph type="title"/>
          </p:nvPr>
        </p:nvSpPr>
        <p:spPr/>
        <p:txBody>
          <a:bodyPr/>
          <a:lstStyle/>
          <a:p>
            <a:pPr eaLnBrk="1" hangingPunct="1">
              <a:lnSpc>
                <a:spcPct val="150000"/>
              </a:lnSpc>
            </a:pPr>
            <a:r>
              <a:rPr lang="tr-TR" altLang="tr-TR" sz="1800" dirty="0">
                <a:solidFill>
                  <a:schemeClr val="tx1"/>
                </a:solidFill>
              </a:rPr>
              <a:t>BAKTERİDE ANTİBİYOTİĞİN HEDEF ALDIĞI MOLEKÜLÜN DEĞİŞİKLİĞE UĞRAMASI</a:t>
            </a:r>
          </a:p>
        </p:txBody>
      </p:sp>
      <p:sp>
        <p:nvSpPr>
          <p:cNvPr id="516100" name="Rectangle 3">
            <a:extLst>
              <a:ext uri="{FF2B5EF4-FFF2-40B4-BE49-F238E27FC236}">
                <a16:creationId xmlns:a16="http://schemas.microsoft.com/office/drawing/2014/main" id="{BFFB813D-E9B3-4D40-AFD3-4E1CA202428A}"/>
              </a:ext>
            </a:extLst>
          </p:cNvPr>
          <p:cNvSpPr>
            <a:spLocks noGrp="1" noChangeArrowheads="1"/>
          </p:cNvSpPr>
          <p:nvPr>
            <p:ph type="body" sz="half" idx="1"/>
          </p:nvPr>
        </p:nvSpPr>
        <p:spPr>
          <a:xfrm>
            <a:off x="457200" y="1289447"/>
            <a:ext cx="8411549" cy="3394472"/>
          </a:xfrm>
        </p:spPr>
        <p:txBody>
          <a:bodyPr/>
          <a:lstStyle/>
          <a:p>
            <a:pPr marL="0" indent="0">
              <a:lnSpc>
                <a:spcPct val="150000"/>
              </a:lnSpc>
              <a:spcBef>
                <a:spcPct val="40000"/>
              </a:spcBef>
            </a:pPr>
            <a:r>
              <a:rPr lang="tr-TR" altLang="tr-TR" sz="1350" dirty="0">
                <a:solidFill>
                  <a:schemeClr val="tx2"/>
                </a:solidFill>
              </a:rPr>
              <a:t> </a:t>
            </a:r>
            <a:r>
              <a:rPr lang="tr-TR" altLang="tr-TR" sz="1500" b="1" dirty="0">
                <a:solidFill>
                  <a:schemeClr val="tx2"/>
                </a:solidFill>
              </a:rPr>
              <a:t>Ribozomal Hedefin Değişmesi</a:t>
            </a:r>
          </a:p>
          <a:p>
            <a:pPr marL="0" indent="0">
              <a:lnSpc>
                <a:spcPct val="150000"/>
              </a:lnSpc>
              <a:spcBef>
                <a:spcPct val="40000"/>
              </a:spcBef>
              <a:buNone/>
            </a:pPr>
            <a:r>
              <a:rPr lang="tr-TR" altLang="tr-TR" sz="1350" dirty="0"/>
              <a:t>Streptomisin ribozomun 30S alt ünitesindeki S12 proteinine bağlanır. Dolaysıyla protein sentezini translasyon aşamasında önler. </a:t>
            </a:r>
          </a:p>
          <a:p>
            <a:pPr marL="0" indent="0">
              <a:lnSpc>
                <a:spcPct val="150000"/>
              </a:lnSpc>
              <a:spcBef>
                <a:spcPct val="40000"/>
              </a:spcBef>
              <a:buNone/>
            </a:pPr>
            <a:r>
              <a:rPr lang="tr-TR" altLang="tr-TR" sz="1350" dirty="0"/>
              <a:t>Ancak S12 de bir aminoasit  değişikliği dirence yol açar.</a:t>
            </a:r>
          </a:p>
          <a:p>
            <a:pPr marL="0" indent="0">
              <a:lnSpc>
                <a:spcPct val="150000"/>
              </a:lnSpc>
              <a:spcBef>
                <a:spcPct val="40000"/>
              </a:spcBef>
              <a:buNone/>
            </a:pPr>
            <a:r>
              <a:rPr lang="tr-TR" altLang="tr-TR" sz="1350" dirty="0"/>
              <a:t>50S alt ünitesinde değişiklik kloramfenikol direncine yol açar.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1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3" name="Text Placeholder 2">
            <a:extLst>
              <a:ext uri="{FF2B5EF4-FFF2-40B4-BE49-F238E27FC236}">
                <a16:creationId xmlns:a16="http://schemas.microsoft.com/office/drawing/2014/main" id="{D6E7FC7D-D3E0-45A9-B10A-3E328E8A3FB1}"/>
              </a:ext>
            </a:extLst>
          </p:cNvPr>
          <p:cNvSpPr>
            <a:spLocks noGrp="1"/>
          </p:cNvSpPr>
          <p:nvPr>
            <p:ph type="body" idx="1"/>
          </p:nvPr>
        </p:nvSpPr>
        <p:spPr>
          <a:xfrm>
            <a:off x="433243" y="1718456"/>
            <a:ext cx="6594475" cy="2304000"/>
          </a:xfrm>
        </p:spPr>
        <p:txBody>
          <a:bodyPr/>
          <a:lstStyle/>
          <a:p>
            <a:r>
              <a:rPr lang="tr-TR" b="1" dirty="0"/>
              <a:t>Laktik Asit Bakterileri:</a:t>
            </a:r>
          </a:p>
          <a:p>
            <a:r>
              <a:rPr lang="tr-TR" sz="1800" dirty="0"/>
              <a:t>Gr +, basil yada kok</a:t>
            </a:r>
          </a:p>
          <a:p>
            <a:r>
              <a:rPr lang="tr-TR" sz="1800" dirty="0"/>
              <a:t>Tek fermentasyon ürünü olarak laktik asit üretirler</a:t>
            </a:r>
          </a:p>
          <a:p>
            <a:r>
              <a:rPr lang="tr-TR" sz="1800" dirty="0"/>
              <a:t>Hepsi anaerobik </a:t>
            </a:r>
          </a:p>
          <a:p>
            <a:r>
              <a:rPr lang="tr-TR" sz="1800" dirty="0"/>
              <a:t>Süt ürünlerinde yaygın olarak bulunurlar, ve fermente süt ürünlerinin hazırlanmasında </a:t>
            </a:r>
          </a:p>
          <a:p>
            <a:pPr marL="38100" indent="0">
              <a:buNone/>
            </a:pPr>
            <a:endParaRPr lang="tr-TR" b="1" dirty="0"/>
          </a:p>
          <a:p>
            <a:endParaRPr lang="tr-TR" dirty="0"/>
          </a:p>
        </p:txBody>
      </p:sp>
      <p:pic>
        <p:nvPicPr>
          <p:cNvPr id="6" name="Picture 5">
            <a:extLst>
              <a:ext uri="{FF2B5EF4-FFF2-40B4-BE49-F238E27FC236}">
                <a16:creationId xmlns:a16="http://schemas.microsoft.com/office/drawing/2014/main" id="{2C8D95DC-88BC-4035-B25F-969737CB8665}"/>
              </a:ext>
            </a:extLst>
          </p:cNvPr>
          <p:cNvPicPr>
            <a:picLocks noChangeAspect="1"/>
          </p:cNvPicPr>
          <p:nvPr/>
        </p:nvPicPr>
        <p:blipFill>
          <a:blip r:embed="rId3"/>
          <a:stretch>
            <a:fillRect/>
          </a:stretch>
        </p:blipFill>
        <p:spPr>
          <a:xfrm>
            <a:off x="5462909" y="706582"/>
            <a:ext cx="2410646" cy="1604154"/>
          </a:xfrm>
          <a:prstGeom prst="rect">
            <a:avLst/>
          </a:prstGeom>
        </p:spPr>
      </p:pic>
      <p:pic>
        <p:nvPicPr>
          <p:cNvPr id="7" name="Picture 6">
            <a:extLst>
              <a:ext uri="{FF2B5EF4-FFF2-40B4-BE49-F238E27FC236}">
                <a16:creationId xmlns:a16="http://schemas.microsoft.com/office/drawing/2014/main" id="{E9781BFB-1027-4262-AF7B-48DCD8760A84}"/>
              </a:ext>
            </a:extLst>
          </p:cNvPr>
          <p:cNvPicPr>
            <a:picLocks noChangeAspect="1"/>
          </p:cNvPicPr>
          <p:nvPr/>
        </p:nvPicPr>
        <p:blipFill>
          <a:blip r:embed="rId4"/>
          <a:stretch>
            <a:fillRect/>
          </a:stretch>
        </p:blipFill>
        <p:spPr>
          <a:xfrm>
            <a:off x="7058891" y="2310736"/>
            <a:ext cx="2116779" cy="28780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B13A614-7CAB-4ED1-8E2F-AEB9A46A27FF}"/>
              </a:ext>
            </a:extLst>
          </p:cNvPr>
          <p:cNvSpPr/>
          <p:nvPr/>
        </p:nvSpPr>
        <p:spPr>
          <a:xfrm>
            <a:off x="2164773" y="299604"/>
            <a:ext cx="6509147"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tr-TR" sz="1800" dirty="0"/>
              <a:t>insan ve hayvanlar için oldukça patojen bir tür</a:t>
            </a:r>
          </a:p>
          <a:p>
            <a:pPr>
              <a:defRPr/>
            </a:pPr>
            <a:r>
              <a:rPr lang="tr-TR" sz="1800" i="1" dirty="0" err="1"/>
              <a:t>Listeria</a:t>
            </a:r>
            <a:r>
              <a:rPr lang="tr-TR" sz="1800" i="1" dirty="0"/>
              <a:t> </a:t>
            </a:r>
            <a:r>
              <a:rPr lang="tr-TR" sz="1800" i="1" dirty="0" err="1"/>
              <a:t>monocytogenes</a:t>
            </a:r>
            <a:r>
              <a:rPr lang="tr-TR" sz="1800" dirty="0"/>
              <a:t>, çevreye geniş ölçüde yayılabilen ve buzdolabı sıcaklığında dahi gelişebilen, soğutma, dondurma, ısıtma ve kurutma işlemleri gibi olumsuz koşullara rağmen canlılığını koruyabilen ve halk sağlığı açısından önemli bir </a:t>
            </a:r>
            <a:r>
              <a:rPr lang="tr-TR" sz="1800" b="1" dirty="0"/>
              <a:t>patojen </a:t>
            </a:r>
            <a:r>
              <a:rPr lang="tr-TR" sz="1800" dirty="0"/>
              <a:t>bakteridir</a:t>
            </a:r>
          </a:p>
        </p:txBody>
      </p:sp>
      <p:sp>
        <p:nvSpPr>
          <p:cNvPr id="3" name="Dikdörtgen 2">
            <a:extLst>
              <a:ext uri="{FF2B5EF4-FFF2-40B4-BE49-F238E27FC236}">
                <a16:creationId xmlns:a16="http://schemas.microsoft.com/office/drawing/2014/main" id="{7DC9C28E-6191-462C-A8B8-E59A62B1CCA7}"/>
              </a:ext>
            </a:extLst>
          </p:cNvPr>
          <p:cNvSpPr/>
          <p:nvPr/>
        </p:nvSpPr>
        <p:spPr>
          <a:xfrm>
            <a:off x="916349" y="2606386"/>
            <a:ext cx="7757571"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tr-TR" sz="1800" dirty="0"/>
              <a:t>Su, lağım suyu, mezbaha atıkları, sağlıklı ve mastitisli ineklerin sütleri, insan ve hayvan dışkısında olduğu gibi pek çok yerde bulunabilmektedir.</a:t>
            </a:r>
          </a:p>
          <a:p>
            <a:pPr>
              <a:defRPr/>
            </a:pPr>
            <a:endParaRPr lang="tr-TR" sz="1800" dirty="0"/>
          </a:p>
          <a:p>
            <a:pPr>
              <a:defRPr/>
            </a:pPr>
            <a:r>
              <a:rPr lang="tr-TR" sz="1800" dirty="0" err="1"/>
              <a:t>Listeria’nın</a:t>
            </a:r>
            <a:r>
              <a:rPr lang="tr-TR" sz="1800" dirty="0"/>
              <a:t> çevreye yayılması </a:t>
            </a:r>
            <a:r>
              <a:rPr lang="tr-TR" sz="1800" dirty="0" err="1"/>
              <a:t>enfekte</a:t>
            </a:r>
            <a:r>
              <a:rPr lang="tr-TR" sz="1800" dirty="0"/>
              <a:t> hayvandan, toprak ve yeşil yemlerin </a:t>
            </a:r>
            <a:r>
              <a:rPr lang="tr-TR" sz="1800" dirty="0" err="1"/>
              <a:t>kontaminasyonuna</a:t>
            </a:r>
            <a:r>
              <a:rPr lang="tr-TR" sz="1800" dirty="0"/>
              <a:t>, buradan da et ve süt hayvanlarına tekrar geçmesi şeklinde bir döngü gösterdiği görülmüştür. Bu sayede </a:t>
            </a:r>
            <a:r>
              <a:rPr lang="tr-TR" sz="1800" dirty="0" err="1"/>
              <a:t>kontamine</a:t>
            </a:r>
            <a:r>
              <a:rPr lang="tr-TR" sz="1800" dirty="0"/>
              <a:t> sebze, meyve, süt ve etten insanlara geçiş gerçekleşmektedir.</a:t>
            </a:r>
          </a:p>
        </p:txBody>
      </p:sp>
      <p:sp>
        <p:nvSpPr>
          <p:cNvPr id="4" name="TextBox 3">
            <a:extLst>
              <a:ext uri="{FF2B5EF4-FFF2-40B4-BE49-F238E27FC236}">
                <a16:creationId xmlns:a16="http://schemas.microsoft.com/office/drawing/2014/main" id="{150DFEE9-02E5-4EA9-B711-B96DAC9F3C95}"/>
              </a:ext>
            </a:extLst>
          </p:cNvPr>
          <p:cNvSpPr txBox="1"/>
          <p:nvPr/>
        </p:nvSpPr>
        <p:spPr>
          <a:xfrm>
            <a:off x="80222" y="182623"/>
            <a:ext cx="1672253"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tr-TR" sz="3600" i="1" dirty="0"/>
              <a:t>Listeria</a:t>
            </a:r>
            <a:endParaRPr lang="tr-TR" sz="2000"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0AE3B60D-4CC8-86AE-F680-BFF6136B69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4" name="Metin kutusu 3">
            <a:extLst>
              <a:ext uri="{FF2B5EF4-FFF2-40B4-BE49-F238E27FC236}">
                <a16:creationId xmlns:a16="http://schemas.microsoft.com/office/drawing/2014/main" id="{539D4532-DFFB-EBC8-664E-F0FE204C34A6}"/>
              </a:ext>
            </a:extLst>
          </p:cNvPr>
          <p:cNvSpPr txBox="1"/>
          <p:nvPr/>
        </p:nvSpPr>
        <p:spPr>
          <a:xfrm>
            <a:off x="5225393" y="189449"/>
            <a:ext cx="4572000" cy="830997"/>
          </a:xfrm>
          <a:prstGeom prst="rect">
            <a:avLst/>
          </a:prstGeom>
          <a:noFill/>
        </p:spPr>
        <p:txBody>
          <a:bodyPr wrap="square">
            <a:spAutoFit/>
          </a:bodyPr>
          <a:lstStyle/>
          <a:p>
            <a:r>
              <a:rPr lang="en-US" sz="2400" dirty="0" err="1"/>
              <a:t>en</a:t>
            </a:r>
            <a:r>
              <a:rPr lang="en-US" sz="2400" dirty="0"/>
              <a:t> </a:t>
            </a:r>
            <a:r>
              <a:rPr lang="en-US" sz="2400" dirty="0" err="1"/>
              <a:t>virülan</a:t>
            </a:r>
            <a:r>
              <a:rPr lang="en-US" sz="2400" dirty="0"/>
              <a:t> </a:t>
            </a:r>
            <a:r>
              <a:rPr lang="en-US" sz="2400" dirty="0" err="1"/>
              <a:t>gıda</a:t>
            </a:r>
            <a:r>
              <a:rPr lang="en-US" sz="2400" dirty="0"/>
              <a:t> </a:t>
            </a:r>
            <a:r>
              <a:rPr lang="en-US" sz="2400" dirty="0" err="1"/>
              <a:t>kaynaklı</a:t>
            </a:r>
            <a:r>
              <a:rPr lang="en-US" sz="2400" dirty="0"/>
              <a:t> </a:t>
            </a:r>
            <a:r>
              <a:rPr lang="en-US" sz="2400" dirty="0" err="1"/>
              <a:t>patojenlerden</a:t>
            </a:r>
            <a:r>
              <a:rPr lang="en-US" sz="2400" dirty="0"/>
              <a:t> </a:t>
            </a:r>
            <a:r>
              <a:rPr lang="en-US" sz="2400" dirty="0" err="1"/>
              <a:t>biri</a:t>
            </a:r>
            <a:endParaRPr lang="en-US" sz="2400" dirty="0"/>
          </a:p>
        </p:txBody>
      </p:sp>
      <p:pic>
        <p:nvPicPr>
          <p:cNvPr id="5" name="Resim 4">
            <a:extLst>
              <a:ext uri="{FF2B5EF4-FFF2-40B4-BE49-F238E27FC236}">
                <a16:creationId xmlns:a16="http://schemas.microsoft.com/office/drawing/2014/main" id="{60D9963B-7038-7E73-4FC7-B4E5FE70E401}"/>
              </a:ext>
            </a:extLst>
          </p:cNvPr>
          <p:cNvPicPr>
            <a:picLocks noChangeAspect="1"/>
          </p:cNvPicPr>
          <p:nvPr/>
        </p:nvPicPr>
        <p:blipFill>
          <a:blip r:embed="rId2"/>
          <a:stretch>
            <a:fillRect/>
          </a:stretch>
        </p:blipFill>
        <p:spPr>
          <a:xfrm>
            <a:off x="70069" y="1162432"/>
            <a:ext cx="7245131" cy="3791619"/>
          </a:xfrm>
          <a:prstGeom prst="rect">
            <a:avLst/>
          </a:prstGeom>
        </p:spPr>
      </p:pic>
      <p:pic>
        <p:nvPicPr>
          <p:cNvPr id="6" name="Resim 5">
            <a:extLst>
              <a:ext uri="{FF2B5EF4-FFF2-40B4-BE49-F238E27FC236}">
                <a16:creationId xmlns:a16="http://schemas.microsoft.com/office/drawing/2014/main" id="{0D6C6015-CF37-0594-906A-8CC7B7566F6B}"/>
              </a:ext>
            </a:extLst>
          </p:cNvPr>
          <p:cNvPicPr>
            <a:picLocks noChangeAspect="1"/>
          </p:cNvPicPr>
          <p:nvPr/>
        </p:nvPicPr>
        <p:blipFill>
          <a:blip r:embed="rId3"/>
          <a:stretch>
            <a:fillRect/>
          </a:stretch>
        </p:blipFill>
        <p:spPr>
          <a:xfrm>
            <a:off x="6913491" y="2368308"/>
            <a:ext cx="2115793" cy="1379865"/>
          </a:xfrm>
          <a:prstGeom prst="rect">
            <a:avLst/>
          </a:prstGeom>
        </p:spPr>
      </p:pic>
    </p:spTree>
    <p:extLst>
      <p:ext uri="{BB962C8B-B14F-4D97-AF65-F5344CB8AC3E}">
        <p14:creationId xmlns:p14="http://schemas.microsoft.com/office/powerpoint/2010/main" val="1753932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EE12CF-A95C-41A0-9752-1E77869C9C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3" name="Resim 1">
            <a:extLst>
              <a:ext uri="{FF2B5EF4-FFF2-40B4-BE49-F238E27FC236}">
                <a16:creationId xmlns:a16="http://schemas.microsoft.com/office/drawing/2014/main" id="{70AA3915-48EE-47F1-93AE-B7A35AFF3F82}"/>
              </a:ext>
            </a:extLst>
          </p:cNvPr>
          <p:cNvPicPr>
            <a:picLocks noChangeAspect="1"/>
          </p:cNvPicPr>
          <p:nvPr/>
        </p:nvPicPr>
        <p:blipFill>
          <a:blip r:embed="rId2" cstate="print"/>
          <a:stretch>
            <a:fillRect/>
          </a:stretch>
        </p:blipFill>
        <p:spPr>
          <a:xfrm>
            <a:off x="1015607" y="306607"/>
            <a:ext cx="7664265" cy="2654803"/>
          </a:xfrm>
          <a:prstGeom prst="rect">
            <a:avLst/>
          </a:prstGeom>
          <a:ln w="228600" cap="sq" cmpd="thickThin">
            <a:solidFill>
              <a:srgbClr val="000000"/>
            </a:solidFill>
            <a:prstDash val="solid"/>
            <a:miter lim="800000"/>
          </a:ln>
          <a:effectLst>
            <a:innerShdw blurRad="76200">
              <a:srgbClr val="000000"/>
            </a:innerShdw>
          </a:effectLst>
        </p:spPr>
      </p:pic>
      <p:pic>
        <p:nvPicPr>
          <p:cNvPr id="4" name="Resim 2">
            <a:extLst>
              <a:ext uri="{FF2B5EF4-FFF2-40B4-BE49-F238E27FC236}">
                <a16:creationId xmlns:a16="http://schemas.microsoft.com/office/drawing/2014/main" id="{71B2E5C3-D8C1-43F7-9D0E-9274F69F70EA}"/>
              </a:ext>
            </a:extLst>
          </p:cNvPr>
          <p:cNvPicPr>
            <a:picLocks noChangeAspect="1"/>
          </p:cNvPicPr>
          <p:nvPr/>
        </p:nvPicPr>
        <p:blipFill rotWithShape="1">
          <a:blip r:embed="rId3" cstate="print"/>
          <a:srcRect r="44094"/>
          <a:stretch/>
        </p:blipFill>
        <p:spPr>
          <a:xfrm>
            <a:off x="2891720" y="3400059"/>
            <a:ext cx="3502153" cy="148366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1633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21"/>
          <p:cNvSpPr txBox="1">
            <a:spLocks noGrp="1"/>
          </p:cNvSpPr>
          <p:nvPr>
            <p:ph type="title"/>
          </p:nvPr>
        </p:nvSpPr>
        <p:spPr>
          <a:xfrm>
            <a:off x="1216025" y="1003175"/>
            <a:ext cx="6711900" cy="62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Split your content</a:t>
            </a:r>
            <a:endParaRPr/>
          </a:p>
        </p:txBody>
      </p:sp>
      <p:sp>
        <p:nvSpPr>
          <p:cNvPr id="169" name="Google Shape;169;p2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3" name="Text Placeholder 2">
            <a:extLst>
              <a:ext uri="{FF2B5EF4-FFF2-40B4-BE49-F238E27FC236}">
                <a16:creationId xmlns:a16="http://schemas.microsoft.com/office/drawing/2014/main" id="{EB2908B1-D52D-4157-87EC-EA8AB9E3170E}"/>
              </a:ext>
            </a:extLst>
          </p:cNvPr>
          <p:cNvSpPr>
            <a:spLocks noGrp="1"/>
          </p:cNvSpPr>
          <p:nvPr>
            <p:ph type="body" idx="1"/>
          </p:nvPr>
        </p:nvSpPr>
        <p:spPr/>
        <p:txBody>
          <a:bodyPr/>
          <a:lstStyle/>
          <a:p>
            <a:endParaRPr lang="tr-TR"/>
          </a:p>
        </p:txBody>
      </p:sp>
      <p:sp>
        <p:nvSpPr>
          <p:cNvPr id="5" name="Text Placeholder 4">
            <a:extLst>
              <a:ext uri="{FF2B5EF4-FFF2-40B4-BE49-F238E27FC236}">
                <a16:creationId xmlns:a16="http://schemas.microsoft.com/office/drawing/2014/main" id="{1F5EB74F-12BF-4FD6-A08C-1CEA3077C741}"/>
              </a:ext>
            </a:extLst>
          </p:cNvPr>
          <p:cNvSpPr>
            <a:spLocks noGrp="1"/>
          </p:cNvSpPr>
          <p:nvPr>
            <p:ph type="body" idx="2"/>
          </p:nvPr>
        </p:nvSpPr>
        <p:spPr/>
        <p:txBody>
          <a:bodyPr/>
          <a:lstStyle/>
          <a:p>
            <a:endParaRPr lang="tr-TR"/>
          </a:p>
        </p:txBody>
      </p:sp>
      <p:sp>
        <p:nvSpPr>
          <p:cNvPr id="6" name="Rectangle 5">
            <a:extLst>
              <a:ext uri="{FF2B5EF4-FFF2-40B4-BE49-F238E27FC236}">
                <a16:creationId xmlns:a16="http://schemas.microsoft.com/office/drawing/2014/main" id="{EFC5D187-6B1B-4452-B716-7C873705524F}"/>
              </a:ext>
            </a:extLst>
          </p:cNvPr>
          <p:cNvSpPr/>
          <p:nvPr/>
        </p:nvSpPr>
        <p:spPr>
          <a:xfrm>
            <a:off x="221672" y="707039"/>
            <a:ext cx="7079673" cy="28931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tr-TR" b="0" i="0" u="none" strike="noStrike" kern="1200" cap="none" spc="0" normalizeH="0" baseline="0" noProof="0" dirty="0">
                <a:ln>
                  <a:noFill/>
                </a:ln>
                <a:solidFill>
                  <a:srgbClr val="FFFFFF"/>
                </a:solidFill>
                <a:effectLst/>
                <a:uLnTx/>
                <a:uFillTx/>
                <a:ea typeface="+mn-ea"/>
                <a:cs typeface="+mn-cs"/>
              </a:rPr>
              <a:t>gram pozitif, çoğu hareketli, obligat anaerob, fermentatif, endospor üreten çubuk şeklindeki bakterilerdir. </a:t>
            </a:r>
          </a:p>
          <a:p>
            <a:pPr marL="0" marR="0" lvl="0" indent="0" defTabSz="914400" eaLnBrk="0" fontAlgn="base" latinLnBrk="0" hangingPunct="0">
              <a:lnSpc>
                <a:spcPct val="100000"/>
              </a:lnSpc>
              <a:spcBef>
                <a:spcPct val="0"/>
              </a:spcBef>
              <a:spcAft>
                <a:spcPct val="0"/>
              </a:spcAft>
              <a:buClrTx/>
              <a:buSzTx/>
              <a:buFontTx/>
              <a:buNone/>
              <a:tabLst/>
              <a:defRPr/>
            </a:pPr>
            <a:endParaRPr kumimoji="0" lang="tr-TR" b="0" i="0" u="none" strike="noStrike" kern="1200" cap="none" spc="0" normalizeH="0" baseline="0" noProof="0" dirty="0">
              <a:ln>
                <a:noFill/>
              </a:ln>
              <a:solidFill>
                <a:srgbClr val="FFFFFF"/>
              </a:solidFill>
              <a:effectLst/>
              <a:uLnTx/>
              <a:uFillTx/>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tr-TR" b="0" i="0" u="none" strike="noStrike" kern="1200" cap="none" spc="0" normalizeH="0" baseline="0" noProof="0" dirty="0">
                <a:ln>
                  <a:noFill/>
                </a:ln>
                <a:solidFill>
                  <a:srgbClr val="FFFFFF"/>
                </a:solidFill>
                <a:effectLst/>
                <a:uLnTx/>
                <a:uFillTx/>
                <a:ea typeface="+mn-ea"/>
                <a:cs typeface="+mn-cs"/>
              </a:rPr>
              <a:t>Karbonhidratları parçalayarak, bütirik asit, asetik asit, aseton, bütanol, izopropanol, etil alkol ve karbondioksit oluştururlar. </a:t>
            </a:r>
          </a:p>
          <a:p>
            <a:pPr marL="0" marR="0" lvl="0" indent="0" defTabSz="914400" eaLnBrk="0" fontAlgn="base" latinLnBrk="0" hangingPunct="0">
              <a:lnSpc>
                <a:spcPct val="100000"/>
              </a:lnSpc>
              <a:spcBef>
                <a:spcPct val="0"/>
              </a:spcBef>
              <a:spcAft>
                <a:spcPct val="0"/>
              </a:spcAft>
              <a:buClrTx/>
              <a:buSzTx/>
              <a:buFontTx/>
              <a:buNone/>
              <a:tabLst/>
              <a:defRPr/>
            </a:pPr>
            <a:endParaRPr kumimoji="0" lang="tr-TR" b="0" i="0" u="none" strike="noStrike" kern="1200" cap="none" spc="0" normalizeH="0" baseline="0" noProof="0" dirty="0">
              <a:ln>
                <a:noFill/>
              </a:ln>
              <a:solidFill>
                <a:srgbClr val="FFFFFF"/>
              </a:solidFill>
              <a:effectLst/>
              <a:uLnTx/>
              <a:uFillTx/>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tr-TR" b="0" i="0" u="none" strike="noStrike" kern="1200" cap="none" spc="0" normalizeH="0" baseline="0" noProof="0" dirty="0">
                <a:ln>
                  <a:noFill/>
                </a:ln>
                <a:solidFill>
                  <a:srgbClr val="FFFFFF"/>
                </a:solidFill>
                <a:effectLst/>
                <a:uLnTx/>
                <a:uFillTx/>
                <a:ea typeface="+mn-ea"/>
                <a:cs typeface="+mn-cs"/>
              </a:rPr>
              <a:t>Psikrotrof, mezofil ve termofil türlere sahiptirler. </a:t>
            </a:r>
          </a:p>
          <a:p>
            <a:pPr marL="0" marR="0" lvl="0" indent="0" defTabSz="914400" eaLnBrk="0" fontAlgn="base" latinLnBrk="0" hangingPunct="0">
              <a:lnSpc>
                <a:spcPct val="100000"/>
              </a:lnSpc>
              <a:spcBef>
                <a:spcPct val="0"/>
              </a:spcBef>
              <a:spcAft>
                <a:spcPct val="0"/>
              </a:spcAft>
              <a:buClrTx/>
              <a:buSzTx/>
              <a:buFontTx/>
              <a:buNone/>
              <a:tabLst/>
              <a:defRPr/>
            </a:pPr>
            <a:endParaRPr lang="tr-TR" kern="1200" dirty="0">
              <a:solidFill>
                <a:srgbClr val="FFFFFF"/>
              </a:solidFill>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tr-TR" b="0" i="0" u="none" strike="noStrike" kern="1200" cap="none" spc="0" normalizeH="0" baseline="0" noProof="0" dirty="0">
                <a:ln>
                  <a:noFill/>
                </a:ln>
                <a:solidFill>
                  <a:srgbClr val="FFFFFF"/>
                </a:solidFill>
                <a:effectLst/>
                <a:uLnTx/>
                <a:uFillTx/>
                <a:ea typeface="+mn-ea"/>
                <a:cs typeface="+mn-cs"/>
              </a:rPr>
              <a:t>Endosporlar ısıya karşı çok dayanıklı olduklarından konserve besinlerin üretim teknolojisinde önem taşırlar. </a:t>
            </a:r>
          </a:p>
          <a:p>
            <a:pPr marL="0" marR="0" lvl="0" indent="0" defTabSz="914400" eaLnBrk="0" fontAlgn="base" latinLnBrk="0" hangingPunct="0">
              <a:lnSpc>
                <a:spcPct val="100000"/>
              </a:lnSpc>
              <a:spcBef>
                <a:spcPct val="0"/>
              </a:spcBef>
              <a:spcAft>
                <a:spcPct val="0"/>
              </a:spcAft>
              <a:buClrTx/>
              <a:buSzTx/>
              <a:buFontTx/>
              <a:buNone/>
              <a:tabLst/>
              <a:defRPr/>
            </a:pPr>
            <a:endParaRPr lang="tr-TR" kern="1200" dirty="0">
              <a:solidFill>
                <a:srgbClr val="FFFFFF"/>
              </a:solidFill>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tr-TR" b="0" i="0" u="none" strike="noStrike" kern="1200" cap="none" spc="0" normalizeH="0" baseline="0" noProof="0" dirty="0">
                <a:ln>
                  <a:noFill/>
                </a:ln>
                <a:solidFill>
                  <a:srgbClr val="FFFFFF"/>
                </a:solidFill>
                <a:effectLst/>
                <a:uLnTx/>
                <a:uFillTx/>
                <a:ea typeface="+mn-ea"/>
                <a:cs typeface="+mn-cs"/>
              </a:rPr>
              <a:t>Bu özellikleri dolayısıyla bazı besinlerin sterilizasyonu için gerekli ısı-zaman düzenlerinin belirlenmesinde indikatör mikroorganizma olarak kullanılmaktadır.</a:t>
            </a:r>
          </a:p>
        </p:txBody>
      </p:sp>
      <p:pic>
        <p:nvPicPr>
          <p:cNvPr id="7" name="Picture 6">
            <a:extLst>
              <a:ext uri="{FF2B5EF4-FFF2-40B4-BE49-F238E27FC236}">
                <a16:creationId xmlns:a16="http://schemas.microsoft.com/office/drawing/2014/main" id="{12EEDF03-7A78-4276-9AFC-472AAE53C0E4}"/>
              </a:ext>
            </a:extLst>
          </p:cNvPr>
          <p:cNvPicPr>
            <a:picLocks noChangeAspect="1"/>
          </p:cNvPicPr>
          <p:nvPr/>
        </p:nvPicPr>
        <p:blipFill>
          <a:blip r:embed="rId3"/>
          <a:stretch>
            <a:fillRect/>
          </a:stretch>
        </p:blipFill>
        <p:spPr>
          <a:xfrm>
            <a:off x="6565235" y="3424925"/>
            <a:ext cx="2578765" cy="1430799"/>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1.9"/>
</p:tagLst>
</file>

<file path=ppt/theme/theme1.xml><?xml version="1.0" encoding="utf-8"?>
<a:theme xmlns:a="http://schemas.openxmlformats.org/drawingml/2006/main" name="Pisanio template">
  <a:themeElements>
    <a:clrScheme name="Custom 347">
      <a:dk1>
        <a:srgbClr val="111111"/>
      </a:dk1>
      <a:lt1>
        <a:srgbClr val="FFFFFF"/>
      </a:lt1>
      <a:dk2>
        <a:srgbClr val="434343"/>
      </a:dk2>
      <a:lt2>
        <a:srgbClr val="F3F3F3"/>
      </a:lt2>
      <a:accent1>
        <a:srgbClr val="FFBC00"/>
      </a:accent1>
      <a:accent2>
        <a:srgbClr val="FF8100"/>
      </a:accent2>
      <a:accent3>
        <a:srgbClr val="8BAB42"/>
      </a:accent3>
      <a:accent4>
        <a:srgbClr val="57A7B5"/>
      </a:accent4>
      <a:accent5>
        <a:srgbClr val="8B81D2"/>
      </a:accent5>
      <a:accent6>
        <a:srgbClr val="963334"/>
      </a:accent6>
      <a:hlink>
        <a:srgbClr val="B45F0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1593</Words>
  <Application>Microsoft Office PowerPoint</Application>
  <PresentationFormat>Ekran Gösterisi (16:9)</PresentationFormat>
  <Paragraphs>294</Paragraphs>
  <Slides>49</Slides>
  <Notes>32</Notes>
  <HiddenSlides>0</HiddenSlides>
  <MMClips>0</MMClips>
  <ScaleCrop>false</ScaleCrop>
  <HeadingPairs>
    <vt:vector size="6" baseType="variant">
      <vt:variant>
        <vt:lpstr>Kullanılan Yazı Tipleri</vt:lpstr>
      </vt:variant>
      <vt:variant>
        <vt:i4>9</vt:i4>
      </vt:variant>
      <vt:variant>
        <vt:lpstr>Tema</vt:lpstr>
      </vt:variant>
      <vt:variant>
        <vt:i4>2</vt:i4>
      </vt:variant>
      <vt:variant>
        <vt:lpstr>Slayt Başlıkları</vt:lpstr>
      </vt:variant>
      <vt:variant>
        <vt:i4>49</vt:i4>
      </vt:variant>
    </vt:vector>
  </HeadingPairs>
  <TitlesOfParts>
    <vt:vector size="60" baseType="lpstr">
      <vt:lpstr>Arial Black</vt:lpstr>
      <vt:lpstr>Raleway ExtraBold</vt:lpstr>
      <vt:lpstr>Wingdings</vt:lpstr>
      <vt:lpstr>Garamond</vt:lpstr>
      <vt:lpstr>Verdana</vt:lpstr>
      <vt:lpstr>Work Sans Regular</vt:lpstr>
      <vt:lpstr>Raleway</vt:lpstr>
      <vt:lpstr>Arial</vt:lpstr>
      <vt:lpstr>Calibri</vt:lpstr>
      <vt:lpstr>Pisanio template</vt:lpstr>
      <vt:lpstr>9_Varsayılan Tasarım</vt:lpstr>
      <vt:lpstr>Mikrobiyoloji  </vt:lpstr>
      <vt:lpstr>2. Şube: Gram pozitif Bakteriler </vt:lpstr>
      <vt:lpstr>PowerPoint Sunusu</vt:lpstr>
      <vt:lpstr>genellikle patojen olmasa da , immün sistemi yetersiz çalışan hastalar ve sürekli kateter takılı olan hastalar için büyük bir risktir.  Bir çoğu ince bir salgı oluşturur ve bu sayede tıbbi protezlerin yüzeyine de yerleşir. sık sık penisilin ve metisilini de içeren geniş bir antibiyotik grubuna direnç gösterir.  </vt:lpstr>
      <vt:lpstr>PowerPoint Sunusu</vt:lpstr>
      <vt:lpstr>PowerPoint Sunusu</vt:lpstr>
      <vt:lpstr>PowerPoint Sunusu</vt:lpstr>
      <vt:lpstr>PowerPoint Sunusu</vt:lpstr>
      <vt:lpstr>Split your content</vt:lpstr>
      <vt:lpstr>PowerPoint Sunusu</vt:lpstr>
      <vt:lpstr>PowerPoint Sunusu</vt:lpstr>
      <vt:lpstr>PowerPoint Sunusu</vt:lpstr>
      <vt:lpstr>PowerPoint Sunusu</vt:lpstr>
      <vt:lpstr>PowerPoint Sunusu</vt:lpstr>
      <vt:lpstr>PowerPoint Sunusu</vt:lpstr>
      <vt:lpstr>PowerPoint Sunusu</vt:lpstr>
      <vt:lpstr>PowerPoint Sunusu</vt:lpstr>
      <vt:lpstr>Antibiyotikler</vt:lpstr>
      <vt:lpstr>Antibiyotik Kullanımında Sorunlar</vt:lpstr>
      <vt:lpstr>PowerPoint Sunusu</vt:lpstr>
      <vt:lpstr>PowerPoint Sunusu</vt:lpstr>
      <vt:lpstr>PowerPoint Sunusu</vt:lpstr>
      <vt:lpstr>Penisilinler</vt:lpstr>
      <vt:lpstr>PowerPoint Sunusu</vt:lpstr>
      <vt:lpstr>PowerPoint Sunusu</vt:lpstr>
      <vt:lpstr>PowerPoint Sunusu</vt:lpstr>
      <vt:lpstr>PowerPoint Sunusu</vt:lpstr>
      <vt:lpstr>PowerPoint Sunusu</vt:lpstr>
      <vt:lpstr>PowerPoint Sunusu</vt:lpstr>
      <vt:lpstr>PowerPoint Sunusu</vt:lpstr>
      <vt:lpstr>ANTİMİKROBİKLERİN BAŞLICA ETKİ MEKANİZMALARI</vt:lpstr>
      <vt:lpstr>Hücre Duvarı sentezinin önlenmesi</vt:lpstr>
      <vt:lpstr>Hücre Duvarı sentezinin önlenmesi</vt:lpstr>
      <vt:lpstr>DNA OLUŞUMUNU ENGELLEYEREK ETKİ  (DNA GYRASE ÜZERİNE ETKİ)</vt:lpstr>
      <vt:lpstr>HÜCRE MEMBRANINI ETKİLEYENLER</vt:lpstr>
      <vt:lpstr>PROTEİN METABOLİZMASINA VE SENTEZİNE ETKİ YAPAN ANTİBİYOTİKLER</vt:lpstr>
      <vt:lpstr>BAKTERİLERDE  ANTİBİYOTİKLERE DİRENÇ GELİŞME MEKANİZMALARI</vt:lpstr>
      <vt:lpstr>PowerPoint Sunusu</vt:lpstr>
      <vt:lpstr>PowerPoint Sunusu</vt:lpstr>
      <vt:lpstr>Direnç mekanizmaları</vt:lpstr>
      <vt:lpstr>PowerPoint Sunusu</vt:lpstr>
      <vt:lpstr>PowerPoint Sunusu</vt:lpstr>
      <vt:lpstr>PowerPoint Sunusu</vt:lpstr>
      <vt:lpstr>Bakterilerde antibiyotik direncinin oluşumunda;</vt:lpstr>
      <vt:lpstr>PowerPoint Sunusu</vt:lpstr>
      <vt:lpstr>ANTİBİYOTİĞİN HEDEFİNE ULAŞAMAMASI VE BAKTERİ HÜCRESİNE GİRİŞİN ÖNLENMESİ</vt:lpstr>
      <vt:lpstr>PowerPoint Sunusu</vt:lpstr>
      <vt:lpstr>BAKTERİDE ANTİBİYOTİĞİN HEDEF ALDIĞI MOLEKÜLÜN DEĞİŞİKLİĞE UĞRAMASI</vt:lpstr>
      <vt:lpstr>BAKTERİDE ANTİBİYOTİĞİN HEDEF ALDIĞI MOLEKÜLÜN DEĞİŞİKLİĞE UĞRAMASI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Mikrobiyoloji </dc:title>
  <cp:lastModifiedBy> </cp:lastModifiedBy>
  <cp:revision>8</cp:revision>
  <dcterms:modified xsi:type="dcterms:W3CDTF">2024-05-05T17:50:19Z</dcterms:modified>
</cp:coreProperties>
</file>