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3"/>
  </p:notesMasterIdLst>
  <p:sldIdLst>
    <p:sldId id="256" r:id="rId2"/>
    <p:sldId id="279" r:id="rId3"/>
    <p:sldId id="280" r:id="rId4"/>
    <p:sldId id="276" r:id="rId5"/>
    <p:sldId id="277" r:id="rId6"/>
    <p:sldId id="278" r:id="rId7"/>
    <p:sldId id="258" r:id="rId8"/>
    <p:sldId id="263" r:id="rId9"/>
    <p:sldId id="262" r:id="rId10"/>
    <p:sldId id="264" r:id="rId11"/>
    <p:sldId id="260" r:id="rId12"/>
    <p:sldId id="265" r:id="rId13"/>
    <p:sldId id="266" r:id="rId14"/>
    <p:sldId id="268" r:id="rId15"/>
    <p:sldId id="267" r:id="rId16"/>
    <p:sldId id="269" r:id="rId17"/>
    <p:sldId id="270" r:id="rId18"/>
    <p:sldId id="271" r:id="rId19"/>
    <p:sldId id="272" r:id="rId20"/>
    <p:sldId id="274" r:id="rId21"/>
    <p:sldId id="273"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0"/>
    <p:restoredTop sz="94612"/>
  </p:normalViewPr>
  <p:slideViewPr>
    <p:cSldViewPr snapToGrid="0" snapToObjects="1">
      <p:cViewPr varScale="1">
        <p:scale>
          <a:sx n="82" d="100"/>
          <a:sy n="82" d="100"/>
        </p:scale>
        <p:origin x="1481" y="3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F92CFB-C3FC-474C-924D-E17A6A10A4A7}" type="doc">
      <dgm:prSet loTypeId="urn:microsoft.com/office/officeart/2005/8/layout/vList2" loCatId="list" qsTypeId="urn:microsoft.com/office/officeart/2005/8/quickstyle/simple1#1" qsCatId="simple" csTypeId="urn:microsoft.com/office/officeart/2005/8/colors/accent1_2#1" csCatId="accent1" phldr="1"/>
      <dgm:spPr/>
      <dgm:t>
        <a:bodyPr/>
        <a:lstStyle/>
        <a:p>
          <a:endParaRPr lang="en-US"/>
        </a:p>
      </dgm:t>
    </dgm:pt>
    <dgm:pt modelId="{41709BD1-656D-491C-8B05-AEC6590D08D5}">
      <dgm:prSet/>
      <dgm:spPr/>
      <dgm:t>
        <a:bodyPr/>
        <a:lstStyle/>
        <a:p>
          <a:r>
            <a:rPr lang="en-US" dirty="0" err="1"/>
            <a:t>bilmek</a:t>
          </a:r>
          <a:r>
            <a:rPr lang="en-US" dirty="0"/>
            <a:t> </a:t>
          </a:r>
          <a:r>
            <a:rPr lang="en-US" dirty="0" err="1"/>
            <a:t>için</a:t>
          </a:r>
          <a:r>
            <a:rPr lang="en-US" dirty="0"/>
            <a:t> </a:t>
          </a:r>
          <a:r>
            <a:rPr lang="en-US" dirty="0" err="1"/>
            <a:t>öğrenmek</a:t>
          </a:r>
          <a:r>
            <a:rPr lang="en-US" dirty="0"/>
            <a:t>, </a:t>
          </a:r>
          <a:r>
            <a:rPr lang="en-US" dirty="0" err="1"/>
            <a:t>yorumlamak</a:t>
          </a:r>
          <a:r>
            <a:rPr lang="en-US" dirty="0"/>
            <a:t>, </a:t>
          </a:r>
          <a:r>
            <a:rPr lang="en-US" dirty="0" err="1"/>
            <a:t>mantıksal</a:t>
          </a:r>
          <a:r>
            <a:rPr lang="en-US" dirty="0"/>
            <a:t> </a:t>
          </a:r>
          <a:r>
            <a:rPr lang="en-US" dirty="0" err="1"/>
            <a:t>bağlantılar</a:t>
          </a:r>
          <a:r>
            <a:rPr lang="en-US" dirty="0"/>
            <a:t> </a:t>
          </a:r>
          <a:r>
            <a:rPr lang="en-US" dirty="0" err="1"/>
            <a:t>kurmak</a:t>
          </a:r>
          <a:r>
            <a:rPr lang="en-US" dirty="0"/>
            <a:t>, </a:t>
          </a:r>
          <a:r>
            <a:rPr lang="en-US" dirty="0" err="1"/>
            <a:t>sonuç</a:t>
          </a:r>
          <a:r>
            <a:rPr lang="tr-TR" dirty="0"/>
            <a:t> </a:t>
          </a:r>
          <a:r>
            <a:rPr lang="en-US" dirty="0" err="1"/>
            <a:t>çıkarmak</a:t>
          </a:r>
          <a:r>
            <a:rPr lang="en-US" dirty="0"/>
            <a:t>, </a:t>
          </a:r>
          <a:r>
            <a:rPr lang="en-US" dirty="0" err="1"/>
            <a:t>bilgi</a:t>
          </a:r>
          <a:r>
            <a:rPr lang="en-US" dirty="0"/>
            <a:t> </a:t>
          </a:r>
          <a:r>
            <a:rPr lang="en-US" dirty="0" err="1"/>
            <a:t>üretmek</a:t>
          </a:r>
          <a:r>
            <a:rPr lang="en-US" dirty="0"/>
            <a:t> </a:t>
          </a:r>
          <a:r>
            <a:rPr lang="en-US" dirty="0" err="1"/>
            <a:t>gibi</a:t>
          </a:r>
          <a:r>
            <a:rPr lang="en-US" dirty="0"/>
            <a:t> </a:t>
          </a:r>
          <a:r>
            <a:rPr lang="en-US" dirty="0" err="1"/>
            <a:t>pek</a:t>
          </a:r>
          <a:r>
            <a:rPr lang="en-US" dirty="0"/>
            <a:t> </a:t>
          </a:r>
          <a:r>
            <a:rPr lang="en-US" dirty="0" err="1"/>
            <a:t>çok</a:t>
          </a:r>
          <a:r>
            <a:rPr lang="en-US" dirty="0"/>
            <a:t> </a:t>
          </a:r>
          <a:r>
            <a:rPr lang="en-US" dirty="0" err="1"/>
            <a:t>aktiviteyi</a:t>
          </a:r>
          <a:r>
            <a:rPr lang="en-US" dirty="0"/>
            <a:t> de </a:t>
          </a:r>
          <a:r>
            <a:rPr lang="en-US" dirty="0" err="1"/>
            <a:t>bünyesinde</a:t>
          </a:r>
          <a:r>
            <a:rPr lang="en-US" dirty="0"/>
            <a:t> </a:t>
          </a:r>
          <a:r>
            <a:rPr lang="en-US" dirty="0" err="1"/>
            <a:t>barındıran</a:t>
          </a:r>
          <a:r>
            <a:rPr lang="tr-TR" dirty="0"/>
            <a:t> </a:t>
          </a:r>
          <a:r>
            <a:rPr lang="en-US" dirty="0" err="1"/>
            <a:t>oldukça</a:t>
          </a:r>
          <a:r>
            <a:rPr lang="en-US" dirty="0"/>
            <a:t> </a:t>
          </a:r>
          <a:r>
            <a:rPr lang="en-US" dirty="0" err="1"/>
            <a:t>geniş</a:t>
          </a:r>
          <a:r>
            <a:rPr lang="en-US" dirty="0"/>
            <a:t> </a:t>
          </a:r>
          <a:r>
            <a:rPr lang="en-US" dirty="0" err="1"/>
            <a:t>kapsamlıdır</a:t>
          </a:r>
          <a:r>
            <a:rPr lang="en-US" dirty="0"/>
            <a:t> </a:t>
          </a:r>
          <a:r>
            <a:rPr lang="en-US" dirty="0" err="1"/>
            <a:t>ve</a:t>
          </a:r>
          <a:r>
            <a:rPr lang="en-US" dirty="0"/>
            <a:t> </a:t>
          </a:r>
          <a:r>
            <a:rPr lang="en-US" dirty="0" err="1"/>
            <a:t>insana</a:t>
          </a:r>
          <a:r>
            <a:rPr lang="en-US" dirty="0"/>
            <a:t> </a:t>
          </a:r>
          <a:r>
            <a:rPr lang="en-US" dirty="0" err="1"/>
            <a:t>özgüdür</a:t>
          </a:r>
          <a:r>
            <a:rPr lang="en-US" dirty="0"/>
            <a:t>.</a:t>
          </a:r>
        </a:p>
      </dgm:t>
    </dgm:pt>
    <dgm:pt modelId="{AC54796A-E481-4E66-8433-8503E9280662}" type="parTrans" cxnId="{B81010FC-1E75-469F-94A1-9209E0250BEC}">
      <dgm:prSet/>
      <dgm:spPr/>
      <dgm:t>
        <a:bodyPr/>
        <a:lstStyle/>
        <a:p>
          <a:endParaRPr lang="en-US"/>
        </a:p>
      </dgm:t>
    </dgm:pt>
    <dgm:pt modelId="{36A6B31B-23C8-44A4-A0A0-0778CB7A9FF5}" type="sibTrans" cxnId="{B81010FC-1E75-469F-94A1-9209E0250BEC}">
      <dgm:prSet/>
      <dgm:spPr/>
      <dgm:t>
        <a:bodyPr/>
        <a:lstStyle/>
        <a:p>
          <a:endParaRPr lang="en-US"/>
        </a:p>
      </dgm:t>
    </dgm:pt>
    <dgm:pt modelId="{DE3D5137-5814-42F4-8A15-34EE9E722BA1}" type="pres">
      <dgm:prSet presAssocID="{99F92CFB-C3FC-474C-924D-E17A6A10A4A7}" presName="linear" presStyleCnt="0">
        <dgm:presLayoutVars>
          <dgm:animLvl val="lvl"/>
          <dgm:resizeHandles val="exact"/>
        </dgm:presLayoutVars>
      </dgm:prSet>
      <dgm:spPr/>
    </dgm:pt>
    <dgm:pt modelId="{FD9AA669-59AD-4501-B304-DB358577F7A4}" type="pres">
      <dgm:prSet presAssocID="{41709BD1-656D-491C-8B05-AEC6590D08D5}" presName="parentText" presStyleLbl="node1" presStyleIdx="0" presStyleCnt="1">
        <dgm:presLayoutVars>
          <dgm:chMax val="0"/>
          <dgm:bulletEnabled val="1"/>
        </dgm:presLayoutVars>
      </dgm:prSet>
      <dgm:spPr/>
    </dgm:pt>
  </dgm:ptLst>
  <dgm:cxnLst>
    <dgm:cxn modelId="{5583400E-1B93-447C-9E61-B2F7A19639A1}" type="presOf" srcId="{41709BD1-656D-491C-8B05-AEC6590D08D5}" destId="{FD9AA669-59AD-4501-B304-DB358577F7A4}" srcOrd="0" destOrd="0" presId="urn:microsoft.com/office/officeart/2005/8/layout/vList2"/>
    <dgm:cxn modelId="{5A025B6A-3365-449E-959A-0A2CF8FBB7D3}" type="presOf" srcId="{99F92CFB-C3FC-474C-924D-E17A6A10A4A7}" destId="{DE3D5137-5814-42F4-8A15-34EE9E722BA1}" srcOrd="0" destOrd="0" presId="urn:microsoft.com/office/officeart/2005/8/layout/vList2"/>
    <dgm:cxn modelId="{B81010FC-1E75-469F-94A1-9209E0250BEC}" srcId="{99F92CFB-C3FC-474C-924D-E17A6A10A4A7}" destId="{41709BD1-656D-491C-8B05-AEC6590D08D5}" srcOrd="0" destOrd="0" parTransId="{AC54796A-E481-4E66-8433-8503E9280662}" sibTransId="{36A6B31B-23C8-44A4-A0A0-0778CB7A9FF5}"/>
    <dgm:cxn modelId="{280CA449-040E-4D8E-8F9D-BD6DA7B2081C}" type="presParOf" srcId="{DE3D5137-5814-42F4-8A15-34EE9E722BA1}" destId="{FD9AA669-59AD-4501-B304-DB358577F7A4}"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EAD70F0-228D-42D5-9CEA-38278499FFE4}" type="doc">
      <dgm:prSet loTypeId="urn:microsoft.com/office/officeart/2005/8/layout/venn1" loCatId="relationship" qsTypeId="urn:microsoft.com/office/officeart/2005/8/quickstyle/simple1#2" qsCatId="simple" csTypeId="urn:microsoft.com/office/officeart/2005/8/colors/accent1_2#2" csCatId="accent1"/>
      <dgm:spPr/>
      <dgm:t>
        <a:bodyPr/>
        <a:lstStyle/>
        <a:p>
          <a:endParaRPr lang="en-US"/>
        </a:p>
      </dgm:t>
    </dgm:pt>
    <dgm:pt modelId="{1D69574A-9B93-4BDC-A663-02173A4F14E2}">
      <dgm:prSet/>
      <dgm:spPr/>
      <dgm:t>
        <a:bodyPr/>
        <a:lstStyle/>
        <a:p>
          <a:r>
            <a:rPr lang="en-US"/>
            <a:t>Bilim doğası gereği evrenseldir.</a:t>
          </a:r>
        </a:p>
      </dgm:t>
    </dgm:pt>
    <dgm:pt modelId="{3503D95E-1514-4CD1-9DD7-CA0A46A3FF94}" type="parTrans" cxnId="{273E8203-8A8D-4645-A723-75219A7C513F}">
      <dgm:prSet/>
      <dgm:spPr/>
      <dgm:t>
        <a:bodyPr/>
        <a:lstStyle/>
        <a:p>
          <a:endParaRPr lang="en-US"/>
        </a:p>
      </dgm:t>
    </dgm:pt>
    <dgm:pt modelId="{6D7956A5-DD93-4D62-9183-D0C39AE65A93}" type="sibTrans" cxnId="{273E8203-8A8D-4645-A723-75219A7C513F}">
      <dgm:prSet/>
      <dgm:spPr/>
      <dgm:t>
        <a:bodyPr/>
        <a:lstStyle/>
        <a:p>
          <a:endParaRPr lang="en-US"/>
        </a:p>
      </dgm:t>
    </dgm:pt>
    <dgm:pt modelId="{E7620A4F-8FB5-4F68-9232-6761277D2A66}">
      <dgm:prSet/>
      <dgm:spPr/>
      <dgm:t>
        <a:bodyPr/>
        <a:lstStyle/>
        <a:p>
          <a:r>
            <a:rPr lang="en-US"/>
            <a:t>Edinilen bilgi birikimi sadece üretildiği yerde ve üretildiği toplumda kalmaz,</a:t>
          </a:r>
        </a:p>
      </dgm:t>
    </dgm:pt>
    <dgm:pt modelId="{4A53585C-C5F3-4E14-84F2-46A27E400386}" type="parTrans" cxnId="{D2583579-C918-499D-9D96-F48FE8875660}">
      <dgm:prSet/>
      <dgm:spPr/>
      <dgm:t>
        <a:bodyPr/>
        <a:lstStyle/>
        <a:p>
          <a:endParaRPr lang="en-US"/>
        </a:p>
      </dgm:t>
    </dgm:pt>
    <dgm:pt modelId="{5E192FCC-7548-4D67-8387-ECB2C94F63A5}" type="sibTrans" cxnId="{D2583579-C918-499D-9D96-F48FE8875660}">
      <dgm:prSet/>
      <dgm:spPr/>
      <dgm:t>
        <a:bodyPr/>
        <a:lstStyle/>
        <a:p>
          <a:endParaRPr lang="en-US"/>
        </a:p>
      </dgm:t>
    </dgm:pt>
    <dgm:pt modelId="{1E56A46F-2B94-49D5-BA87-E5F8FF219098}">
      <dgm:prSet/>
      <dgm:spPr/>
      <dgm:t>
        <a:bodyPr/>
        <a:lstStyle/>
        <a:p>
          <a:r>
            <a:rPr lang="en-US"/>
            <a:t>diğer insan topluluklarını da etkiler. </a:t>
          </a:r>
        </a:p>
      </dgm:t>
    </dgm:pt>
    <dgm:pt modelId="{692C5684-B916-4940-B864-609E0C0E8779}" type="parTrans" cxnId="{6FCE8982-D7B4-4318-9FC1-81D9F06F2AB2}">
      <dgm:prSet/>
      <dgm:spPr/>
      <dgm:t>
        <a:bodyPr/>
        <a:lstStyle/>
        <a:p>
          <a:endParaRPr lang="en-US"/>
        </a:p>
      </dgm:t>
    </dgm:pt>
    <dgm:pt modelId="{A67F1E7D-9703-4EAB-B10A-81A0B71F7F14}" type="sibTrans" cxnId="{6FCE8982-D7B4-4318-9FC1-81D9F06F2AB2}">
      <dgm:prSet/>
      <dgm:spPr/>
      <dgm:t>
        <a:bodyPr/>
        <a:lstStyle/>
        <a:p>
          <a:endParaRPr lang="en-US"/>
        </a:p>
      </dgm:t>
    </dgm:pt>
    <dgm:pt modelId="{4E009EE7-E5EE-4F03-B95C-8ECE0348804A}" type="pres">
      <dgm:prSet presAssocID="{FEAD70F0-228D-42D5-9CEA-38278499FFE4}" presName="compositeShape" presStyleCnt="0">
        <dgm:presLayoutVars>
          <dgm:chMax val="7"/>
          <dgm:dir/>
          <dgm:resizeHandles val="exact"/>
        </dgm:presLayoutVars>
      </dgm:prSet>
      <dgm:spPr/>
    </dgm:pt>
    <dgm:pt modelId="{6DA585D9-22F1-405B-9F16-9D62C3357D6E}" type="pres">
      <dgm:prSet presAssocID="{1D69574A-9B93-4BDC-A663-02173A4F14E2}" presName="circ1" presStyleLbl="vennNode1" presStyleIdx="0" presStyleCnt="3"/>
      <dgm:spPr/>
    </dgm:pt>
    <dgm:pt modelId="{52927EDC-67F2-4B6B-9FC4-C3FE732438C4}" type="pres">
      <dgm:prSet presAssocID="{1D69574A-9B93-4BDC-A663-02173A4F14E2}" presName="circ1Tx" presStyleLbl="revTx" presStyleIdx="0" presStyleCnt="0">
        <dgm:presLayoutVars>
          <dgm:chMax val="0"/>
          <dgm:chPref val="0"/>
          <dgm:bulletEnabled val="1"/>
        </dgm:presLayoutVars>
      </dgm:prSet>
      <dgm:spPr/>
    </dgm:pt>
    <dgm:pt modelId="{40C89061-5BAC-423F-AF46-9F0FCF7E87A5}" type="pres">
      <dgm:prSet presAssocID="{E7620A4F-8FB5-4F68-9232-6761277D2A66}" presName="circ2" presStyleLbl="vennNode1" presStyleIdx="1" presStyleCnt="3"/>
      <dgm:spPr/>
    </dgm:pt>
    <dgm:pt modelId="{5B900ADB-227F-44CD-9301-33FB7BB01A7C}" type="pres">
      <dgm:prSet presAssocID="{E7620A4F-8FB5-4F68-9232-6761277D2A66}" presName="circ2Tx" presStyleLbl="revTx" presStyleIdx="0" presStyleCnt="0">
        <dgm:presLayoutVars>
          <dgm:chMax val="0"/>
          <dgm:chPref val="0"/>
          <dgm:bulletEnabled val="1"/>
        </dgm:presLayoutVars>
      </dgm:prSet>
      <dgm:spPr/>
    </dgm:pt>
    <dgm:pt modelId="{10CC2143-E462-4BE6-AAF5-3DF073FC41F5}" type="pres">
      <dgm:prSet presAssocID="{1E56A46F-2B94-49D5-BA87-E5F8FF219098}" presName="circ3" presStyleLbl="vennNode1" presStyleIdx="2" presStyleCnt="3"/>
      <dgm:spPr/>
    </dgm:pt>
    <dgm:pt modelId="{054B7DDA-1E1C-4E70-85D2-79FE60C285E5}" type="pres">
      <dgm:prSet presAssocID="{1E56A46F-2B94-49D5-BA87-E5F8FF219098}" presName="circ3Tx" presStyleLbl="revTx" presStyleIdx="0" presStyleCnt="0">
        <dgm:presLayoutVars>
          <dgm:chMax val="0"/>
          <dgm:chPref val="0"/>
          <dgm:bulletEnabled val="1"/>
        </dgm:presLayoutVars>
      </dgm:prSet>
      <dgm:spPr/>
    </dgm:pt>
  </dgm:ptLst>
  <dgm:cxnLst>
    <dgm:cxn modelId="{273E8203-8A8D-4645-A723-75219A7C513F}" srcId="{FEAD70F0-228D-42D5-9CEA-38278499FFE4}" destId="{1D69574A-9B93-4BDC-A663-02173A4F14E2}" srcOrd="0" destOrd="0" parTransId="{3503D95E-1514-4CD1-9DD7-CA0A46A3FF94}" sibTransId="{6D7956A5-DD93-4D62-9183-D0C39AE65A93}"/>
    <dgm:cxn modelId="{AE9A9E39-A6A6-487D-A5D4-B34B59599C75}" type="presOf" srcId="{E7620A4F-8FB5-4F68-9232-6761277D2A66}" destId="{5B900ADB-227F-44CD-9301-33FB7BB01A7C}" srcOrd="1" destOrd="0" presId="urn:microsoft.com/office/officeart/2005/8/layout/venn1"/>
    <dgm:cxn modelId="{4110CB4F-A6D2-4FE2-BAE7-9E5580B5E0DA}" type="presOf" srcId="{1E56A46F-2B94-49D5-BA87-E5F8FF219098}" destId="{054B7DDA-1E1C-4E70-85D2-79FE60C285E5}" srcOrd="1" destOrd="0" presId="urn:microsoft.com/office/officeart/2005/8/layout/venn1"/>
    <dgm:cxn modelId="{D2583579-C918-499D-9D96-F48FE8875660}" srcId="{FEAD70F0-228D-42D5-9CEA-38278499FFE4}" destId="{E7620A4F-8FB5-4F68-9232-6761277D2A66}" srcOrd="1" destOrd="0" parTransId="{4A53585C-C5F3-4E14-84F2-46A27E400386}" sibTransId="{5E192FCC-7548-4D67-8387-ECB2C94F63A5}"/>
    <dgm:cxn modelId="{6FCE8982-D7B4-4318-9FC1-81D9F06F2AB2}" srcId="{FEAD70F0-228D-42D5-9CEA-38278499FFE4}" destId="{1E56A46F-2B94-49D5-BA87-E5F8FF219098}" srcOrd="2" destOrd="0" parTransId="{692C5684-B916-4940-B864-609E0C0E8779}" sibTransId="{A67F1E7D-9703-4EAB-B10A-81A0B71F7F14}"/>
    <dgm:cxn modelId="{A0ECA297-A89C-4979-B19F-D815B5951504}" type="presOf" srcId="{1E56A46F-2B94-49D5-BA87-E5F8FF219098}" destId="{10CC2143-E462-4BE6-AAF5-3DF073FC41F5}" srcOrd="0" destOrd="0" presId="urn:microsoft.com/office/officeart/2005/8/layout/venn1"/>
    <dgm:cxn modelId="{8E8AE4CE-4FA6-440D-A6B2-AA36FADC95E2}" type="presOf" srcId="{1D69574A-9B93-4BDC-A663-02173A4F14E2}" destId="{52927EDC-67F2-4B6B-9FC4-C3FE732438C4}" srcOrd="1" destOrd="0" presId="urn:microsoft.com/office/officeart/2005/8/layout/venn1"/>
    <dgm:cxn modelId="{24FA28D7-D045-469D-BFD0-D4BA860BE930}" type="presOf" srcId="{FEAD70F0-228D-42D5-9CEA-38278499FFE4}" destId="{4E009EE7-E5EE-4F03-B95C-8ECE0348804A}" srcOrd="0" destOrd="0" presId="urn:microsoft.com/office/officeart/2005/8/layout/venn1"/>
    <dgm:cxn modelId="{11EFEED8-DF87-43CA-AE78-E28C3C17B9F6}" type="presOf" srcId="{E7620A4F-8FB5-4F68-9232-6761277D2A66}" destId="{40C89061-5BAC-423F-AF46-9F0FCF7E87A5}" srcOrd="0" destOrd="0" presId="urn:microsoft.com/office/officeart/2005/8/layout/venn1"/>
    <dgm:cxn modelId="{639B39F4-7BF7-4811-ADB0-FFB8E7A037EE}" type="presOf" srcId="{1D69574A-9B93-4BDC-A663-02173A4F14E2}" destId="{6DA585D9-22F1-405B-9F16-9D62C3357D6E}" srcOrd="0" destOrd="0" presId="urn:microsoft.com/office/officeart/2005/8/layout/venn1"/>
    <dgm:cxn modelId="{039C2DF0-20C7-4F4C-9727-8166D993FE6D}" type="presParOf" srcId="{4E009EE7-E5EE-4F03-B95C-8ECE0348804A}" destId="{6DA585D9-22F1-405B-9F16-9D62C3357D6E}" srcOrd="0" destOrd="0" presId="urn:microsoft.com/office/officeart/2005/8/layout/venn1"/>
    <dgm:cxn modelId="{E903F811-CB2A-4C52-99B8-0AABCE5B241F}" type="presParOf" srcId="{4E009EE7-E5EE-4F03-B95C-8ECE0348804A}" destId="{52927EDC-67F2-4B6B-9FC4-C3FE732438C4}" srcOrd="1" destOrd="0" presId="urn:microsoft.com/office/officeart/2005/8/layout/venn1"/>
    <dgm:cxn modelId="{761C8B00-79A2-489B-AFC9-578D47286309}" type="presParOf" srcId="{4E009EE7-E5EE-4F03-B95C-8ECE0348804A}" destId="{40C89061-5BAC-423F-AF46-9F0FCF7E87A5}" srcOrd="2" destOrd="0" presId="urn:microsoft.com/office/officeart/2005/8/layout/venn1"/>
    <dgm:cxn modelId="{A31A439A-CE8F-4DD0-8A7A-31A91C65FBF4}" type="presParOf" srcId="{4E009EE7-E5EE-4F03-B95C-8ECE0348804A}" destId="{5B900ADB-227F-44CD-9301-33FB7BB01A7C}" srcOrd="3" destOrd="0" presId="urn:microsoft.com/office/officeart/2005/8/layout/venn1"/>
    <dgm:cxn modelId="{F7C8D537-2C0B-48B7-8B35-AD9D9818B6E5}" type="presParOf" srcId="{4E009EE7-E5EE-4F03-B95C-8ECE0348804A}" destId="{10CC2143-E462-4BE6-AAF5-3DF073FC41F5}" srcOrd="4" destOrd="0" presId="urn:microsoft.com/office/officeart/2005/8/layout/venn1"/>
    <dgm:cxn modelId="{AE6F0C3E-F341-4AFC-9DAC-D779309B1595}" type="presParOf" srcId="{4E009EE7-E5EE-4F03-B95C-8ECE0348804A}" destId="{054B7DDA-1E1C-4E70-85D2-79FE60C285E5}" srcOrd="5" destOrd="0" presId="urn:microsoft.com/office/officeart/2005/8/layout/ven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9A2EA96-3964-4841-97F6-F912FD5F23A5}" type="doc">
      <dgm:prSet loTypeId="urn:microsoft.com/office/officeart/2005/8/layout/vList2" loCatId="list" qsTypeId="urn:microsoft.com/office/officeart/2005/8/quickstyle/simple1#3" qsCatId="simple" csTypeId="urn:microsoft.com/office/officeart/2005/8/colors/accent1_2#3" csCatId="accent1"/>
      <dgm:spPr/>
      <dgm:t>
        <a:bodyPr/>
        <a:lstStyle/>
        <a:p>
          <a:endParaRPr lang="en-US"/>
        </a:p>
      </dgm:t>
    </dgm:pt>
    <dgm:pt modelId="{F0A76C3A-3CFF-4F11-9DE1-1FC123389C7D}">
      <dgm:prSet custT="1"/>
      <dgm:spPr/>
      <dgm:t>
        <a:bodyPr/>
        <a:lstStyle/>
        <a:p>
          <a:r>
            <a:rPr lang="en-US" sz="1600" dirty="0" err="1"/>
            <a:t>Empirizm</a:t>
          </a:r>
          <a:r>
            <a:rPr lang="en-US" sz="1600" dirty="0"/>
            <a:t> (</a:t>
          </a:r>
          <a:r>
            <a:rPr lang="en-US" sz="1600" dirty="0" err="1"/>
            <a:t>ampirizm</a:t>
          </a:r>
          <a:r>
            <a:rPr lang="en-US" sz="1600" dirty="0"/>
            <a:t>), </a:t>
          </a:r>
          <a:r>
            <a:rPr lang="en-US" sz="1600" dirty="0" err="1"/>
            <a:t>diğer</a:t>
          </a:r>
          <a:r>
            <a:rPr lang="en-US" sz="1600" dirty="0"/>
            <a:t> </a:t>
          </a:r>
          <a:r>
            <a:rPr lang="en-US" sz="1600" dirty="0" err="1"/>
            <a:t>adıyla</a:t>
          </a:r>
          <a:r>
            <a:rPr lang="en-US" sz="1600" dirty="0"/>
            <a:t> </a:t>
          </a:r>
          <a:r>
            <a:rPr lang="en-US" sz="1600" dirty="0" err="1"/>
            <a:t>deneycilik</a:t>
          </a:r>
          <a:r>
            <a:rPr lang="en-US" sz="1600" dirty="0"/>
            <a:t> </a:t>
          </a:r>
          <a:r>
            <a:rPr lang="en-US" sz="1600" dirty="0" err="1"/>
            <a:t>bilginin</a:t>
          </a:r>
          <a:r>
            <a:rPr lang="en-US" sz="1600" dirty="0"/>
            <a:t> </a:t>
          </a:r>
          <a:r>
            <a:rPr lang="en-US" sz="1600" dirty="0" err="1"/>
            <a:t>duyumlar</a:t>
          </a:r>
          <a:r>
            <a:rPr lang="en-US" sz="1600" dirty="0"/>
            <a:t> </a:t>
          </a:r>
          <a:r>
            <a:rPr lang="en-US" sz="1600" dirty="0" err="1"/>
            <a:t>sayesinde</a:t>
          </a:r>
          <a:r>
            <a:rPr lang="en-US" sz="1600" dirty="0"/>
            <a:t> </a:t>
          </a:r>
          <a:r>
            <a:rPr lang="en-US" sz="1600" dirty="0" err="1"/>
            <a:t>ve</a:t>
          </a:r>
          <a:r>
            <a:rPr lang="en-US" sz="1600" dirty="0"/>
            <a:t> </a:t>
          </a:r>
          <a:r>
            <a:rPr lang="en-US" sz="1600" dirty="0" err="1"/>
            <a:t>deneyimle</a:t>
          </a:r>
          <a:endParaRPr lang="en-US" sz="1600" dirty="0"/>
        </a:p>
      </dgm:t>
    </dgm:pt>
    <dgm:pt modelId="{3489AF09-08FB-44D5-9489-3E7B9E4425E5}" type="parTrans" cxnId="{8CFC3FB7-DBD1-4A59-8147-0FEA23153753}">
      <dgm:prSet/>
      <dgm:spPr/>
      <dgm:t>
        <a:bodyPr/>
        <a:lstStyle/>
        <a:p>
          <a:endParaRPr lang="en-US"/>
        </a:p>
      </dgm:t>
    </dgm:pt>
    <dgm:pt modelId="{DBC046BA-DE4B-458A-8AF4-3DACB42F38A7}" type="sibTrans" cxnId="{8CFC3FB7-DBD1-4A59-8147-0FEA23153753}">
      <dgm:prSet/>
      <dgm:spPr/>
      <dgm:t>
        <a:bodyPr/>
        <a:lstStyle/>
        <a:p>
          <a:endParaRPr lang="en-US"/>
        </a:p>
      </dgm:t>
    </dgm:pt>
    <dgm:pt modelId="{C8B90B82-B71E-4C79-B3C6-3EED60F50D3D}">
      <dgm:prSet custT="1"/>
      <dgm:spPr/>
      <dgm:t>
        <a:bodyPr/>
        <a:lstStyle/>
        <a:p>
          <a:r>
            <a:rPr lang="en-US" sz="1600" dirty="0" err="1"/>
            <a:t>kazanılabileceğini</a:t>
          </a:r>
          <a:r>
            <a:rPr lang="en-US" sz="1600" dirty="0"/>
            <a:t> </a:t>
          </a:r>
          <a:r>
            <a:rPr lang="en-US" sz="1600" dirty="0" err="1"/>
            <a:t>iddia</a:t>
          </a:r>
          <a:r>
            <a:rPr lang="en-US" sz="1600" dirty="0"/>
            <a:t> </a:t>
          </a:r>
          <a:r>
            <a:rPr lang="en-US" sz="1600" dirty="0" err="1"/>
            <a:t>eden</a:t>
          </a:r>
          <a:r>
            <a:rPr lang="en-US" sz="1600" dirty="0"/>
            <a:t> </a:t>
          </a:r>
          <a:r>
            <a:rPr lang="en-US" sz="1600" dirty="0" err="1"/>
            <a:t>görüştür</a:t>
          </a:r>
          <a:r>
            <a:rPr lang="en-US" sz="1600" dirty="0"/>
            <a:t>. </a:t>
          </a:r>
          <a:r>
            <a:rPr lang="en-US" sz="1600" dirty="0" err="1"/>
            <a:t>Deneyci</a:t>
          </a:r>
          <a:r>
            <a:rPr lang="en-US" sz="1600" dirty="0"/>
            <a:t> </a:t>
          </a:r>
          <a:r>
            <a:rPr lang="en-US" sz="1600" dirty="0" err="1"/>
            <a:t>görüşe</a:t>
          </a:r>
          <a:r>
            <a:rPr lang="en-US" sz="1600" dirty="0"/>
            <a:t> </a:t>
          </a:r>
          <a:r>
            <a:rPr lang="en-US" sz="1600" dirty="0" err="1"/>
            <a:t>göre</a:t>
          </a:r>
          <a:r>
            <a:rPr lang="en-US" sz="1600" dirty="0"/>
            <a:t> </a:t>
          </a:r>
          <a:r>
            <a:rPr lang="en-US" sz="1600" dirty="0" err="1"/>
            <a:t>insan</a:t>
          </a:r>
          <a:r>
            <a:rPr lang="en-US" sz="1600" dirty="0"/>
            <a:t> </a:t>
          </a:r>
          <a:r>
            <a:rPr lang="en-US" sz="1600" dirty="0" err="1"/>
            <a:t>zihninde</a:t>
          </a:r>
          <a:r>
            <a:rPr lang="en-US" sz="1600" dirty="0"/>
            <a:t> </a:t>
          </a:r>
          <a:r>
            <a:rPr lang="en-US" sz="1600" dirty="0" err="1"/>
            <a:t>doğuştan</a:t>
          </a:r>
          <a:r>
            <a:rPr lang="en-US" sz="1600" dirty="0"/>
            <a:t> </a:t>
          </a:r>
          <a:r>
            <a:rPr lang="en-US" sz="1600" dirty="0" err="1"/>
            <a:t>bir</a:t>
          </a:r>
          <a:r>
            <a:rPr lang="en-US" sz="1600" dirty="0"/>
            <a:t> </a:t>
          </a:r>
          <a:r>
            <a:rPr lang="en-US" sz="1600" dirty="0" err="1"/>
            <a:t>bilgi</a:t>
          </a:r>
          <a:endParaRPr lang="en-US" sz="1600" dirty="0"/>
        </a:p>
      </dgm:t>
    </dgm:pt>
    <dgm:pt modelId="{495C2E2C-73F1-4AB1-A923-B1F28C7FE033}" type="parTrans" cxnId="{51CD382B-C4EA-4869-A2EC-6CAA844DC36A}">
      <dgm:prSet/>
      <dgm:spPr/>
      <dgm:t>
        <a:bodyPr/>
        <a:lstStyle/>
        <a:p>
          <a:endParaRPr lang="en-US"/>
        </a:p>
      </dgm:t>
    </dgm:pt>
    <dgm:pt modelId="{4E421D58-FEDD-42B5-997C-5055620B21ED}" type="sibTrans" cxnId="{51CD382B-C4EA-4869-A2EC-6CAA844DC36A}">
      <dgm:prSet/>
      <dgm:spPr/>
      <dgm:t>
        <a:bodyPr/>
        <a:lstStyle/>
        <a:p>
          <a:endParaRPr lang="en-US"/>
        </a:p>
      </dgm:t>
    </dgm:pt>
    <dgm:pt modelId="{02A7C7A0-1A44-4258-944A-FF4D1F759B33}">
      <dgm:prSet custT="1"/>
      <dgm:spPr/>
      <dgm:t>
        <a:bodyPr/>
        <a:lstStyle/>
        <a:p>
          <a:r>
            <a:rPr lang="en-US" sz="1600" dirty="0" err="1"/>
            <a:t>yoktur</a:t>
          </a:r>
          <a:r>
            <a:rPr lang="en-US" sz="1600" dirty="0"/>
            <a:t>. </a:t>
          </a:r>
          <a:r>
            <a:rPr lang="en-US" sz="1600" dirty="0" err="1"/>
            <a:t>İnsan</a:t>
          </a:r>
          <a:r>
            <a:rPr lang="en-US" sz="1600" dirty="0"/>
            <a:t> </a:t>
          </a:r>
          <a:r>
            <a:rPr lang="en-US" sz="1600" dirty="0" err="1"/>
            <a:t>zihni</a:t>
          </a:r>
          <a:r>
            <a:rPr lang="en-US" sz="1600" dirty="0"/>
            <a:t> </a:t>
          </a:r>
          <a:r>
            <a:rPr lang="en-US" sz="1600" dirty="0" err="1"/>
            <a:t>bu</a:t>
          </a:r>
          <a:r>
            <a:rPr lang="en-US" sz="1600" dirty="0"/>
            <a:t> </a:t>
          </a:r>
          <a:r>
            <a:rPr lang="en-US" sz="1600" dirty="0" err="1"/>
            <a:t>nedenle</a:t>
          </a:r>
          <a:r>
            <a:rPr lang="en-US" sz="1600" dirty="0"/>
            <a:t> </a:t>
          </a:r>
          <a:r>
            <a:rPr lang="en-US" sz="1600" dirty="0" err="1"/>
            <a:t>boş</a:t>
          </a:r>
          <a:r>
            <a:rPr lang="en-US" sz="1600" dirty="0"/>
            <a:t> </a:t>
          </a:r>
          <a:r>
            <a:rPr lang="en-US" sz="1600" dirty="0" err="1"/>
            <a:t>bir</a:t>
          </a:r>
          <a:r>
            <a:rPr lang="en-US" sz="1600" dirty="0"/>
            <a:t> </a:t>
          </a:r>
          <a:r>
            <a:rPr lang="en-US" sz="1600" dirty="0" err="1"/>
            <a:t>levha</a:t>
          </a:r>
          <a:r>
            <a:rPr lang="en-US" sz="1600" dirty="0"/>
            <a:t> (tabula rasa) </a:t>
          </a:r>
          <a:r>
            <a:rPr lang="en-US" sz="1600" dirty="0" err="1"/>
            <a:t>gibidir</a:t>
          </a:r>
          <a:r>
            <a:rPr lang="en-US" sz="1600" dirty="0"/>
            <a:t>. </a:t>
          </a:r>
          <a:r>
            <a:rPr lang="en-US" sz="1600" dirty="0" err="1"/>
            <a:t>Deneycilik</a:t>
          </a:r>
          <a:r>
            <a:rPr lang="en-US" sz="1600" dirty="0"/>
            <a:t> </a:t>
          </a:r>
          <a:r>
            <a:rPr lang="en-US" sz="1600" dirty="0" err="1"/>
            <a:t>bilginin</a:t>
          </a:r>
          <a:r>
            <a:rPr lang="en-US" sz="1600" dirty="0"/>
            <a:t> </a:t>
          </a:r>
          <a:r>
            <a:rPr lang="en-US" sz="1600" dirty="0" err="1"/>
            <a:t>kaynağının</a:t>
          </a:r>
          <a:endParaRPr lang="en-US" sz="1600" dirty="0"/>
        </a:p>
      </dgm:t>
    </dgm:pt>
    <dgm:pt modelId="{FC5F8AD6-FE77-49EF-BB8F-6F4F5502903F}" type="parTrans" cxnId="{2963DAC5-9365-4E02-9C7E-58326AEF450A}">
      <dgm:prSet/>
      <dgm:spPr/>
      <dgm:t>
        <a:bodyPr/>
        <a:lstStyle/>
        <a:p>
          <a:endParaRPr lang="en-US"/>
        </a:p>
      </dgm:t>
    </dgm:pt>
    <dgm:pt modelId="{38DBFBA6-EF3A-41CB-AAD7-22F98CD1890A}" type="sibTrans" cxnId="{2963DAC5-9365-4E02-9C7E-58326AEF450A}">
      <dgm:prSet/>
      <dgm:spPr/>
      <dgm:t>
        <a:bodyPr/>
        <a:lstStyle/>
        <a:p>
          <a:endParaRPr lang="en-US"/>
        </a:p>
      </dgm:t>
    </dgm:pt>
    <dgm:pt modelId="{5D78E210-ECA5-4F5E-BBEF-00BB53DCC76D}">
      <dgm:prSet custT="1"/>
      <dgm:spPr/>
      <dgm:t>
        <a:bodyPr/>
        <a:lstStyle/>
        <a:p>
          <a:r>
            <a:rPr lang="en-US" sz="1600" dirty="0" err="1"/>
            <a:t>akıl</a:t>
          </a:r>
          <a:r>
            <a:rPr lang="en-US" sz="1600" dirty="0"/>
            <a:t> </a:t>
          </a:r>
          <a:r>
            <a:rPr lang="en-US" sz="1600" dirty="0" err="1"/>
            <a:t>olduğunu</a:t>
          </a:r>
          <a:r>
            <a:rPr lang="en-US" sz="1600" dirty="0"/>
            <a:t> </a:t>
          </a:r>
          <a:r>
            <a:rPr lang="en-US" sz="1600" dirty="0" err="1"/>
            <a:t>düşünen</a:t>
          </a:r>
          <a:r>
            <a:rPr lang="en-US" sz="1600" dirty="0"/>
            <a:t> </a:t>
          </a:r>
          <a:r>
            <a:rPr lang="en-US" sz="1600" dirty="0" err="1"/>
            <a:t>rasyonalizmin</a:t>
          </a:r>
          <a:r>
            <a:rPr lang="en-US" sz="1600" dirty="0"/>
            <a:t> (</a:t>
          </a:r>
          <a:r>
            <a:rPr lang="en-US" sz="1600" dirty="0" err="1"/>
            <a:t>akılcılığın</a:t>
          </a:r>
          <a:r>
            <a:rPr lang="en-US" sz="1600" dirty="0"/>
            <a:t>) </a:t>
          </a:r>
          <a:r>
            <a:rPr lang="en-US" sz="1600" dirty="0" err="1"/>
            <a:t>karşıtıdır</a:t>
          </a:r>
          <a:r>
            <a:rPr lang="en-US" sz="1600" dirty="0"/>
            <a:t> (Albrecht 1986).</a:t>
          </a:r>
        </a:p>
      </dgm:t>
    </dgm:pt>
    <dgm:pt modelId="{58F33C2A-B4DA-429B-9977-93EDEDDB3A1A}" type="parTrans" cxnId="{D4D6AE1C-01AA-4224-B62D-CB31686EA8F6}">
      <dgm:prSet/>
      <dgm:spPr/>
      <dgm:t>
        <a:bodyPr/>
        <a:lstStyle/>
        <a:p>
          <a:endParaRPr lang="en-US"/>
        </a:p>
      </dgm:t>
    </dgm:pt>
    <dgm:pt modelId="{21152F48-6363-49E6-86BB-58E1A6314642}" type="sibTrans" cxnId="{D4D6AE1C-01AA-4224-B62D-CB31686EA8F6}">
      <dgm:prSet/>
      <dgm:spPr/>
      <dgm:t>
        <a:bodyPr/>
        <a:lstStyle/>
        <a:p>
          <a:endParaRPr lang="en-US"/>
        </a:p>
      </dgm:t>
    </dgm:pt>
    <dgm:pt modelId="{BC71B4A7-4141-407C-876C-DF4E8A8DF507}" type="pres">
      <dgm:prSet presAssocID="{19A2EA96-3964-4841-97F6-F912FD5F23A5}" presName="linear" presStyleCnt="0">
        <dgm:presLayoutVars>
          <dgm:animLvl val="lvl"/>
          <dgm:resizeHandles val="exact"/>
        </dgm:presLayoutVars>
      </dgm:prSet>
      <dgm:spPr/>
    </dgm:pt>
    <dgm:pt modelId="{8BCD2742-CD6E-425D-9E61-31ED1B636855}" type="pres">
      <dgm:prSet presAssocID="{F0A76C3A-3CFF-4F11-9DE1-1FC123389C7D}" presName="parentText" presStyleLbl="node1" presStyleIdx="0" presStyleCnt="4">
        <dgm:presLayoutVars>
          <dgm:chMax val="0"/>
          <dgm:bulletEnabled val="1"/>
        </dgm:presLayoutVars>
      </dgm:prSet>
      <dgm:spPr/>
    </dgm:pt>
    <dgm:pt modelId="{7EE3F9DB-2617-42DD-9F3D-88C9515D6C0C}" type="pres">
      <dgm:prSet presAssocID="{DBC046BA-DE4B-458A-8AF4-3DACB42F38A7}" presName="spacer" presStyleCnt="0"/>
      <dgm:spPr/>
    </dgm:pt>
    <dgm:pt modelId="{04E088F7-4591-48D0-9A08-9A0C18992011}" type="pres">
      <dgm:prSet presAssocID="{C8B90B82-B71E-4C79-B3C6-3EED60F50D3D}" presName="parentText" presStyleLbl="node1" presStyleIdx="1" presStyleCnt="4">
        <dgm:presLayoutVars>
          <dgm:chMax val="0"/>
          <dgm:bulletEnabled val="1"/>
        </dgm:presLayoutVars>
      </dgm:prSet>
      <dgm:spPr/>
    </dgm:pt>
    <dgm:pt modelId="{1B7162B4-308F-43B7-8BF4-0765761AA7E7}" type="pres">
      <dgm:prSet presAssocID="{4E421D58-FEDD-42B5-997C-5055620B21ED}" presName="spacer" presStyleCnt="0"/>
      <dgm:spPr/>
    </dgm:pt>
    <dgm:pt modelId="{6271934C-1A2C-4AE7-AE81-460965F9329B}" type="pres">
      <dgm:prSet presAssocID="{02A7C7A0-1A44-4258-944A-FF4D1F759B33}" presName="parentText" presStyleLbl="node1" presStyleIdx="2" presStyleCnt="4">
        <dgm:presLayoutVars>
          <dgm:chMax val="0"/>
          <dgm:bulletEnabled val="1"/>
        </dgm:presLayoutVars>
      </dgm:prSet>
      <dgm:spPr/>
    </dgm:pt>
    <dgm:pt modelId="{A6B811E4-DFD1-406C-B0DF-EF51A897A8BC}" type="pres">
      <dgm:prSet presAssocID="{38DBFBA6-EF3A-41CB-AAD7-22F98CD1890A}" presName="spacer" presStyleCnt="0"/>
      <dgm:spPr/>
    </dgm:pt>
    <dgm:pt modelId="{BBDFC0A4-779C-46E8-8171-39F5DD155EFA}" type="pres">
      <dgm:prSet presAssocID="{5D78E210-ECA5-4F5E-BBEF-00BB53DCC76D}" presName="parentText" presStyleLbl="node1" presStyleIdx="3" presStyleCnt="4">
        <dgm:presLayoutVars>
          <dgm:chMax val="0"/>
          <dgm:bulletEnabled val="1"/>
        </dgm:presLayoutVars>
      </dgm:prSet>
      <dgm:spPr/>
    </dgm:pt>
  </dgm:ptLst>
  <dgm:cxnLst>
    <dgm:cxn modelId="{EC289F16-3FEB-4820-B2A3-40494D441FE7}" type="presOf" srcId="{02A7C7A0-1A44-4258-944A-FF4D1F759B33}" destId="{6271934C-1A2C-4AE7-AE81-460965F9329B}" srcOrd="0" destOrd="0" presId="urn:microsoft.com/office/officeart/2005/8/layout/vList2"/>
    <dgm:cxn modelId="{D4D6AE1C-01AA-4224-B62D-CB31686EA8F6}" srcId="{19A2EA96-3964-4841-97F6-F912FD5F23A5}" destId="{5D78E210-ECA5-4F5E-BBEF-00BB53DCC76D}" srcOrd="3" destOrd="0" parTransId="{58F33C2A-B4DA-429B-9977-93EDEDDB3A1A}" sibTransId="{21152F48-6363-49E6-86BB-58E1A6314642}"/>
    <dgm:cxn modelId="{51CD382B-C4EA-4869-A2EC-6CAA844DC36A}" srcId="{19A2EA96-3964-4841-97F6-F912FD5F23A5}" destId="{C8B90B82-B71E-4C79-B3C6-3EED60F50D3D}" srcOrd="1" destOrd="0" parTransId="{495C2E2C-73F1-4AB1-A923-B1F28C7FE033}" sibTransId="{4E421D58-FEDD-42B5-997C-5055620B21ED}"/>
    <dgm:cxn modelId="{8E835BA3-0D7E-49F2-A1BA-2D2E45554B11}" type="presOf" srcId="{F0A76C3A-3CFF-4F11-9DE1-1FC123389C7D}" destId="{8BCD2742-CD6E-425D-9E61-31ED1B636855}" srcOrd="0" destOrd="0" presId="urn:microsoft.com/office/officeart/2005/8/layout/vList2"/>
    <dgm:cxn modelId="{99D33EA5-5921-4A1A-BB9A-53DB441521DE}" type="presOf" srcId="{5D78E210-ECA5-4F5E-BBEF-00BB53DCC76D}" destId="{BBDFC0A4-779C-46E8-8171-39F5DD155EFA}" srcOrd="0" destOrd="0" presId="urn:microsoft.com/office/officeart/2005/8/layout/vList2"/>
    <dgm:cxn modelId="{8CFC3FB7-DBD1-4A59-8147-0FEA23153753}" srcId="{19A2EA96-3964-4841-97F6-F912FD5F23A5}" destId="{F0A76C3A-3CFF-4F11-9DE1-1FC123389C7D}" srcOrd="0" destOrd="0" parTransId="{3489AF09-08FB-44D5-9489-3E7B9E4425E5}" sibTransId="{DBC046BA-DE4B-458A-8AF4-3DACB42F38A7}"/>
    <dgm:cxn modelId="{2963DAC5-9365-4E02-9C7E-58326AEF450A}" srcId="{19A2EA96-3964-4841-97F6-F912FD5F23A5}" destId="{02A7C7A0-1A44-4258-944A-FF4D1F759B33}" srcOrd="2" destOrd="0" parTransId="{FC5F8AD6-FE77-49EF-BB8F-6F4F5502903F}" sibTransId="{38DBFBA6-EF3A-41CB-AAD7-22F98CD1890A}"/>
    <dgm:cxn modelId="{DCBEE1CC-E2CF-4169-92E5-42DF6C379434}" type="presOf" srcId="{19A2EA96-3964-4841-97F6-F912FD5F23A5}" destId="{BC71B4A7-4141-407C-876C-DF4E8A8DF507}" srcOrd="0" destOrd="0" presId="urn:microsoft.com/office/officeart/2005/8/layout/vList2"/>
    <dgm:cxn modelId="{778912FC-300A-4086-B8FC-7A7A0C36FB5E}" type="presOf" srcId="{C8B90B82-B71E-4C79-B3C6-3EED60F50D3D}" destId="{04E088F7-4591-48D0-9A08-9A0C18992011}" srcOrd="0" destOrd="0" presId="urn:microsoft.com/office/officeart/2005/8/layout/vList2"/>
    <dgm:cxn modelId="{85CCC28E-66D1-4E67-AA5E-AF2923865E19}" type="presParOf" srcId="{BC71B4A7-4141-407C-876C-DF4E8A8DF507}" destId="{8BCD2742-CD6E-425D-9E61-31ED1B636855}" srcOrd="0" destOrd="0" presId="urn:microsoft.com/office/officeart/2005/8/layout/vList2"/>
    <dgm:cxn modelId="{1C8DB617-E72D-453A-BBD8-1E348B099B9A}" type="presParOf" srcId="{BC71B4A7-4141-407C-876C-DF4E8A8DF507}" destId="{7EE3F9DB-2617-42DD-9F3D-88C9515D6C0C}" srcOrd="1" destOrd="0" presId="urn:microsoft.com/office/officeart/2005/8/layout/vList2"/>
    <dgm:cxn modelId="{5E14DCEF-1E8E-4AC1-9E99-4AFDE4E941A2}" type="presParOf" srcId="{BC71B4A7-4141-407C-876C-DF4E8A8DF507}" destId="{04E088F7-4591-48D0-9A08-9A0C18992011}" srcOrd="2" destOrd="0" presId="urn:microsoft.com/office/officeart/2005/8/layout/vList2"/>
    <dgm:cxn modelId="{311BD2C4-BA8B-4347-AE98-72D430C1AEDF}" type="presParOf" srcId="{BC71B4A7-4141-407C-876C-DF4E8A8DF507}" destId="{1B7162B4-308F-43B7-8BF4-0765761AA7E7}" srcOrd="3" destOrd="0" presId="urn:microsoft.com/office/officeart/2005/8/layout/vList2"/>
    <dgm:cxn modelId="{2C1069AA-D333-4822-B79F-B2F896480B59}" type="presParOf" srcId="{BC71B4A7-4141-407C-876C-DF4E8A8DF507}" destId="{6271934C-1A2C-4AE7-AE81-460965F9329B}" srcOrd="4" destOrd="0" presId="urn:microsoft.com/office/officeart/2005/8/layout/vList2"/>
    <dgm:cxn modelId="{9FE17925-4E1C-40E1-AA8D-1A30A7CCDB7D}" type="presParOf" srcId="{BC71B4A7-4141-407C-876C-DF4E8A8DF507}" destId="{A6B811E4-DFD1-406C-B0DF-EF51A897A8BC}" srcOrd="5" destOrd="0" presId="urn:microsoft.com/office/officeart/2005/8/layout/vList2"/>
    <dgm:cxn modelId="{3A8C5163-1CC0-4163-97FE-346E0DB017E5}" type="presParOf" srcId="{BC71B4A7-4141-407C-876C-DF4E8A8DF507}" destId="{BBDFC0A4-779C-46E8-8171-39F5DD155EFA}"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CECF9C9-48CB-4186-834A-25DCA482344D}" type="doc">
      <dgm:prSet loTypeId="urn:microsoft.com/office/officeart/2005/8/layout/hProcess11" loCatId="process" qsTypeId="urn:microsoft.com/office/officeart/2005/8/quickstyle/simple1#4" qsCatId="simple" csTypeId="urn:microsoft.com/office/officeart/2005/8/colors/accent1_2#4" csCatId="accent1" phldr="1"/>
      <dgm:spPr/>
      <dgm:t>
        <a:bodyPr/>
        <a:lstStyle/>
        <a:p>
          <a:endParaRPr lang="en-US"/>
        </a:p>
      </dgm:t>
    </dgm:pt>
    <dgm:pt modelId="{A184A417-F596-4450-9CB8-6F2422270715}">
      <dgm:prSet/>
      <dgm:spPr/>
      <dgm:t>
        <a:bodyPr/>
        <a:lstStyle/>
        <a:p>
          <a:r>
            <a:rPr lang="en-US" dirty="0" err="1"/>
            <a:t>Matematikçi</a:t>
          </a:r>
          <a:r>
            <a:rPr lang="en-US" dirty="0"/>
            <a:t>, </a:t>
          </a:r>
          <a:r>
            <a:rPr lang="en-US" dirty="0" err="1"/>
            <a:t>bilim</a:t>
          </a:r>
          <a:r>
            <a:rPr lang="en-US" dirty="0"/>
            <a:t> </a:t>
          </a:r>
          <a:r>
            <a:rPr lang="en-US" dirty="0" err="1"/>
            <a:t>insanı</a:t>
          </a:r>
          <a:r>
            <a:rPr lang="en-US" dirty="0"/>
            <a:t>, </a:t>
          </a:r>
          <a:r>
            <a:rPr lang="en-US" dirty="0" err="1"/>
            <a:t>filozof</a:t>
          </a:r>
          <a:r>
            <a:rPr lang="en-US" dirty="0"/>
            <a:t>. </a:t>
          </a:r>
        </a:p>
      </dgm:t>
    </dgm:pt>
    <dgm:pt modelId="{3407E134-9D22-40C0-A8D2-130771C9555F}" type="parTrans" cxnId="{3F8705CD-F946-4D76-B031-4A89B8FAAE53}">
      <dgm:prSet/>
      <dgm:spPr/>
      <dgm:t>
        <a:bodyPr/>
        <a:lstStyle/>
        <a:p>
          <a:endParaRPr lang="en-US"/>
        </a:p>
      </dgm:t>
    </dgm:pt>
    <dgm:pt modelId="{03D5F222-CCB6-4050-93FA-65B28D8021DE}" type="sibTrans" cxnId="{3F8705CD-F946-4D76-B031-4A89B8FAAE53}">
      <dgm:prSet/>
      <dgm:spPr/>
      <dgm:t>
        <a:bodyPr/>
        <a:lstStyle/>
        <a:p>
          <a:endParaRPr lang="en-US"/>
        </a:p>
      </dgm:t>
    </dgm:pt>
    <dgm:pt modelId="{65BF44CE-70EA-4B2A-809A-B62A3441EA63}">
      <dgm:prSet/>
      <dgm:spPr/>
      <dgm:t>
        <a:bodyPr/>
        <a:lstStyle/>
        <a:p>
          <a:r>
            <a:rPr lang="en-US" dirty="0"/>
            <a:t>Descartes </a:t>
          </a:r>
          <a:r>
            <a:rPr lang="en-US" dirty="0" err="1"/>
            <a:t>bilimsel</a:t>
          </a:r>
          <a:r>
            <a:rPr lang="en-US" dirty="0"/>
            <a:t> </a:t>
          </a:r>
          <a:r>
            <a:rPr lang="en-US" dirty="0" err="1"/>
            <a:t>metod</a:t>
          </a:r>
          <a:r>
            <a:rPr lang="en-US" dirty="0"/>
            <a:t> </a:t>
          </a:r>
          <a:r>
            <a:rPr lang="en-US" dirty="0" err="1"/>
            <a:t>olarak</a:t>
          </a:r>
          <a:r>
            <a:rPr lang="en-US" dirty="0"/>
            <a:t> ilk </a:t>
          </a:r>
          <a:r>
            <a:rPr lang="en-US" dirty="0" err="1"/>
            <a:t>prensiplerden</a:t>
          </a:r>
          <a:r>
            <a:rPr lang="en-US" dirty="0"/>
            <a:t> </a:t>
          </a:r>
          <a:r>
            <a:rPr lang="en-US" dirty="0" err="1"/>
            <a:t>yapılan</a:t>
          </a:r>
          <a:r>
            <a:rPr lang="en-US" dirty="0"/>
            <a:t> </a:t>
          </a:r>
          <a:r>
            <a:rPr lang="en-US" dirty="0" err="1"/>
            <a:t>tümdengelim</a:t>
          </a:r>
          <a:r>
            <a:rPr lang="en-US" dirty="0"/>
            <a:t> </a:t>
          </a:r>
          <a:r>
            <a:rPr lang="en-US" dirty="0" err="1"/>
            <a:t>yaklaşımını</a:t>
          </a:r>
          <a:r>
            <a:rPr lang="en-US" dirty="0"/>
            <a:t> </a:t>
          </a:r>
          <a:r>
            <a:rPr lang="en-US" dirty="0" err="1"/>
            <a:t>destekler</a:t>
          </a:r>
          <a:r>
            <a:rPr lang="en-US" dirty="0"/>
            <a:t>. İmam-ı </a:t>
          </a:r>
          <a:r>
            <a:rPr lang="en-US" dirty="0" err="1"/>
            <a:t>Gazali’nin</a:t>
          </a:r>
          <a:r>
            <a:rPr lang="en-US" dirty="0"/>
            <a:t> </a:t>
          </a:r>
          <a:r>
            <a:rPr lang="en-US" dirty="0" err="1"/>
            <a:t>şüpheciliğinden</a:t>
          </a:r>
          <a:r>
            <a:rPr lang="en-US" dirty="0"/>
            <a:t> </a:t>
          </a:r>
          <a:r>
            <a:rPr lang="en-US" dirty="0" err="1"/>
            <a:t>etkinlendiği</a:t>
          </a:r>
          <a:r>
            <a:rPr lang="en-US" dirty="0"/>
            <a:t> </a:t>
          </a:r>
          <a:r>
            <a:rPr lang="en-US" dirty="0" err="1"/>
            <a:t>bilinir</a:t>
          </a:r>
          <a:r>
            <a:rPr lang="en-US" dirty="0"/>
            <a:t>. </a:t>
          </a:r>
          <a:endParaRPr lang="tr-TR" dirty="0"/>
        </a:p>
        <a:p>
          <a:r>
            <a:rPr lang="en-US" dirty="0"/>
            <a:t>Fikir </a:t>
          </a:r>
          <a:r>
            <a:rPr lang="en-US" dirty="0" err="1"/>
            <a:t>ve</a:t>
          </a:r>
          <a:r>
            <a:rPr lang="en-US" dirty="0"/>
            <a:t> </a:t>
          </a:r>
          <a:r>
            <a:rPr lang="en-US" dirty="0" err="1"/>
            <a:t>matematiği</a:t>
          </a:r>
          <a:r>
            <a:rPr lang="en-US" dirty="0"/>
            <a:t> </a:t>
          </a:r>
          <a:r>
            <a:rPr lang="en-US" dirty="0" err="1"/>
            <a:t>Newton’ı</a:t>
          </a:r>
          <a:r>
            <a:rPr lang="en-US" dirty="0"/>
            <a:t> </a:t>
          </a:r>
          <a:r>
            <a:rPr lang="en-US" dirty="0" err="1"/>
            <a:t>etkilemiştir</a:t>
          </a:r>
          <a:r>
            <a:rPr lang="en-US" dirty="0"/>
            <a:t>.    </a:t>
          </a:r>
        </a:p>
      </dgm:t>
    </dgm:pt>
    <dgm:pt modelId="{D5DB3229-62D7-4A05-8544-B3B615E48135}" type="parTrans" cxnId="{9109F88D-ACAD-41E4-82E9-1AF3F32B25C1}">
      <dgm:prSet/>
      <dgm:spPr/>
      <dgm:t>
        <a:bodyPr/>
        <a:lstStyle/>
        <a:p>
          <a:endParaRPr lang="en-US"/>
        </a:p>
      </dgm:t>
    </dgm:pt>
    <dgm:pt modelId="{4C7EDFF6-9D9B-455E-AD96-185B3CF6D268}" type="sibTrans" cxnId="{9109F88D-ACAD-41E4-82E9-1AF3F32B25C1}">
      <dgm:prSet/>
      <dgm:spPr/>
      <dgm:t>
        <a:bodyPr/>
        <a:lstStyle/>
        <a:p>
          <a:endParaRPr lang="en-US"/>
        </a:p>
      </dgm:t>
    </dgm:pt>
    <dgm:pt modelId="{622F17F2-1230-4298-9524-7846D0145389}" type="pres">
      <dgm:prSet presAssocID="{6CECF9C9-48CB-4186-834A-25DCA482344D}" presName="Name0" presStyleCnt="0">
        <dgm:presLayoutVars>
          <dgm:dir/>
          <dgm:resizeHandles val="exact"/>
        </dgm:presLayoutVars>
      </dgm:prSet>
      <dgm:spPr/>
    </dgm:pt>
    <dgm:pt modelId="{9D5407DC-8EB5-4F4C-BB48-D3C2145FF111}" type="pres">
      <dgm:prSet presAssocID="{6CECF9C9-48CB-4186-834A-25DCA482344D}" presName="arrow" presStyleLbl="bgShp" presStyleIdx="0" presStyleCnt="1"/>
      <dgm:spPr/>
    </dgm:pt>
    <dgm:pt modelId="{BED81691-C7AF-4F0E-8C58-E72B3D20AD3F}" type="pres">
      <dgm:prSet presAssocID="{6CECF9C9-48CB-4186-834A-25DCA482344D}" presName="points" presStyleCnt="0"/>
      <dgm:spPr/>
    </dgm:pt>
    <dgm:pt modelId="{C9DB61F6-1566-40DA-8810-E1D58B5B6C17}" type="pres">
      <dgm:prSet presAssocID="{A184A417-F596-4450-9CB8-6F2422270715}" presName="compositeA" presStyleCnt="0"/>
      <dgm:spPr/>
    </dgm:pt>
    <dgm:pt modelId="{3ABCFD9A-C671-4A45-A623-AEE1393F8F9F}" type="pres">
      <dgm:prSet presAssocID="{A184A417-F596-4450-9CB8-6F2422270715}" presName="textA" presStyleLbl="revTx" presStyleIdx="0" presStyleCnt="2">
        <dgm:presLayoutVars>
          <dgm:bulletEnabled val="1"/>
        </dgm:presLayoutVars>
      </dgm:prSet>
      <dgm:spPr/>
    </dgm:pt>
    <dgm:pt modelId="{C330BD19-47F5-415E-BAD2-7A375027FB32}" type="pres">
      <dgm:prSet presAssocID="{A184A417-F596-4450-9CB8-6F2422270715}" presName="circleA" presStyleLbl="node1" presStyleIdx="0" presStyleCnt="2"/>
      <dgm:spPr/>
    </dgm:pt>
    <dgm:pt modelId="{968F834C-F0C2-473F-B545-3C4EC75DA83F}" type="pres">
      <dgm:prSet presAssocID="{A184A417-F596-4450-9CB8-6F2422270715}" presName="spaceA" presStyleCnt="0"/>
      <dgm:spPr/>
    </dgm:pt>
    <dgm:pt modelId="{7C34B4A6-DE7E-4177-A51B-49966BB9FED2}" type="pres">
      <dgm:prSet presAssocID="{03D5F222-CCB6-4050-93FA-65B28D8021DE}" presName="space" presStyleCnt="0"/>
      <dgm:spPr/>
    </dgm:pt>
    <dgm:pt modelId="{718C7E09-BA21-4D10-9154-864A82276CDC}" type="pres">
      <dgm:prSet presAssocID="{65BF44CE-70EA-4B2A-809A-B62A3441EA63}" presName="compositeB" presStyleCnt="0"/>
      <dgm:spPr/>
    </dgm:pt>
    <dgm:pt modelId="{4787D1D6-F795-41C8-A2D1-747553EF64A4}" type="pres">
      <dgm:prSet presAssocID="{65BF44CE-70EA-4B2A-809A-B62A3441EA63}" presName="textB" presStyleLbl="revTx" presStyleIdx="1" presStyleCnt="2">
        <dgm:presLayoutVars>
          <dgm:bulletEnabled val="1"/>
        </dgm:presLayoutVars>
      </dgm:prSet>
      <dgm:spPr/>
    </dgm:pt>
    <dgm:pt modelId="{C8DCF62A-73D4-4787-8F30-9F13AE750B94}" type="pres">
      <dgm:prSet presAssocID="{65BF44CE-70EA-4B2A-809A-B62A3441EA63}" presName="circleB" presStyleLbl="node1" presStyleIdx="1" presStyleCnt="2"/>
      <dgm:spPr/>
    </dgm:pt>
    <dgm:pt modelId="{7810DFF5-2DD6-4EFE-8FC0-102E449D2935}" type="pres">
      <dgm:prSet presAssocID="{65BF44CE-70EA-4B2A-809A-B62A3441EA63}" presName="spaceB" presStyleCnt="0"/>
      <dgm:spPr/>
    </dgm:pt>
  </dgm:ptLst>
  <dgm:cxnLst>
    <dgm:cxn modelId="{1213C747-F927-4ABE-959F-B2E55F9D6563}" type="presOf" srcId="{A184A417-F596-4450-9CB8-6F2422270715}" destId="{3ABCFD9A-C671-4A45-A623-AEE1393F8F9F}" srcOrd="0" destOrd="0" presId="urn:microsoft.com/office/officeart/2005/8/layout/hProcess11"/>
    <dgm:cxn modelId="{9109F88D-ACAD-41E4-82E9-1AF3F32B25C1}" srcId="{6CECF9C9-48CB-4186-834A-25DCA482344D}" destId="{65BF44CE-70EA-4B2A-809A-B62A3441EA63}" srcOrd="1" destOrd="0" parTransId="{D5DB3229-62D7-4A05-8544-B3B615E48135}" sibTransId="{4C7EDFF6-9D9B-455E-AD96-185B3CF6D268}"/>
    <dgm:cxn modelId="{BB3005B9-B06E-4CE3-BB19-891685BBB940}" type="presOf" srcId="{65BF44CE-70EA-4B2A-809A-B62A3441EA63}" destId="{4787D1D6-F795-41C8-A2D1-747553EF64A4}" srcOrd="0" destOrd="0" presId="urn:microsoft.com/office/officeart/2005/8/layout/hProcess11"/>
    <dgm:cxn modelId="{3F8705CD-F946-4D76-B031-4A89B8FAAE53}" srcId="{6CECF9C9-48CB-4186-834A-25DCA482344D}" destId="{A184A417-F596-4450-9CB8-6F2422270715}" srcOrd="0" destOrd="0" parTransId="{3407E134-9D22-40C0-A8D2-130771C9555F}" sibTransId="{03D5F222-CCB6-4050-93FA-65B28D8021DE}"/>
    <dgm:cxn modelId="{2C0985E6-7CD4-44D2-B828-E91C70762412}" type="presOf" srcId="{6CECF9C9-48CB-4186-834A-25DCA482344D}" destId="{622F17F2-1230-4298-9524-7846D0145389}" srcOrd="0" destOrd="0" presId="urn:microsoft.com/office/officeart/2005/8/layout/hProcess11"/>
    <dgm:cxn modelId="{A7F0D4E1-C74C-451E-A694-65015E4097A4}" type="presParOf" srcId="{622F17F2-1230-4298-9524-7846D0145389}" destId="{9D5407DC-8EB5-4F4C-BB48-D3C2145FF111}" srcOrd="0" destOrd="0" presId="urn:microsoft.com/office/officeart/2005/8/layout/hProcess11"/>
    <dgm:cxn modelId="{121085FA-D076-46C6-AAD1-5A3159A2A09A}" type="presParOf" srcId="{622F17F2-1230-4298-9524-7846D0145389}" destId="{BED81691-C7AF-4F0E-8C58-E72B3D20AD3F}" srcOrd="1" destOrd="0" presId="urn:microsoft.com/office/officeart/2005/8/layout/hProcess11"/>
    <dgm:cxn modelId="{C658FED8-A690-4DF4-B834-5FF73AD54958}" type="presParOf" srcId="{BED81691-C7AF-4F0E-8C58-E72B3D20AD3F}" destId="{C9DB61F6-1566-40DA-8810-E1D58B5B6C17}" srcOrd="0" destOrd="0" presId="urn:microsoft.com/office/officeart/2005/8/layout/hProcess11"/>
    <dgm:cxn modelId="{107E085C-2ECB-4D8B-8CCB-95346EA1E806}" type="presParOf" srcId="{C9DB61F6-1566-40DA-8810-E1D58B5B6C17}" destId="{3ABCFD9A-C671-4A45-A623-AEE1393F8F9F}" srcOrd="0" destOrd="0" presId="urn:microsoft.com/office/officeart/2005/8/layout/hProcess11"/>
    <dgm:cxn modelId="{EDEBDA80-FBD5-4E46-AA44-44844AB54027}" type="presParOf" srcId="{C9DB61F6-1566-40DA-8810-E1D58B5B6C17}" destId="{C330BD19-47F5-415E-BAD2-7A375027FB32}" srcOrd="1" destOrd="0" presId="urn:microsoft.com/office/officeart/2005/8/layout/hProcess11"/>
    <dgm:cxn modelId="{552AA207-48C2-4B8B-A7BF-F5AC98FCB904}" type="presParOf" srcId="{C9DB61F6-1566-40DA-8810-E1D58B5B6C17}" destId="{968F834C-F0C2-473F-B545-3C4EC75DA83F}" srcOrd="2" destOrd="0" presId="urn:microsoft.com/office/officeart/2005/8/layout/hProcess11"/>
    <dgm:cxn modelId="{370F41CE-72F2-4E5D-A23E-0F864267A953}" type="presParOf" srcId="{BED81691-C7AF-4F0E-8C58-E72B3D20AD3F}" destId="{7C34B4A6-DE7E-4177-A51B-49966BB9FED2}" srcOrd="1" destOrd="0" presId="urn:microsoft.com/office/officeart/2005/8/layout/hProcess11"/>
    <dgm:cxn modelId="{F5ACA71A-1E9E-47BE-8883-D98D596704BF}" type="presParOf" srcId="{BED81691-C7AF-4F0E-8C58-E72B3D20AD3F}" destId="{718C7E09-BA21-4D10-9154-864A82276CDC}" srcOrd="2" destOrd="0" presId="urn:microsoft.com/office/officeart/2005/8/layout/hProcess11"/>
    <dgm:cxn modelId="{49479766-983D-4588-BB7A-102BF6591766}" type="presParOf" srcId="{718C7E09-BA21-4D10-9154-864A82276CDC}" destId="{4787D1D6-F795-41C8-A2D1-747553EF64A4}" srcOrd="0" destOrd="0" presId="urn:microsoft.com/office/officeart/2005/8/layout/hProcess11"/>
    <dgm:cxn modelId="{390EDCC9-F428-4C95-BC18-FC1362056ABB}" type="presParOf" srcId="{718C7E09-BA21-4D10-9154-864A82276CDC}" destId="{C8DCF62A-73D4-4787-8F30-9F13AE750B94}" srcOrd="1" destOrd="0" presId="urn:microsoft.com/office/officeart/2005/8/layout/hProcess11"/>
    <dgm:cxn modelId="{D8462271-45CB-4470-9A6E-7E13A161D8AF}" type="presParOf" srcId="{718C7E09-BA21-4D10-9154-864A82276CDC}" destId="{7810DFF5-2DD6-4EFE-8FC0-102E449D2935}"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7EDDDF3-314B-47E6-AEC5-4EA4261DABC1}" type="doc">
      <dgm:prSet loTypeId="urn:microsoft.com/office/officeart/2005/8/layout/pyramid2" loCatId="pyramid" qsTypeId="urn:microsoft.com/office/officeart/2005/8/quickstyle/simple1#5" qsCatId="simple" csTypeId="urn:microsoft.com/office/officeart/2005/8/colors/accent1_2#5" csCatId="accent1"/>
      <dgm:spPr/>
      <dgm:t>
        <a:bodyPr/>
        <a:lstStyle/>
        <a:p>
          <a:endParaRPr lang="en-US"/>
        </a:p>
      </dgm:t>
    </dgm:pt>
    <dgm:pt modelId="{D3536715-B066-46F6-91D3-FDBC0CA20288}">
      <dgm:prSet/>
      <dgm:spPr/>
      <dgm:t>
        <a:bodyPr/>
        <a:lstStyle/>
        <a:p>
          <a:r>
            <a:rPr lang="en-US"/>
            <a:t>20. yüzyıl felsefesinde ve özellikle bilim felsefesi alanında Karl Popper, Thomas Kuhn ile birlikte en önemli üçüncü isimdir. </a:t>
          </a:r>
        </a:p>
      </dgm:t>
    </dgm:pt>
    <dgm:pt modelId="{68F59E66-FA68-48D4-AE7F-C51495CD290D}" type="parTrans" cxnId="{EC1A067C-9151-414B-9F2E-6646839FB985}">
      <dgm:prSet/>
      <dgm:spPr/>
      <dgm:t>
        <a:bodyPr/>
        <a:lstStyle/>
        <a:p>
          <a:endParaRPr lang="en-US"/>
        </a:p>
      </dgm:t>
    </dgm:pt>
    <dgm:pt modelId="{4F320056-A858-48DC-BBC2-CD9BE5ED726B}" type="sibTrans" cxnId="{EC1A067C-9151-414B-9F2E-6646839FB985}">
      <dgm:prSet/>
      <dgm:spPr/>
      <dgm:t>
        <a:bodyPr/>
        <a:lstStyle/>
        <a:p>
          <a:endParaRPr lang="en-US"/>
        </a:p>
      </dgm:t>
    </dgm:pt>
    <dgm:pt modelId="{4DFE38F6-665B-41EC-B365-72DAEC68BEA9}" type="pres">
      <dgm:prSet presAssocID="{B7EDDDF3-314B-47E6-AEC5-4EA4261DABC1}" presName="compositeShape" presStyleCnt="0">
        <dgm:presLayoutVars>
          <dgm:dir/>
          <dgm:resizeHandles/>
        </dgm:presLayoutVars>
      </dgm:prSet>
      <dgm:spPr/>
    </dgm:pt>
    <dgm:pt modelId="{C6C23D99-2CFF-4543-94B3-BD2563CE1765}" type="pres">
      <dgm:prSet presAssocID="{B7EDDDF3-314B-47E6-AEC5-4EA4261DABC1}" presName="pyramid" presStyleLbl="node1" presStyleIdx="0" presStyleCnt="1"/>
      <dgm:spPr/>
    </dgm:pt>
    <dgm:pt modelId="{C353A386-7568-4C10-BAF8-C7A7E3DBF081}" type="pres">
      <dgm:prSet presAssocID="{B7EDDDF3-314B-47E6-AEC5-4EA4261DABC1}" presName="theList" presStyleCnt="0"/>
      <dgm:spPr/>
    </dgm:pt>
    <dgm:pt modelId="{A96A95E4-17D9-445B-A543-913C502A8EFD}" type="pres">
      <dgm:prSet presAssocID="{D3536715-B066-46F6-91D3-FDBC0CA20288}" presName="aNode" presStyleLbl="fgAcc1" presStyleIdx="0" presStyleCnt="1">
        <dgm:presLayoutVars>
          <dgm:bulletEnabled val="1"/>
        </dgm:presLayoutVars>
      </dgm:prSet>
      <dgm:spPr/>
    </dgm:pt>
    <dgm:pt modelId="{773B48E1-541E-4D8A-A95F-D619FE40E637}" type="pres">
      <dgm:prSet presAssocID="{D3536715-B066-46F6-91D3-FDBC0CA20288}" presName="aSpace" presStyleCnt="0"/>
      <dgm:spPr/>
    </dgm:pt>
  </dgm:ptLst>
  <dgm:cxnLst>
    <dgm:cxn modelId="{21E4050F-EB91-46FA-B923-7A022492259A}" type="presOf" srcId="{B7EDDDF3-314B-47E6-AEC5-4EA4261DABC1}" destId="{4DFE38F6-665B-41EC-B365-72DAEC68BEA9}" srcOrd="0" destOrd="0" presId="urn:microsoft.com/office/officeart/2005/8/layout/pyramid2"/>
    <dgm:cxn modelId="{A3FD9759-8CB2-4E84-A55A-8C4E34C7EDFE}" type="presOf" srcId="{D3536715-B066-46F6-91D3-FDBC0CA20288}" destId="{A96A95E4-17D9-445B-A543-913C502A8EFD}" srcOrd="0" destOrd="0" presId="urn:microsoft.com/office/officeart/2005/8/layout/pyramid2"/>
    <dgm:cxn modelId="{EC1A067C-9151-414B-9F2E-6646839FB985}" srcId="{B7EDDDF3-314B-47E6-AEC5-4EA4261DABC1}" destId="{D3536715-B066-46F6-91D3-FDBC0CA20288}" srcOrd="0" destOrd="0" parTransId="{68F59E66-FA68-48D4-AE7F-C51495CD290D}" sibTransId="{4F320056-A858-48DC-BBC2-CD9BE5ED726B}"/>
    <dgm:cxn modelId="{B744725D-83B9-4585-AC05-523AC0B2E640}" type="presParOf" srcId="{4DFE38F6-665B-41EC-B365-72DAEC68BEA9}" destId="{C6C23D99-2CFF-4543-94B3-BD2563CE1765}" srcOrd="0" destOrd="0" presId="urn:microsoft.com/office/officeart/2005/8/layout/pyramid2"/>
    <dgm:cxn modelId="{58C27D11-5B30-4858-8FD1-FF384A260ACD}" type="presParOf" srcId="{4DFE38F6-665B-41EC-B365-72DAEC68BEA9}" destId="{C353A386-7568-4C10-BAF8-C7A7E3DBF081}" srcOrd="1" destOrd="0" presId="urn:microsoft.com/office/officeart/2005/8/layout/pyramid2"/>
    <dgm:cxn modelId="{3DE792A4-CF0C-4F22-8F40-95ABCBCFC2AA}" type="presParOf" srcId="{C353A386-7568-4C10-BAF8-C7A7E3DBF081}" destId="{A96A95E4-17D9-445B-A543-913C502A8EFD}" srcOrd="0" destOrd="0" presId="urn:microsoft.com/office/officeart/2005/8/layout/pyramid2"/>
    <dgm:cxn modelId="{46F8EEE4-2684-4BF8-9717-3D97F0EDF381}" type="presParOf" srcId="{C353A386-7568-4C10-BAF8-C7A7E3DBF081}" destId="{773B48E1-541E-4D8A-A95F-D619FE40E637}" srcOrd="1"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9604FBC-69F3-4C33-886F-11884118CB7B}" type="doc">
      <dgm:prSet loTypeId="urn:microsoft.com/office/officeart/2005/8/layout/process1" loCatId="process" qsTypeId="urn:microsoft.com/office/officeart/2005/8/quickstyle/simple4#1" qsCatId="simple" csTypeId="urn:microsoft.com/office/officeart/2005/8/colors/accent1_2#6" csCatId="accent1"/>
      <dgm:spPr/>
      <dgm:t>
        <a:bodyPr/>
        <a:lstStyle/>
        <a:p>
          <a:endParaRPr lang="en-US"/>
        </a:p>
      </dgm:t>
    </dgm:pt>
    <dgm:pt modelId="{6446FE70-2E1E-412B-999B-8BCCEDC980E6}">
      <dgm:prSet/>
      <dgm:spPr/>
      <dgm:t>
        <a:bodyPr/>
        <a:lstStyle/>
        <a:p>
          <a:r>
            <a:rPr lang="en-US" dirty="0" err="1"/>
            <a:t>olay</a:t>
          </a:r>
          <a:r>
            <a:rPr lang="en-US" dirty="0"/>
            <a:t> </a:t>
          </a:r>
          <a:r>
            <a:rPr lang="en-US" dirty="0" err="1"/>
            <a:t>ve</a:t>
          </a:r>
          <a:r>
            <a:rPr lang="en-US" dirty="0"/>
            <a:t> </a:t>
          </a:r>
          <a:r>
            <a:rPr lang="en-US" dirty="0" err="1"/>
            <a:t>olguların</a:t>
          </a:r>
          <a:r>
            <a:rPr lang="en-US" dirty="0"/>
            <a:t> </a:t>
          </a:r>
          <a:r>
            <a:rPr lang="en-US" dirty="0" err="1"/>
            <a:t>birbirine</a:t>
          </a:r>
          <a:r>
            <a:rPr lang="en-US" dirty="0"/>
            <a:t> </a:t>
          </a:r>
          <a:r>
            <a:rPr lang="en-US" dirty="0" err="1"/>
            <a:t>belirli</a:t>
          </a:r>
          <a:r>
            <a:rPr lang="en-US" dirty="0"/>
            <a:t> </a:t>
          </a:r>
          <a:r>
            <a:rPr lang="en-US" dirty="0" err="1"/>
            <a:t>bir</a:t>
          </a:r>
          <a:r>
            <a:rPr lang="en-US" dirty="0"/>
            <a:t> </a:t>
          </a:r>
          <a:r>
            <a:rPr lang="en-US" dirty="0" err="1"/>
            <a:t>şekilde</a:t>
          </a:r>
          <a:r>
            <a:rPr lang="en-US" dirty="0"/>
            <a:t> </a:t>
          </a:r>
          <a:r>
            <a:rPr lang="en-US" dirty="0" err="1"/>
            <a:t>bağlı</a:t>
          </a:r>
          <a:r>
            <a:rPr lang="en-US" dirty="0"/>
            <a:t> </a:t>
          </a:r>
          <a:r>
            <a:rPr lang="en-US" dirty="0" err="1"/>
            <a:t>olması</a:t>
          </a:r>
          <a:r>
            <a:rPr lang="en-US" dirty="0"/>
            <a:t>, her </a:t>
          </a:r>
          <a:r>
            <a:rPr lang="en-US" dirty="0" err="1"/>
            <a:t>sonucun</a:t>
          </a:r>
          <a:r>
            <a:rPr lang="en-US" dirty="0"/>
            <a:t> </a:t>
          </a:r>
          <a:r>
            <a:rPr lang="en-US" dirty="0" err="1"/>
            <a:t>bir</a:t>
          </a:r>
          <a:r>
            <a:rPr lang="en-US" dirty="0"/>
            <a:t> </a:t>
          </a:r>
          <a:r>
            <a:rPr lang="en-US" dirty="0" err="1"/>
            <a:t>nedeni</a:t>
          </a:r>
          <a:r>
            <a:rPr lang="en-US" dirty="0"/>
            <a:t> </a:t>
          </a:r>
          <a:r>
            <a:rPr lang="en-US" dirty="0" err="1"/>
            <a:t>olması</a:t>
          </a:r>
          <a:r>
            <a:rPr lang="en-US" dirty="0"/>
            <a:t> </a:t>
          </a:r>
          <a:r>
            <a:rPr lang="en-US" dirty="0" err="1"/>
            <a:t>ya</a:t>
          </a:r>
          <a:r>
            <a:rPr lang="en-US" dirty="0"/>
            <a:t> da her </a:t>
          </a:r>
          <a:r>
            <a:rPr lang="en-US" dirty="0" err="1"/>
            <a:t>sonucun</a:t>
          </a:r>
          <a:r>
            <a:rPr lang="en-US" dirty="0"/>
            <a:t> </a:t>
          </a:r>
          <a:r>
            <a:rPr lang="en-US" dirty="0" err="1"/>
            <a:t>bir</a:t>
          </a:r>
          <a:r>
            <a:rPr lang="en-US" dirty="0"/>
            <a:t> </a:t>
          </a:r>
          <a:r>
            <a:rPr lang="en-US" dirty="0" err="1"/>
            <a:t>nedene</a:t>
          </a:r>
          <a:r>
            <a:rPr lang="en-US" dirty="0"/>
            <a:t> </a:t>
          </a:r>
          <a:r>
            <a:rPr lang="en-US" dirty="0" err="1"/>
            <a:t>bağlanarak</a:t>
          </a:r>
          <a:r>
            <a:rPr lang="en-US" dirty="0"/>
            <a:t> </a:t>
          </a:r>
          <a:r>
            <a:rPr lang="en-US" dirty="0" err="1"/>
            <a:t>açıklanabilir</a:t>
          </a:r>
          <a:r>
            <a:rPr lang="en-US" dirty="0"/>
            <a:t> </a:t>
          </a:r>
          <a:r>
            <a:rPr lang="en-US" dirty="0" err="1"/>
            <a:t>olması</a:t>
          </a:r>
          <a:r>
            <a:rPr lang="en-US" dirty="0"/>
            <a:t> </a:t>
          </a:r>
          <a:r>
            <a:rPr lang="en-US" dirty="0" err="1"/>
            <a:t>ya</a:t>
          </a:r>
          <a:r>
            <a:rPr lang="en-US" dirty="0"/>
            <a:t> da belli </a:t>
          </a:r>
          <a:r>
            <a:rPr lang="en-US" dirty="0" err="1"/>
            <a:t>nedenlerin</a:t>
          </a:r>
          <a:r>
            <a:rPr lang="en-US" dirty="0"/>
            <a:t> </a:t>
          </a:r>
          <a:r>
            <a:rPr lang="en-US" dirty="0" err="1"/>
            <a:t>belirli</a:t>
          </a:r>
          <a:r>
            <a:rPr lang="en-US" dirty="0"/>
            <a:t> </a:t>
          </a:r>
          <a:r>
            <a:rPr lang="en-US" dirty="0" err="1"/>
            <a:t>sonuçları</a:t>
          </a:r>
          <a:r>
            <a:rPr lang="en-US" dirty="0"/>
            <a:t> </a:t>
          </a:r>
          <a:r>
            <a:rPr lang="en-US" dirty="0" err="1"/>
            <a:t>yaratacağı</a:t>
          </a:r>
          <a:r>
            <a:rPr lang="en-US" dirty="0"/>
            <a:t>, </a:t>
          </a:r>
          <a:r>
            <a:rPr lang="en-US" dirty="0" err="1"/>
            <a:t>aynı</a:t>
          </a:r>
          <a:r>
            <a:rPr lang="en-US" dirty="0"/>
            <a:t> </a:t>
          </a:r>
          <a:r>
            <a:rPr lang="en-US" dirty="0" err="1"/>
            <a:t>nedenlerin</a:t>
          </a:r>
          <a:r>
            <a:rPr lang="en-US" dirty="0"/>
            <a:t> </a:t>
          </a:r>
          <a:r>
            <a:rPr lang="en-US" dirty="0" err="1"/>
            <a:t>aynı</a:t>
          </a:r>
          <a:r>
            <a:rPr lang="en-US" dirty="0"/>
            <a:t> </a:t>
          </a:r>
          <a:r>
            <a:rPr lang="en-US" dirty="0" err="1"/>
            <a:t>koşullarda</a:t>
          </a:r>
          <a:r>
            <a:rPr lang="en-US" dirty="0"/>
            <a:t> </a:t>
          </a:r>
          <a:r>
            <a:rPr lang="en-US" dirty="0" err="1"/>
            <a:t>aynı</a:t>
          </a:r>
          <a:r>
            <a:rPr lang="en-US" dirty="0"/>
            <a:t> </a:t>
          </a:r>
          <a:r>
            <a:rPr lang="en-US" dirty="0" err="1"/>
            <a:t>sonuçları</a:t>
          </a:r>
          <a:r>
            <a:rPr lang="en-US" dirty="0"/>
            <a:t> </a:t>
          </a:r>
          <a:r>
            <a:rPr lang="en-US" dirty="0" err="1"/>
            <a:t>vereceği</a:t>
          </a:r>
          <a:r>
            <a:rPr lang="en-US" dirty="0"/>
            <a:t> </a:t>
          </a:r>
          <a:r>
            <a:rPr lang="en-US" dirty="0" err="1"/>
            <a:t>iddiasını</a:t>
          </a:r>
          <a:r>
            <a:rPr lang="en-US" dirty="0"/>
            <a:t> </a:t>
          </a:r>
          <a:r>
            <a:rPr lang="en-US" dirty="0" err="1"/>
            <a:t>içeren</a:t>
          </a:r>
          <a:r>
            <a:rPr lang="en-US" dirty="0"/>
            <a:t> </a:t>
          </a:r>
          <a:r>
            <a:rPr lang="en-US" dirty="0" err="1"/>
            <a:t>felsefe</a:t>
          </a:r>
          <a:r>
            <a:rPr lang="en-US" dirty="0"/>
            <a:t> </a:t>
          </a:r>
          <a:r>
            <a:rPr lang="en-US" dirty="0" err="1"/>
            <a:t>terimi</a:t>
          </a:r>
          <a:r>
            <a:rPr lang="en-US" dirty="0"/>
            <a:t>.</a:t>
          </a:r>
        </a:p>
      </dgm:t>
    </dgm:pt>
    <dgm:pt modelId="{BD3C38A2-20A3-4DE2-A447-E9B3E5467263}" type="parTrans" cxnId="{2725C8BA-9B94-4342-9046-42B3B2FE868B}">
      <dgm:prSet/>
      <dgm:spPr/>
      <dgm:t>
        <a:bodyPr/>
        <a:lstStyle/>
        <a:p>
          <a:endParaRPr lang="en-US"/>
        </a:p>
      </dgm:t>
    </dgm:pt>
    <dgm:pt modelId="{E22C9073-0076-4076-AB49-66A7804C89DB}" type="sibTrans" cxnId="{2725C8BA-9B94-4342-9046-42B3B2FE868B}">
      <dgm:prSet/>
      <dgm:spPr/>
      <dgm:t>
        <a:bodyPr/>
        <a:lstStyle/>
        <a:p>
          <a:endParaRPr lang="en-US"/>
        </a:p>
      </dgm:t>
    </dgm:pt>
    <dgm:pt modelId="{D33B0D4B-4F2E-43AA-9CC6-A21AE2B6E81D}" type="pres">
      <dgm:prSet presAssocID="{29604FBC-69F3-4C33-886F-11884118CB7B}" presName="Name0" presStyleCnt="0">
        <dgm:presLayoutVars>
          <dgm:dir/>
          <dgm:resizeHandles val="exact"/>
        </dgm:presLayoutVars>
      </dgm:prSet>
      <dgm:spPr/>
    </dgm:pt>
    <dgm:pt modelId="{F65CD61D-DA84-4EB4-AA94-1979EAF28533}" type="pres">
      <dgm:prSet presAssocID="{6446FE70-2E1E-412B-999B-8BCCEDC980E6}" presName="node" presStyleLbl="node1" presStyleIdx="0" presStyleCnt="1" custLinFactY="-8615" custLinFactNeighborX="50049" custLinFactNeighborY="-100000">
        <dgm:presLayoutVars>
          <dgm:bulletEnabled val="1"/>
        </dgm:presLayoutVars>
      </dgm:prSet>
      <dgm:spPr/>
    </dgm:pt>
  </dgm:ptLst>
  <dgm:cxnLst>
    <dgm:cxn modelId="{5995F122-A198-4444-8E3F-E6079702F901}" type="presOf" srcId="{29604FBC-69F3-4C33-886F-11884118CB7B}" destId="{D33B0D4B-4F2E-43AA-9CC6-A21AE2B6E81D}" srcOrd="0" destOrd="0" presId="urn:microsoft.com/office/officeart/2005/8/layout/process1"/>
    <dgm:cxn modelId="{2725C8BA-9B94-4342-9046-42B3B2FE868B}" srcId="{29604FBC-69F3-4C33-886F-11884118CB7B}" destId="{6446FE70-2E1E-412B-999B-8BCCEDC980E6}" srcOrd="0" destOrd="0" parTransId="{BD3C38A2-20A3-4DE2-A447-E9B3E5467263}" sibTransId="{E22C9073-0076-4076-AB49-66A7804C89DB}"/>
    <dgm:cxn modelId="{EA9785F9-66C5-4E6E-BBC3-1B276ADE0A71}" type="presOf" srcId="{6446FE70-2E1E-412B-999B-8BCCEDC980E6}" destId="{F65CD61D-DA84-4EB4-AA94-1979EAF28533}" srcOrd="0" destOrd="0" presId="urn:microsoft.com/office/officeart/2005/8/layout/process1"/>
    <dgm:cxn modelId="{57BA0DC5-3D22-4E4A-8727-C896F4FA3689}" type="presParOf" srcId="{D33B0D4B-4F2E-43AA-9CC6-A21AE2B6E81D}" destId="{F65CD61D-DA84-4EB4-AA94-1979EAF28533}"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9AA669-59AD-4501-B304-DB358577F7A4}">
      <dsp:nvSpPr>
        <dsp:cNvPr id="0" name=""/>
        <dsp:cNvSpPr/>
      </dsp:nvSpPr>
      <dsp:spPr>
        <a:xfrm>
          <a:off x="0" y="172411"/>
          <a:ext cx="7841293" cy="235872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err="1"/>
            <a:t>bilmek</a:t>
          </a:r>
          <a:r>
            <a:rPr lang="en-US" sz="2800" kern="1200" dirty="0"/>
            <a:t> </a:t>
          </a:r>
          <a:r>
            <a:rPr lang="en-US" sz="2800" kern="1200" dirty="0" err="1"/>
            <a:t>için</a:t>
          </a:r>
          <a:r>
            <a:rPr lang="en-US" sz="2800" kern="1200" dirty="0"/>
            <a:t> </a:t>
          </a:r>
          <a:r>
            <a:rPr lang="en-US" sz="2800" kern="1200" dirty="0" err="1"/>
            <a:t>öğrenmek</a:t>
          </a:r>
          <a:r>
            <a:rPr lang="en-US" sz="2800" kern="1200" dirty="0"/>
            <a:t>, </a:t>
          </a:r>
          <a:r>
            <a:rPr lang="en-US" sz="2800" kern="1200" dirty="0" err="1"/>
            <a:t>yorumlamak</a:t>
          </a:r>
          <a:r>
            <a:rPr lang="en-US" sz="2800" kern="1200" dirty="0"/>
            <a:t>, </a:t>
          </a:r>
          <a:r>
            <a:rPr lang="en-US" sz="2800" kern="1200" dirty="0" err="1"/>
            <a:t>mantıksal</a:t>
          </a:r>
          <a:r>
            <a:rPr lang="en-US" sz="2800" kern="1200" dirty="0"/>
            <a:t> </a:t>
          </a:r>
          <a:r>
            <a:rPr lang="en-US" sz="2800" kern="1200" dirty="0" err="1"/>
            <a:t>bağlantılar</a:t>
          </a:r>
          <a:r>
            <a:rPr lang="en-US" sz="2800" kern="1200" dirty="0"/>
            <a:t> </a:t>
          </a:r>
          <a:r>
            <a:rPr lang="en-US" sz="2800" kern="1200" dirty="0" err="1"/>
            <a:t>kurmak</a:t>
          </a:r>
          <a:r>
            <a:rPr lang="en-US" sz="2800" kern="1200" dirty="0"/>
            <a:t>, </a:t>
          </a:r>
          <a:r>
            <a:rPr lang="en-US" sz="2800" kern="1200" dirty="0" err="1"/>
            <a:t>sonuç</a:t>
          </a:r>
          <a:r>
            <a:rPr lang="tr-TR" sz="2800" kern="1200" dirty="0"/>
            <a:t> </a:t>
          </a:r>
          <a:r>
            <a:rPr lang="en-US" sz="2800" kern="1200" dirty="0" err="1"/>
            <a:t>çıkarmak</a:t>
          </a:r>
          <a:r>
            <a:rPr lang="en-US" sz="2800" kern="1200" dirty="0"/>
            <a:t>, </a:t>
          </a:r>
          <a:r>
            <a:rPr lang="en-US" sz="2800" kern="1200" dirty="0" err="1"/>
            <a:t>bilgi</a:t>
          </a:r>
          <a:r>
            <a:rPr lang="en-US" sz="2800" kern="1200" dirty="0"/>
            <a:t> </a:t>
          </a:r>
          <a:r>
            <a:rPr lang="en-US" sz="2800" kern="1200" dirty="0" err="1"/>
            <a:t>üretmek</a:t>
          </a:r>
          <a:r>
            <a:rPr lang="en-US" sz="2800" kern="1200" dirty="0"/>
            <a:t> </a:t>
          </a:r>
          <a:r>
            <a:rPr lang="en-US" sz="2800" kern="1200" dirty="0" err="1"/>
            <a:t>gibi</a:t>
          </a:r>
          <a:r>
            <a:rPr lang="en-US" sz="2800" kern="1200" dirty="0"/>
            <a:t> </a:t>
          </a:r>
          <a:r>
            <a:rPr lang="en-US" sz="2800" kern="1200" dirty="0" err="1"/>
            <a:t>pek</a:t>
          </a:r>
          <a:r>
            <a:rPr lang="en-US" sz="2800" kern="1200" dirty="0"/>
            <a:t> </a:t>
          </a:r>
          <a:r>
            <a:rPr lang="en-US" sz="2800" kern="1200" dirty="0" err="1"/>
            <a:t>çok</a:t>
          </a:r>
          <a:r>
            <a:rPr lang="en-US" sz="2800" kern="1200" dirty="0"/>
            <a:t> </a:t>
          </a:r>
          <a:r>
            <a:rPr lang="en-US" sz="2800" kern="1200" dirty="0" err="1"/>
            <a:t>aktiviteyi</a:t>
          </a:r>
          <a:r>
            <a:rPr lang="en-US" sz="2800" kern="1200" dirty="0"/>
            <a:t> de </a:t>
          </a:r>
          <a:r>
            <a:rPr lang="en-US" sz="2800" kern="1200" dirty="0" err="1"/>
            <a:t>bünyesinde</a:t>
          </a:r>
          <a:r>
            <a:rPr lang="en-US" sz="2800" kern="1200" dirty="0"/>
            <a:t> </a:t>
          </a:r>
          <a:r>
            <a:rPr lang="en-US" sz="2800" kern="1200" dirty="0" err="1"/>
            <a:t>barındıran</a:t>
          </a:r>
          <a:r>
            <a:rPr lang="tr-TR" sz="2800" kern="1200" dirty="0"/>
            <a:t> </a:t>
          </a:r>
          <a:r>
            <a:rPr lang="en-US" sz="2800" kern="1200" dirty="0" err="1"/>
            <a:t>oldukça</a:t>
          </a:r>
          <a:r>
            <a:rPr lang="en-US" sz="2800" kern="1200" dirty="0"/>
            <a:t> </a:t>
          </a:r>
          <a:r>
            <a:rPr lang="en-US" sz="2800" kern="1200" dirty="0" err="1"/>
            <a:t>geniş</a:t>
          </a:r>
          <a:r>
            <a:rPr lang="en-US" sz="2800" kern="1200" dirty="0"/>
            <a:t> </a:t>
          </a:r>
          <a:r>
            <a:rPr lang="en-US" sz="2800" kern="1200" dirty="0" err="1"/>
            <a:t>kapsamlıdır</a:t>
          </a:r>
          <a:r>
            <a:rPr lang="en-US" sz="2800" kern="1200" dirty="0"/>
            <a:t> </a:t>
          </a:r>
          <a:r>
            <a:rPr lang="en-US" sz="2800" kern="1200" dirty="0" err="1"/>
            <a:t>ve</a:t>
          </a:r>
          <a:r>
            <a:rPr lang="en-US" sz="2800" kern="1200" dirty="0"/>
            <a:t> </a:t>
          </a:r>
          <a:r>
            <a:rPr lang="en-US" sz="2800" kern="1200" dirty="0" err="1"/>
            <a:t>insana</a:t>
          </a:r>
          <a:r>
            <a:rPr lang="en-US" sz="2800" kern="1200" dirty="0"/>
            <a:t> </a:t>
          </a:r>
          <a:r>
            <a:rPr lang="en-US" sz="2800" kern="1200" dirty="0" err="1"/>
            <a:t>özgüdür</a:t>
          </a:r>
          <a:r>
            <a:rPr lang="en-US" sz="2800" kern="1200" dirty="0"/>
            <a:t>.</a:t>
          </a:r>
        </a:p>
      </dsp:txBody>
      <dsp:txXfrm>
        <a:off x="115143" y="287554"/>
        <a:ext cx="7611007" cy="21284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A585D9-22F1-405B-9F16-9D62C3357D6E}">
      <dsp:nvSpPr>
        <dsp:cNvPr id="0" name=""/>
        <dsp:cNvSpPr/>
      </dsp:nvSpPr>
      <dsp:spPr>
        <a:xfrm>
          <a:off x="2063036" y="43606"/>
          <a:ext cx="2093098" cy="2093098"/>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r>
            <a:rPr lang="en-US" sz="1300" kern="1200"/>
            <a:t>Bilim doğası gereği evrenseldir.</a:t>
          </a:r>
        </a:p>
      </dsp:txBody>
      <dsp:txXfrm>
        <a:off x="2342116" y="409898"/>
        <a:ext cx="1534939" cy="941894"/>
      </dsp:txXfrm>
    </dsp:sp>
    <dsp:sp modelId="{40C89061-5BAC-423F-AF46-9F0FCF7E87A5}">
      <dsp:nvSpPr>
        <dsp:cNvPr id="0" name=""/>
        <dsp:cNvSpPr/>
      </dsp:nvSpPr>
      <dsp:spPr>
        <a:xfrm>
          <a:off x="2818296" y="1351792"/>
          <a:ext cx="2093098" cy="2093098"/>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r>
            <a:rPr lang="en-US" sz="1300" kern="1200"/>
            <a:t>Edinilen bilgi birikimi sadece üretildiği yerde ve üretildiği toplumda kalmaz,</a:t>
          </a:r>
        </a:p>
      </dsp:txBody>
      <dsp:txXfrm>
        <a:off x="3458435" y="1892510"/>
        <a:ext cx="1255859" cy="1151204"/>
      </dsp:txXfrm>
    </dsp:sp>
    <dsp:sp modelId="{10CC2143-E462-4BE6-AAF5-3DF073FC41F5}">
      <dsp:nvSpPr>
        <dsp:cNvPr id="0" name=""/>
        <dsp:cNvSpPr/>
      </dsp:nvSpPr>
      <dsp:spPr>
        <a:xfrm>
          <a:off x="1307776" y="1351792"/>
          <a:ext cx="2093098" cy="2093098"/>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r>
            <a:rPr lang="en-US" sz="1300" kern="1200"/>
            <a:t>diğer insan topluluklarını da etkiler. </a:t>
          </a:r>
        </a:p>
      </dsp:txBody>
      <dsp:txXfrm>
        <a:off x="1504876" y="1892510"/>
        <a:ext cx="1255859" cy="115120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CD2742-CD6E-425D-9E61-31ED1B636855}">
      <dsp:nvSpPr>
        <dsp:cNvPr id="0" name=""/>
        <dsp:cNvSpPr/>
      </dsp:nvSpPr>
      <dsp:spPr>
        <a:xfrm>
          <a:off x="0" y="1136"/>
          <a:ext cx="8178281" cy="407546"/>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err="1"/>
            <a:t>Empirizm</a:t>
          </a:r>
          <a:r>
            <a:rPr lang="en-US" sz="1600" kern="1200" dirty="0"/>
            <a:t> (</a:t>
          </a:r>
          <a:r>
            <a:rPr lang="en-US" sz="1600" kern="1200" dirty="0" err="1"/>
            <a:t>ampirizm</a:t>
          </a:r>
          <a:r>
            <a:rPr lang="en-US" sz="1600" kern="1200" dirty="0"/>
            <a:t>), </a:t>
          </a:r>
          <a:r>
            <a:rPr lang="en-US" sz="1600" kern="1200" dirty="0" err="1"/>
            <a:t>diğer</a:t>
          </a:r>
          <a:r>
            <a:rPr lang="en-US" sz="1600" kern="1200" dirty="0"/>
            <a:t> </a:t>
          </a:r>
          <a:r>
            <a:rPr lang="en-US" sz="1600" kern="1200" dirty="0" err="1"/>
            <a:t>adıyla</a:t>
          </a:r>
          <a:r>
            <a:rPr lang="en-US" sz="1600" kern="1200" dirty="0"/>
            <a:t> </a:t>
          </a:r>
          <a:r>
            <a:rPr lang="en-US" sz="1600" kern="1200" dirty="0" err="1"/>
            <a:t>deneycilik</a:t>
          </a:r>
          <a:r>
            <a:rPr lang="en-US" sz="1600" kern="1200" dirty="0"/>
            <a:t> </a:t>
          </a:r>
          <a:r>
            <a:rPr lang="en-US" sz="1600" kern="1200" dirty="0" err="1"/>
            <a:t>bilginin</a:t>
          </a:r>
          <a:r>
            <a:rPr lang="en-US" sz="1600" kern="1200" dirty="0"/>
            <a:t> </a:t>
          </a:r>
          <a:r>
            <a:rPr lang="en-US" sz="1600" kern="1200" dirty="0" err="1"/>
            <a:t>duyumlar</a:t>
          </a:r>
          <a:r>
            <a:rPr lang="en-US" sz="1600" kern="1200" dirty="0"/>
            <a:t> </a:t>
          </a:r>
          <a:r>
            <a:rPr lang="en-US" sz="1600" kern="1200" dirty="0" err="1"/>
            <a:t>sayesinde</a:t>
          </a:r>
          <a:r>
            <a:rPr lang="en-US" sz="1600" kern="1200" dirty="0"/>
            <a:t> </a:t>
          </a:r>
          <a:r>
            <a:rPr lang="en-US" sz="1600" kern="1200" dirty="0" err="1"/>
            <a:t>ve</a:t>
          </a:r>
          <a:r>
            <a:rPr lang="en-US" sz="1600" kern="1200" dirty="0"/>
            <a:t> </a:t>
          </a:r>
          <a:r>
            <a:rPr lang="en-US" sz="1600" kern="1200" dirty="0" err="1"/>
            <a:t>deneyimle</a:t>
          </a:r>
          <a:endParaRPr lang="en-US" sz="1600" kern="1200" dirty="0"/>
        </a:p>
      </dsp:txBody>
      <dsp:txXfrm>
        <a:off x="19895" y="21031"/>
        <a:ext cx="8138491" cy="367756"/>
      </dsp:txXfrm>
    </dsp:sp>
    <dsp:sp modelId="{04E088F7-4591-48D0-9A08-9A0C18992011}">
      <dsp:nvSpPr>
        <dsp:cNvPr id="0" name=""/>
        <dsp:cNvSpPr/>
      </dsp:nvSpPr>
      <dsp:spPr>
        <a:xfrm>
          <a:off x="0" y="418146"/>
          <a:ext cx="8178281" cy="407546"/>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err="1"/>
            <a:t>kazanılabileceğini</a:t>
          </a:r>
          <a:r>
            <a:rPr lang="en-US" sz="1600" kern="1200" dirty="0"/>
            <a:t> </a:t>
          </a:r>
          <a:r>
            <a:rPr lang="en-US" sz="1600" kern="1200" dirty="0" err="1"/>
            <a:t>iddia</a:t>
          </a:r>
          <a:r>
            <a:rPr lang="en-US" sz="1600" kern="1200" dirty="0"/>
            <a:t> </a:t>
          </a:r>
          <a:r>
            <a:rPr lang="en-US" sz="1600" kern="1200" dirty="0" err="1"/>
            <a:t>eden</a:t>
          </a:r>
          <a:r>
            <a:rPr lang="en-US" sz="1600" kern="1200" dirty="0"/>
            <a:t> </a:t>
          </a:r>
          <a:r>
            <a:rPr lang="en-US" sz="1600" kern="1200" dirty="0" err="1"/>
            <a:t>görüştür</a:t>
          </a:r>
          <a:r>
            <a:rPr lang="en-US" sz="1600" kern="1200" dirty="0"/>
            <a:t>. </a:t>
          </a:r>
          <a:r>
            <a:rPr lang="en-US" sz="1600" kern="1200" dirty="0" err="1"/>
            <a:t>Deneyci</a:t>
          </a:r>
          <a:r>
            <a:rPr lang="en-US" sz="1600" kern="1200" dirty="0"/>
            <a:t> </a:t>
          </a:r>
          <a:r>
            <a:rPr lang="en-US" sz="1600" kern="1200" dirty="0" err="1"/>
            <a:t>görüşe</a:t>
          </a:r>
          <a:r>
            <a:rPr lang="en-US" sz="1600" kern="1200" dirty="0"/>
            <a:t> </a:t>
          </a:r>
          <a:r>
            <a:rPr lang="en-US" sz="1600" kern="1200" dirty="0" err="1"/>
            <a:t>göre</a:t>
          </a:r>
          <a:r>
            <a:rPr lang="en-US" sz="1600" kern="1200" dirty="0"/>
            <a:t> </a:t>
          </a:r>
          <a:r>
            <a:rPr lang="en-US" sz="1600" kern="1200" dirty="0" err="1"/>
            <a:t>insan</a:t>
          </a:r>
          <a:r>
            <a:rPr lang="en-US" sz="1600" kern="1200" dirty="0"/>
            <a:t> </a:t>
          </a:r>
          <a:r>
            <a:rPr lang="en-US" sz="1600" kern="1200" dirty="0" err="1"/>
            <a:t>zihninde</a:t>
          </a:r>
          <a:r>
            <a:rPr lang="en-US" sz="1600" kern="1200" dirty="0"/>
            <a:t> </a:t>
          </a:r>
          <a:r>
            <a:rPr lang="en-US" sz="1600" kern="1200" dirty="0" err="1"/>
            <a:t>doğuştan</a:t>
          </a:r>
          <a:r>
            <a:rPr lang="en-US" sz="1600" kern="1200" dirty="0"/>
            <a:t> </a:t>
          </a:r>
          <a:r>
            <a:rPr lang="en-US" sz="1600" kern="1200" dirty="0" err="1"/>
            <a:t>bir</a:t>
          </a:r>
          <a:r>
            <a:rPr lang="en-US" sz="1600" kern="1200" dirty="0"/>
            <a:t> </a:t>
          </a:r>
          <a:r>
            <a:rPr lang="en-US" sz="1600" kern="1200" dirty="0" err="1"/>
            <a:t>bilgi</a:t>
          </a:r>
          <a:endParaRPr lang="en-US" sz="1600" kern="1200" dirty="0"/>
        </a:p>
      </dsp:txBody>
      <dsp:txXfrm>
        <a:off x="19895" y="438041"/>
        <a:ext cx="8138491" cy="367756"/>
      </dsp:txXfrm>
    </dsp:sp>
    <dsp:sp modelId="{6271934C-1A2C-4AE7-AE81-460965F9329B}">
      <dsp:nvSpPr>
        <dsp:cNvPr id="0" name=""/>
        <dsp:cNvSpPr/>
      </dsp:nvSpPr>
      <dsp:spPr>
        <a:xfrm>
          <a:off x="0" y="835156"/>
          <a:ext cx="8178281" cy="407546"/>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err="1"/>
            <a:t>yoktur</a:t>
          </a:r>
          <a:r>
            <a:rPr lang="en-US" sz="1600" kern="1200" dirty="0"/>
            <a:t>. </a:t>
          </a:r>
          <a:r>
            <a:rPr lang="en-US" sz="1600" kern="1200" dirty="0" err="1"/>
            <a:t>İnsan</a:t>
          </a:r>
          <a:r>
            <a:rPr lang="en-US" sz="1600" kern="1200" dirty="0"/>
            <a:t> </a:t>
          </a:r>
          <a:r>
            <a:rPr lang="en-US" sz="1600" kern="1200" dirty="0" err="1"/>
            <a:t>zihni</a:t>
          </a:r>
          <a:r>
            <a:rPr lang="en-US" sz="1600" kern="1200" dirty="0"/>
            <a:t> </a:t>
          </a:r>
          <a:r>
            <a:rPr lang="en-US" sz="1600" kern="1200" dirty="0" err="1"/>
            <a:t>bu</a:t>
          </a:r>
          <a:r>
            <a:rPr lang="en-US" sz="1600" kern="1200" dirty="0"/>
            <a:t> </a:t>
          </a:r>
          <a:r>
            <a:rPr lang="en-US" sz="1600" kern="1200" dirty="0" err="1"/>
            <a:t>nedenle</a:t>
          </a:r>
          <a:r>
            <a:rPr lang="en-US" sz="1600" kern="1200" dirty="0"/>
            <a:t> </a:t>
          </a:r>
          <a:r>
            <a:rPr lang="en-US" sz="1600" kern="1200" dirty="0" err="1"/>
            <a:t>boş</a:t>
          </a:r>
          <a:r>
            <a:rPr lang="en-US" sz="1600" kern="1200" dirty="0"/>
            <a:t> </a:t>
          </a:r>
          <a:r>
            <a:rPr lang="en-US" sz="1600" kern="1200" dirty="0" err="1"/>
            <a:t>bir</a:t>
          </a:r>
          <a:r>
            <a:rPr lang="en-US" sz="1600" kern="1200" dirty="0"/>
            <a:t> </a:t>
          </a:r>
          <a:r>
            <a:rPr lang="en-US" sz="1600" kern="1200" dirty="0" err="1"/>
            <a:t>levha</a:t>
          </a:r>
          <a:r>
            <a:rPr lang="en-US" sz="1600" kern="1200" dirty="0"/>
            <a:t> (tabula rasa) </a:t>
          </a:r>
          <a:r>
            <a:rPr lang="en-US" sz="1600" kern="1200" dirty="0" err="1"/>
            <a:t>gibidir</a:t>
          </a:r>
          <a:r>
            <a:rPr lang="en-US" sz="1600" kern="1200" dirty="0"/>
            <a:t>. </a:t>
          </a:r>
          <a:r>
            <a:rPr lang="en-US" sz="1600" kern="1200" dirty="0" err="1"/>
            <a:t>Deneycilik</a:t>
          </a:r>
          <a:r>
            <a:rPr lang="en-US" sz="1600" kern="1200" dirty="0"/>
            <a:t> </a:t>
          </a:r>
          <a:r>
            <a:rPr lang="en-US" sz="1600" kern="1200" dirty="0" err="1"/>
            <a:t>bilginin</a:t>
          </a:r>
          <a:r>
            <a:rPr lang="en-US" sz="1600" kern="1200" dirty="0"/>
            <a:t> </a:t>
          </a:r>
          <a:r>
            <a:rPr lang="en-US" sz="1600" kern="1200" dirty="0" err="1"/>
            <a:t>kaynağının</a:t>
          </a:r>
          <a:endParaRPr lang="en-US" sz="1600" kern="1200" dirty="0"/>
        </a:p>
      </dsp:txBody>
      <dsp:txXfrm>
        <a:off x="19895" y="855051"/>
        <a:ext cx="8138491" cy="367756"/>
      </dsp:txXfrm>
    </dsp:sp>
    <dsp:sp modelId="{BBDFC0A4-779C-46E8-8171-39F5DD155EFA}">
      <dsp:nvSpPr>
        <dsp:cNvPr id="0" name=""/>
        <dsp:cNvSpPr/>
      </dsp:nvSpPr>
      <dsp:spPr>
        <a:xfrm>
          <a:off x="0" y="1252166"/>
          <a:ext cx="8178281" cy="407546"/>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err="1"/>
            <a:t>akıl</a:t>
          </a:r>
          <a:r>
            <a:rPr lang="en-US" sz="1600" kern="1200" dirty="0"/>
            <a:t> </a:t>
          </a:r>
          <a:r>
            <a:rPr lang="en-US" sz="1600" kern="1200" dirty="0" err="1"/>
            <a:t>olduğunu</a:t>
          </a:r>
          <a:r>
            <a:rPr lang="en-US" sz="1600" kern="1200" dirty="0"/>
            <a:t> </a:t>
          </a:r>
          <a:r>
            <a:rPr lang="en-US" sz="1600" kern="1200" dirty="0" err="1"/>
            <a:t>düşünen</a:t>
          </a:r>
          <a:r>
            <a:rPr lang="en-US" sz="1600" kern="1200" dirty="0"/>
            <a:t> </a:t>
          </a:r>
          <a:r>
            <a:rPr lang="en-US" sz="1600" kern="1200" dirty="0" err="1"/>
            <a:t>rasyonalizmin</a:t>
          </a:r>
          <a:r>
            <a:rPr lang="en-US" sz="1600" kern="1200" dirty="0"/>
            <a:t> (</a:t>
          </a:r>
          <a:r>
            <a:rPr lang="en-US" sz="1600" kern="1200" dirty="0" err="1"/>
            <a:t>akılcılığın</a:t>
          </a:r>
          <a:r>
            <a:rPr lang="en-US" sz="1600" kern="1200" dirty="0"/>
            <a:t>) </a:t>
          </a:r>
          <a:r>
            <a:rPr lang="en-US" sz="1600" kern="1200" dirty="0" err="1"/>
            <a:t>karşıtıdır</a:t>
          </a:r>
          <a:r>
            <a:rPr lang="en-US" sz="1600" kern="1200" dirty="0"/>
            <a:t> (Albrecht 1986).</a:t>
          </a:r>
        </a:p>
      </dsp:txBody>
      <dsp:txXfrm>
        <a:off x="19895" y="1272061"/>
        <a:ext cx="8138491" cy="36775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5407DC-8EB5-4F4C-BB48-D3C2145FF111}">
      <dsp:nvSpPr>
        <dsp:cNvPr id="0" name=""/>
        <dsp:cNvSpPr/>
      </dsp:nvSpPr>
      <dsp:spPr>
        <a:xfrm>
          <a:off x="0" y="1357788"/>
          <a:ext cx="8229600" cy="1810385"/>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ABCFD9A-C671-4A45-A623-AEE1393F8F9F}">
      <dsp:nvSpPr>
        <dsp:cNvPr id="0" name=""/>
        <dsp:cNvSpPr/>
      </dsp:nvSpPr>
      <dsp:spPr>
        <a:xfrm>
          <a:off x="90" y="0"/>
          <a:ext cx="3612906" cy="1810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b" anchorCtr="0">
          <a:noAutofit/>
        </a:bodyPr>
        <a:lstStyle/>
        <a:p>
          <a:pPr marL="0" lvl="0" indent="0" algn="ctr" defTabSz="666750">
            <a:lnSpc>
              <a:spcPct val="90000"/>
            </a:lnSpc>
            <a:spcBef>
              <a:spcPct val="0"/>
            </a:spcBef>
            <a:spcAft>
              <a:spcPct val="35000"/>
            </a:spcAft>
            <a:buNone/>
          </a:pPr>
          <a:r>
            <a:rPr lang="en-US" sz="1500" kern="1200" dirty="0" err="1"/>
            <a:t>Matematikçi</a:t>
          </a:r>
          <a:r>
            <a:rPr lang="en-US" sz="1500" kern="1200" dirty="0"/>
            <a:t>, </a:t>
          </a:r>
          <a:r>
            <a:rPr lang="en-US" sz="1500" kern="1200" dirty="0" err="1"/>
            <a:t>bilim</a:t>
          </a:r>
          <a:r>
            <a:rPr lang="en-US" sz="1500" kern="1200" dirty="0"/>
            <a:t> </a:t>
          </a:r>
          <a:r>
            <a:rPr lang="en-US" sz="1500" kern="1200" dirty="0" err="1"/>
            <a:t>insanı</a:t>
          </a:r>
          <a:r>
            <a:rPr lang="en-US" sz="1500" kern="1200" dirty="0"/>
            <a:t>, </a:t>
          </a:r>
          <a:r>
            <a:rPr lang="en-US" sz="1500" kern="1200" dirty="0" err="1"/>
            <a:t>filozof</a:t>
          </a:r>
          <a:r>
            <a:rPr lang="en-US" sz="1500" kern="1200" dirty="0"/>
            <a:t>. </a:t>
          </a:r>
        </a:p>
      </dsp:txBody>
      <dsp:txXfrm>
        <a:off x="90" y="0"/>
        <a:ext cx="3612906" cy="1810385"/>
      </dsp:txXfrm>
    </dsp:sp>
    <dsp:sp modelId="{C330BD19-47F5-415E-BAD2-7A375027FB32}">
      <dsp:nvSpPr>
        <dsp:cNvPr id="0" name=""/>
        <dsp:cNvSpPr/>
      </dsp:nvSpPr>
      <dsp:spPr>
        <a:xfrm>
          <a:off x="1580245" y="2036683"/>
          <a:ext cx="452596" cy="452596"/>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787D1D6-F795-41C8-A2D1-747553EF64A4}">
      <dsp:nvSpPr>
        <dsp:cNvPr id="0" name=""/>
        <dsp:cNvSpPr/>
      </dsp:nvSpPr>
      <dsp:spPr>
        <a:xfrm>
          <a:off x="3793642" y="2715577"/>
          <a:ext cx="3612906" cy="1810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en-US" sz="1500" kern="1200" dirty="0"/>
            <a:t>Descartes </a:t>
          </a:r>
          <a:r>
            <a:rPr lang="en-US" sz="1500" kern="1200" dirty="0" err="1"/>
            <a:t>bilimsel</a:t>
          </a:r>
          <a:r>
            <a:rPr lang="en-US" sz="1500" kern="1200" dirty="0"/>
            <a:t> </a:t>
          </a:r>
          <a:r>
            <a:rPr lang="en-US" sz="1500" kern="1200" dirty="0" err="1"/>
            <a:t>metod</a:t>
          </a:r>
          <a:r>
            <a:rPr lang="en-US" sz="1500" kern="1200" dirty="0"/>
            <a:t> </a:t>
          </a:r>
          <a:r>
            <a:rPr lang="en-US" sz="1500" kern="1200" dirty="0" err="1"/>
            <a:t>olarak</a:t>
          </a:r>
          <a:r>
            <a:rPr lang="en-US" sz="1500" kern="1200" dirty="0"/>
            <a:t> ilk </a:t>
          </a:r>
          <a:r>
            <a:rPr lang="en-US" sz="1500" kern="1200" dirty="0" err="1"/>
            <a:t>prensiplerden</a:t>
          </a:r>
          <a:r>
            <a:rPr lang="en-US" sz="1500" kern="1200" dirty="0"/>
            <a:t> </a:t>
          </a:r>
          <a:r>
            <a:rPr lang="en-US" sz="1500" kern="1200" dirty="0" err="1"/>
            <a:t>yapılan</a:t>
          </a:r>
          <a:r>
            <a:rPr lang="en-US" sz="1500" kern="1200" dirty="0"/>
            <a:t> </a:t>
          </a:r>
          <a:r>
            <a:rPr lang="en-US" sz="1500" kern="1200" dirty="0" err="1"/>
            <a:t>tümdengelim</a:t>
          </a:r>
          <a:r>
            <a:rPr lang="en-US" sz="1500" kern="1200" dirty="0"/>
            <a:t> </a:t>
          </a:r>
          <a:r>
            <a:rPr lang="en-US" sz="1500" kern="1200" dirty="0" err="1"/>
            <a:t>yaklaşımını</a:t>
          </a:r>
          <a:r>
            <a:rPr lang="en-US" sz="1500" kern="1200" dirty="0"/>
            <a:t> </a:t>
          </a:r>
          <a:r>
            <a:rPr lang="en-US" sz="1500" kern="1200" dirty="0" err="1"/>
            <a:t>destekler</a:t>
          </a:r>
          <a:r>
            <a:rPr lang="en-US" sz="1500" kern="1200" dirty="0"/>
            <a:t>. İmam-ı </a:t>
          </a:r>
          <a:r>
            <a:rPr lang="en-US" sz="1500" kern="1200" dirty="0" err="1"/>
            <a:t>Gazali’nin</a:t>
          </a:r>
          <a:r>
            <a:rPr lang="en-US" sz="1500" kern="1200" dirty="0"/>
            <a:t> </a:t>
          </a:r>
          <a:r>
            <a:rPr lang="en-US" sz="1500" kern="1200" dirty="0" err="1"/>
            <a:t>şüpheciliğinden</a:t>
          </a:r>
          <a:r>
            <a:rPr lang="en-US" sz="1500" kern="1200" dirty="0"/>
            <a:t> </a:t>
          </a:r>
          <a:r>
            <a:rPr lang="en-US" sz="1500" kern="1200" dirty="0" err="1"/>
            <a:t>etkinlendiği</a:t>
          </a:r>
          <a:r>
            <a:rPr lang="en-US" sz="1500" kern="1200" dirty="0"/>
            <a:t> </a:t>
          </a:r>
          <a:r>
            <a:rPr lang="en-US" sz="1500" kern="1200" dirty="0" err="1"/>
            <a:t>bilinir</a:t>
          </a:r>
          <a:r>
            <a:rPr lang="en-US" sz="1500" kern="1200" dirty="0"/>
            <a:t>. </a:t>
          </a:r>
          <a:endParaRPr lang="tr-TR" sz="1500" kern="1200" dirty="0"/>
        </a:p>
        <a:p>
          <a:pPr marL="0" lvl="0" indent="0" algn="ctr" defTabSz="666750">
            <a:lnSpc>
              <a:spcPct val="90000"/>
            </a:lnSpc>
            <a:spcBef>
              <a:spcPct val="0"/>
            </a:spcBef>
            <a:spcAft>
              <a:spcPct val="35000"/>
            </a:spcAft>
            <a:buNone/>
          </a:pPr>
          <a:r>
            <a:rPr lang="en-US" sz="1500" kern="1200" dirty="0"/>
            <a:t>Fikir </a:t>
          </a:r>
          <a:r>
            <a:rPr lang="en-US" sz="1500" kern="1200" dirty="0" err="1"/>
            <a:t>ve</a:t>
          </a:r>
          <a:r>
            <a:rPr lang="en-US" sz="1500" kern="1200" dirty="0"/>
            <a:t> </a:t>
          </a:r>
          <a:r>
            <a:rPr lang="en-US" sz="1500" kern="1200" dirty="0" err="1"/>
            <a:t>matematiği</a:t>
          </a:r>
          <a:r>
            <a:rPr lang="en-US" sz="1500" kern="1200" dirty="0"/>
            <a:t> </a:t>
          </a:r>
          <a:r>
            <a:rPr lang="en-US" sz="1500" kern="1200" dirty="0" err="1"/>
            <a:t>Newton’ı</a:t>
          </a:r>
          <a:r>
            <a:rPr lang="en-US" sz="1500" kern="1200" dirty="0"/>
            <a:t> </a:t>
          </a:r>
          <a:r>
            <a:rPr lang="en-US" sz="1500" kern="1200" dirty="0" err="1"/>
            <a:t>etkilemiştir</a:t>
          </a:r>
          <a:r>
            <a:rPr lang="en-US" sz="1500" kern="1200" dirty="0"/>
            <a:t>.    </a:t>
          </a:r>
        </a:p>
      </dsp:txBody>
      <dsp:txXfrm>
        <a:off x="3793642" y="2715577"/>
        <a:ext cx="3612906" cy="1810385"/>
      </dsp:txXfrm>
    </dsp:sp>
    <dsp:sp modelId="{C8DCF62A-73D4-4787-8F30-9F13AE750B94}">
      <dsp:nvSpPr>
        <dsp:cNvPr id="0" name=""/>
        <dsp:cNvSpPr/>
      </dsp:nvSpPr>
      <dsp:spPr>
        <a:xfrm>
          <a:off x="5373797" y="2036683"/>
          <a:ext cx="452596" cy="452596"/>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C23D99-2CFF-4543-94B3-BD2563CE1765}">
      <dsp:nvSpPr>
        <dsp:cNvPr id="0" name=""/>
        <dsp:cNvSpPr/>
      </dsp:nvSpPr>
      <dsp:spPr>
        <a:xfrm>
          <a:off x="1040357" y="0"/>
          <a:ext cx="2638776" cy="2638776"/>
        </a:xfrm>
        <a:prstGeom prst="triangl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96A95E4-17D9-445B-A543-913C502A8EFD}">
      <dsp:nvSpPr>
        <dsp:cNvPr id="0" name=""/>
        <dsp:cNvSpPr/>
      </dsp:nvSpPr>
      <dsp:spPr>
        <a:xfrm>
          <a:off x="2359745" y="264135"/>
          <a:ext cx="1715204" cy="1876004"/>
        </a:xfrm>
        <a:prstGeom prst="round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20. yüzyıl felsefesinde ve özellikle bilim felsefesi alanında Karl Popper, Thomas Kuhn ile birlikte en önemli üçüncü isimdir. </a:t>
          </a:r>
        </a:p>
      </dsp:txBody>
      <dsp:txXfrm>
        <a:off x="2443474" y="347864"/>
        <a:ext cx="1547746" cy="170854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5CD61D-DA84-4EB4-AA94-1979EAF28533}">
      <dsp:nvSpPr>
        <dsp:cNvPr id="0" name=""/>
        <dsp:cNvSpPr/>
      </dsp:nvSpPr>
      <dsp:spPr>
        <a:xfrm>
          <a:off x="4507" y="0"/>
          <a:ext cx="4611332" cy="2308324"/>
        </a:xfrm>
        <a:prstGeom prst="roundRect">
          <a:avLst>
            <a:gd name="adj" fmla="val 10000"/>
          </a:avLst>
        </a:prstGeom>
        <a:gradFill rotWithShape="0">
          <a:gsLst>
            <a:gs pos="0">
              <a:schemeClr val="accent1">
                <a:hueOff val="0"/>
                <a:satOff val="0"/>
                <a:lumOff val="0"/>
                <a:alphaOff val="0"/>
                <a:tint val="98000"/>
                <a:satMod val="110000"/>
                <a:lumMod val="104000"/>
              </a:schemeClr>
            </a:gs>
            <a:gs pos="69000">
              <a:schemeClr val="accent1">
                <a:hueOff val="0"/>
                <a:satOff val="0"/>
                <a:lumOff val="0"/>
                <a:alphaOff val="0"/>
                <a:shade val="84000"/>
                <a:satMod val="130000"/>
                <a:lumMod val="92000"/>
              </a:schemeClr>
            </a:gs>
            <a:gs pos="100000">
              <a:schemeClr val="accent1">
                <a:hueOff val="0"/>
                <a:satOff val="0"/>
                <a:lumOff val="0"/>
                <a:alphaOff val="0"/>
                <a:shade val="76000"/>
                <a:satMod val="130000"/>
                <a:lumMod val="8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err="1"/>
            <a:t>olay</a:t>
          </a:r>
          <a:r>
            <a:rPr lang="en-US" sz="1800" kern="1200" dirty="0"/>
            <a:t> </a:t>
          </a:r>
          <a:r>
            <a:rPr lang="en-US" sz="1800" kern="1200" dirty="0" err="1"/>
            <a:t>ve</a:t>
          </a:r>
          <a:r>
            <a:rPr lang="en-US" sz="1800" kern="1200" dirty="0"/>
            <a:t> </a:t>
          </a:r>
          <a:r>
            <a:rPr lang="en-US" sz="1800" kern="1200" dirty="0" err="1"/>
            <a:t>olguların</a:t>
          </a:r>
          <a:r>
            <a:rPr lang="en-US" sz="1800" kern="1200" dirty="0"/>
            <a:t> </a:t>
          </a:r>
          <a:r>
            <a:rPr lang="en-US" sz="1800" kern="1200" dirty="0" err="1"/>
            <a:t>birbirine</a:t>
          </a:r>
          <a:r>
            <a:rPr lang="en-US" sz="1800" kern="1200" dirty="0"/>
            <a:t> </a:t>
          </a:r>
          <a:r>
            <a:rPr lang="en-US" sz="1800" kern="1200" dirty="0" err="1"/>
            <a:t>belirli</a:t>
          </a:r>
          <a:r>
            <a:rPr lang="en-US" sz="1800" kern="1200" dirty="0"/>
            <a:t> </a:t>
          </a:r>
          <a:r>
            <a:rPr lang="en-US" sz="1800" kern="1200" dirty="0" err="1"/>
            <a:t>bir</a:t>
          </a:r>
          <a:r>
            <a:rPr lang="en-US" sz="1800" kern="1200" dirty="0"/>
            <a:t> </a:t>
          </a:r>
          <a:r>
            <a:rPr lang="en-US" sz="1800" kern="1200" dirty="0" err="1"/>
            <a:t>şekilde</a:t>
          </a:r>
          <a:r>
            <a:rPr lang="en-US" sz="1800" kern="1200" dirty="0"/>
            <a:t> </a:t>
          </a:r>
          <a:r>
            <a:rPr lang="en-US" sz="1800" kern="1200" dirty="0" err="1"/>
            <a:t>bağlı</a:t>
          </a:r>
          <a:r>
            <a:rPr lang="en-US" sz="1800" kern="1200" dirty="0"/>
            <a:t> </a:t>
          </a:r>
          <a:r>
            <a:rPr lang="en-US" sz="1800" kern="1200" dirty="0" err="1"/>
            <a:t>olması</a:t>
          </a:r>
          <a:r>
            <a:rPr lang="en-US" sz="1800" kern="1200" dirty="0"/>
            <a:t>, her </a:t>
          </a:r>
          <a:r>
            <a:rPr lang="en-US" sz="1800" kern="1200" dirty="0" err="1"/>
            <a:t>sonucun</a:t>
          </a:r>
          <a:r>
            <a:rPr lang="en-US" sz="1800" kern="1200" dirty="0"/>
            <a:t> </a:t>
          </a:r>
          <a:r>
            <a:rPr lang="en-US" sz="1800" kern="1200" dirty="0" err="1"/>
            <a:t>bir</a:t>
          </a:r>
          <a:r>
            <a:rPr lang="en-US" sz="1800" kern="1200" dirty="0"/>
            <a:t> </a:t>
          </a:r>
          <a:r>
            <a:rPr lang="en-US" sz="1800" kern="1200" dirty="0" err="1"/>
            <a:t>nedeni</a:t>
          </a:r>
          <a:r>
            <a:rPr lang="en-US" sz="1800" kern="1200" dirty="0"/>
            <a:t> </a:t>
          </a:r>
          <a:r>
            <a:rPr lang="en-US" sz="1800" kern="1200" dirty="0" err="1"/>
            <a:t>olması</a:t>
          </a:r>
          <a:r>
            <a:rPr lang="en-US" sz="1800" kern="1200" dirty="0"/>
            <a:t> </a:t>
          </a:r>
          <a:r>
            <a:rPr lang="en-US" sz="1800" kern="1200" dirty="0" err="1"/>
            <a:t>ya</a:t>
          </a:r>
          <a:r>
            <a:rPr lang="en-US" sz="1800" kern="1200" dirty="0"/>
            <a:t> da her </a:t>
          </a:r>
          <a:r>
            <a:rPr lang="en-US" sz="1800" kern="1200" dirty="0" err="1"/>
            <a:t>sonucun</a:t>
          </a:r>
          <a:r>
            <a:rPr lang="en-US" sz="1800" kern="1200" dirty="0"/>
            <a:t> </a:t>
          </a:r>
          <a:r>
            <a:rPr lang="en-US" sz="1800" kern="1200" dirty="0" err="1"/>
            <a:t>bir</a:t>
          </a:r>
          <a:r>
            <a:rPr lang="en-US" sz="1800" kern="1200" dirty="0"/>
            <a:t> </a:t>
          </a:r>
          <a:r>
            <a:rPr lang="en-US" sz="1800" kern="1200" dirty="0" err="1"/>
            <a:t>nedene</a:t>
          </a:r>
          <a:r>
            <a:rPr lang="en-US" sz="1800" kern="1200" dirty="0"/>
            <a:t> </a:t>
          </a:r>
          <a:r>
            <a:rPr lang="en-US" sz="1800" kern="1200" dirty="0" err="1"/>
            <a:t>bağlanarak</a:t>
          </a:r>
          <a:r>
            <a:rPr lang="en-US" sz="1800" kern="1200" dirty="0"/>
            <a:t> </a:t>
          </a:r>
          <a:r>
            <a:rPr lang="en-US" sz="1800" kern="1200" dirty="0" err="1"/>
            <a:t>açıklanabilir</a:t>
          </a:r>
          <a:r>
            <a:rPr lang="en-US" sz="1800" kern="1200" dirty="0"/>
            <a:t> </a:t>
          </a:r>
          <a:r>
            <a:rPr lang="en-US" sz="1800" kern="1200" dirty="0" err="1"/>
            <a:t>olması</a:t>
          </a:r>
          <a:r>
            <a:rPr lang="en-US" sz="1800" kern="1200" dirty="0"/>
            <a:t> </a:t>
          </a:r>
          <a:r>
            <a:rPr lang="en-US" sz="1800" kern="1200" dirty="0" err="1"/>
            <a:t>ya</a:t>
          </a:r>
          <a:r>
            <a:rPr lang="en-US" sz="1800" kern="1200" dirty="0"/>
            <a:t> da belli </a:t>
          </a:r>
          <a:r>
            <a:rPr lang="en-US" sz="1800" kern="1200" dirty="0" err="1"/>
            <a:t>nedenlerin</a:t>
          </a:r>
          <a:r>
            <a:rPr lang="en-US" sz="1800" kern="1200" dirty="0"/>
            <a:t> </a:t>
          </a:r>
          <a:r>
            <a:rPr lang="en-US" sz="1800" kern="1200" dirty="0" err="1"/>
            <a:t>belirli</a:t>
          </a:r>
          <a:r>
            <a:rPr lang="en-US" sz="1800" kern="1200" dirty="0"/>
            <a:t> </a:t>
          </a:r>
          <a:r>
            <a:rPr lang="en-US" sz="1800" kern="1200" dirty="0" err="1"/>
            <a:t>sonuçları</a:t>
          </a:r>
          <a:r>
            <a:rPr lang="en-US" sz="1800" kern="1200" dirty="0"/>
            <a:t> </a:t>
          </a:r>
          <a:r>
            <a:rPr lang="en-US" sz="1800" kern="1200" dirty="0" err="1"/>
            <a:t>yaratacağı</a:t>
          </a:r>
          <a:r>
            <a:rPr lang="en-US" sz="1800" kern="1200" dirty="0"/>
            <a:t>, </a:t>
          </a:r>
          <a:r>
            <a:rPr lang="en-US" sz="1800" kern="1200" dirty="0" err="1"/>
            <a:t>aynı</a:t>
          </a:r>
          <a:r>
            <a:rPr lang="en-US" sz="1800" kern="1200" dirty="0"/>
            <a:t> </a:t>
          </a:r>
          <a:r>
            <a:rPr lang="en-US" sz="1800" kern="1200" dirty="0" err="1"/>
            <a:t>nedenlerin</a:t>
          </a:r>
          <a:r>
            <a:rPr lang="en-US" sz="1800" kern="1200" dirty="0"/>
            <a:t> </a:t>
          </a:r>
          <a:r>
            <a:rPr lang="en-US" sz="1800" kern="1200" dirty="0" err="1"/>
            <a:t>aynı</a:t>
          </a:r>
          <a:r>
            <a:rPr lang="en-US" sz="1800" kern="1200" dirty="0"/>
            <a:t> </a:t>
          </a:r>
          <a:r>
            <a:rPr lang="en-US" sz="1800" kern="1200" dirty="0" err="1"/>
            <a:t>koşullarda</a:t>
          </a:r>
          <a:r>
            <a:rPr lang="en-US" sz="1800" kern="1200" dirty="0"/>
            <a:t> </a:t>
          </a:r>
          <a:r>
            <a:rPr lang="en-US" sz="1800" kern="1200" dirty="0" err="1"/>
            <a:t>aynı</a:t>
          </a:r>
          <a:r>
            <a:rPr lang="en-US" sz="1800" kern="1200" dirty="0"/>
            <a:t> </a:t>
          </a:r>
          <a:r>
            <a:rPr lang="en-US" sz="1800" kern="1200" dirty="0" err="1"/>
            <a:t>sonuçları</a:t>
          </a:r>
          <a:r>
            <a:rPr lang="en-US" sz="1800" kern="1200" dirty="0"/>
            <a:t> </a:t>
          </a:r>
          <a:r>
            <a:rPr lang="en-US" sz="1800" kern="1200" dirty="0" err="1"/>
            <a:t>vereceği</a:t>
          </a:r>
          <a:r>
            <a:rPr lang="en-US" sz="1800" kern="1200" dirty="0"/>
            <a:t> </a:t>
          </a:r>
          <a:r>
            <a:rPr lang="en-US" sz="1800" kern="1200" dirty="0" err="1"/>
            <a:t>iddiasını</a:t>
          </a:r>
          <a:r>
            <a:rPr lang="en-US" sz="1800" kern="1200" dirty="0"/>
            <a:t> </a:t>
          </a:r>
          <a:r>
            <a:rPr lang="en-US" sz="1800" kern="1200" dirty="0" err="1"/>
            <a:t>içeren</a:t>
          </a:r>
          <a:r>
            <a:rPr lang="en-US" sz="1800" kern="1200" dirty="0"/>
            <a:t> </a:t>
          </a:r>
          <a:r>
            <a:rPr lang="en-US" sz="1800" kern="1200" dirty="0" err="1"/>
            <a:t>felsefe</a:t>
          </a:r>
          <a:r>
            <a:rPr lang="en-US" sz="1800" kern="1200" dirty="0"/>
            <a:t> </a:t>
          </a:r>
          <a:r>
            <a:rPr lang="en-US" sz="1800" kern="1200" dirty="0" err="1"/>
            <a:t>terimi</a:t>
          </a:r>
          <a:r>
            <a:rPr lang="en-US" sz="1800" kern="1200" dirty="0"/>
            <a:t>.</a:t>
          </a:r>
        </a:p>
      </dsp:txBody>
      <dsp:txXfrm>
        <a:off x="72116" y="67609"/>
        <a:ext cx="4476114" cy="217310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timeline" pri="103"/>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CE034C-6ECF-4CD1-AD76-2A3A432DE423}" type="datetimeFigureOut">
              <a:rPr lang="en-US" smtClean="0"/>
              <a:t>9/21/2026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51ED53-5D55-4063-AEA2-99C2371AF53F}" type="slidenum">
              <a:rPr lang="en-US" smtClean="0"/>
              <a:t>‹#›</a:t>
            </a:fld>
            <a:endParaRPr lang="en-US"/>
          </a:p>
        </p:txBody>
      </p:sp>
    </p:spTree>
    <p:extLst>
      <p:ext uri="{BB962C8B-B14F-4D97-AF65-F5344CB8AC3E}">
        <p14:creationId xmlns:p14="http://schemas.microsoft.com/office/powerpoint/2010/main" val="24138505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51ED53-5D55-4063-AEA2-99C2371AF53F}" type="slidenum">
              <a:rPr lang="en-US" smtClean="0"/>
              <a:t>13</a:t>
            </a:fld>
            <a:endParaRPr lang="en-US"/>
          </a:p>
        </p:txBody>
      </p:sp>
    </p:spTree>
    <p:extLst>
      <p:ext uri="{BB962C8B-B14F-4D97-AF65-F5344CB8AC3E}">
        <p14:creationId xmlns:p14="http://schemas.microsoft.com/office/powerpoint/2010/main" val="20102900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grpSp>
        <p:nvGrpSpPr>
          <p:cNvPr id="451" name="Group 450"/>
          <p:cNvGrpSpPr/>
          <p:nvPr/>
        </p:nvGrpSpPr>
        <p:grpSpPr>
          <a:xfrm>
            <a:off x="0" y="0"/>
            <a:ext cx="9555163" cy="6853238"/>
            <a:chOff x="1524000" y="0"/>
            <a:chExt cx="9555163" cy="6853238"/>
          </a:xfrm>
        </p:grpSpPr>
        <p:sp>
          <p:nvSpPr>
            <p:cNvPr id="452" name="Freeform 6"/>
            <p:cNvSpPr/>
            <p:nvPr/>
          </p:nvSpPr>
          <p:spPr bwMode="auto">
            <a:xfrm>
              <a:off x="1524000" y="1331913"/>
              <a:ext cx="7837488" cy="5521325"/>
            </a:xfrm>
            <a:custGeom>
              <a:avLst/>
              <a:gdLst/>
              <a:ahLst/>
              <a:cxnLst/>
              <a:rect l="0" t="0" r="r" b="b"/>
              <a:pathLst>
                <a:path w="1648" h="1161">
                  <a:moveTo>
                    <a:pt x="1362" y="1161"/>
                  </a:moveTo>
                  <a:cubicBezTo>
                    <a:pt x="1648" y="920"/>
                    <a:pt x="1283" y="505"/>
                    <a:pt x="1097" y="326"/>
                  </a:cubicBezTo>
                  <a:cubicBezTo>
                    <a:pt x="926" y="162"/>
                    <a:pt x="709" y="35"/>
                    <a:pt x="470" y="14"/>
                  </a:cubicBezTo>
                  <a:cubicBezTo>
                    <a:pt x="315" y="0"/>
                    <a:pt x="142" y="49"/>
                    <a:pt x="0" y="138"/>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3" name="Freeform 7"/>
            <p:cNvSpPr/>
            <p:nvPr/>
          </p:nvSpPr>
          <p:spPr bwMode="auto">
            <a:xfrm>
              <a:off x="1524000" y="5564188"/>
              <a:ext cx="1412875" cy="1284288"/>
            </a:xfrm>
            <a:custGeom>
              <a:avLst/>
              <a:gdLst/>
              <a:ahLst/>
              <a:cxnLst/>
              <a:rect l="0" t="0" r="r" b="b"/>
              <a:pathLst>
                <a:path w="297" h="270">
                  <a:moveTo>
                    <a:pt x="0" y="0"/>
                  </a:moveTo>
                  <a:cubicBezTo>
                    <a:pt x="73" y="119"/>
                    <a:pt x="186" y="220"/>
                    <a:pt x="297" y="27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4" name="Freeform 8"/>
            <p:cNvSpPr/>
            <p:nvPr/>
          </p:nvSpPr>
          <p:spPr bwMode="auto">
            <a:xfrm>
              <a:off x="1524000" y="2030413"/>
              <a:ext cx="6510338" cy="4813300"/>
            </a:xfrm>
            <a:custGeom>
              <a:avLst/>
              <a:gdLst/>
              <a:ahLst/>
              <a:cxnLst/>
              <a:rect l="0" t="0" r="r" b="b"/>
              <a:pathLst>
                <a:path w="1369" h="1012">
                  <a:moveTo>
                    <a:pt x="845" y="1012"/>
                  </a:moveTo>
                  <a:cubicBezTo>
                    <a:pt x="1043" y="967"/>
                    <a:pt x="1369" y="853"/>
                    <a:pt x="1263" y="588"/>
                  </a:cubicBezTo>
                  <a:cubicBezTo>
                    <a:pt x="1164" y="340"/>
                    <a:pt x="861" y="107"/>
                    <a:pt x="602" y="49"/>
                  </a:cubicBezTo>
                  <a:cubicBezTo>
                    <a:pt x="383" y="0"/>
                    <a:pt x="135" y="97"/>
                    <a:pt x="0" y="28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5" name="Freeform 9"/>
            <p:cNvSpPr/>
            <p:nvPr/>
          </p:nvSpPr>
          <p:spPr bwMode="auto">
            <a:xfrm>
              <a:off x="1528763" y="6207125"/>
              <a:ext cx="717550" cy="646113"/>
            </a:xfrm>
            <a:custGeom>
              <a:avLst/>
              <a:gdLst/>
              <a:ahLst/>
              <a:cxnLst/>
              <a:rect l="0" t="0" r="r" b="b"/>
              <a:pathLst>
                <a:path w="151" h="136">
                  <a:moveTo>
                    <a:pt x="0" y="0"/>
                  </a:moveTo>
                  <a:cubicBezTo>
                    <a:pt x="45" y="52"/>
                    <a:pt x="97" y="99"/>
                    <a:pt x="151" y="13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6" name="Freeform 10"/>
            <p:cNvSpPr/>
            <p:nvPr/>
          </p:nvSpPr>
          <p:spPr bwMode="auto">
            <a:xfrm>
              <a:off x="1524000" y="1806575"/>
              <a:ext cx="6753225" cy="5046663"/>
            </a:xfrm>
            <a:custGeom>
              <a:avLst/>
              <a:gdLst/>
              <a:ahLst/>
              <a:cxnLst/>
              <a:rect l="0" t="0" r="r" b="b"/>
              <a:pathLst>
                <a:path w="1420" h="1061">
                  <a:moveTo>
                    <a:pt x="1034" y="1061"/>
                  </a:moveTo>
                  <a:cubicBezTo>
                    <a:pt x="1148" y="1019"/>
                    <a:pt x="1283" y="957"/>
                    <a:pt x="1345" y="845"/>
                  </a:cubicBezTo>
                  <a:cubicBezTo>
                    <a:pt x="1420" y="710"/>
                    <a:pt x="1338" y="570"/>
                    <a:pt x="1249" y="466"/>
                  </a:cubicBezTo>
                  <a:cubicBezTo>
                    <a:pt x="1068" y="253"/>
                    <a:pt x="816" y="57"/>
                    <a:pt x="530" y="23"/>
                  </a:cubicBezTo>
                  <a:cubicBezTo>
                    <a:pt x="336" y="0"/>
                    <a:pt x="140" y="87"/>
                    <a:pt x="0" y="22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7" name="Freeform 11"/>
            <p:cNvSpPr/>
            <p:nvPr/>
          </p:nvSpPr>
          <p:spPr bwMode="auto">
            <a:xfrm>
              <a:off x="1524000" y="669925"/>
              <a:ext cx="8797925" cy="6183313"/>
            </a:xfrm>
            <a:custGeom>
              <a:avLst/>
              <a:gdLst/>
              <a:ahLst/>
              <a:cxnLst/>
              <a:rect l="0" t="0" r="r" b="b"/>
              <a:pathLst>
                <a:path w="1850" h="1300">
                  <a:moveTo>
                    <a:pt x="1552" y="1300"/>
                  </a:moveTo>
                  <a:cubicBezTo>
                    <a:pt x="1850" y="1019"/>
                    <a:pt x="1504" y="652"/>
                    <a:pt x="1288" y="447"/>
                  </a:cubicBezTo>
                  <a:cubicBezTo>
                    <a:pt x="1085" y="255"/>
                    <a:pt x="838" y="90"/>
                    <a:pt x="559" y="37"/>
                  </a:cubicBezTo>
                  <a:cubicBezTo>
                    <a:pt x="364" y="0"/>
                    <a:pt x="171" y="40"/>
                    <a:pt x="0" y="131"/>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8" name="Freeform 12"/>
            <p:cNvSpPr/>
            <p:nvPr/>
          </p:nvSpPr>
          <p:spPr bwMode="auto">
            <a:xfrm>
              <a:off x="1524000" y="119063"/>
              <a:ext cx="9555163" cy="6734175"/>
            </a:xfrm>
            <a:custGeom>
              <a:avLst/>
              <a:gdLst/>
              <a:ahLst/>
              <a:cxnLst/>
              <a:rect l="0" t="0" r="r" b="b"/>
              <a:pathLst>
                <a:path w="2009" h="1416">
                  <a:moveTo>
                    <a:pt x="1725" y="1416"/>
                  </a:moveTo>
                  <a:cubicBezTo>
                    <a:pt x="2009" y="1117"/>
                    <a:pt x="1728" y="785"/>
                    <a:pt x="1492" y="565"/>
                  </a:cubicBezTo>
                  <a:cubicBezTo>
                    <a:pt x="1248" y="339"/>
                    <a:pt x="961" y="143"/>
                    <a:pt x="635" y="61"/>
                  </a:cubicBezTo>
                  <a:cubicBezTo>
                    <a:pt x="392" y="0"/>
                    <a:pt x="190" y="18"/>
                    <a:pt x="0" y="10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9" name="Freeform 13"/>
            <p:cNvSpPr/>
            <p:nvPr/>
          </p:nvSpPr>
          <p:spPr bwMode="auto">
            <a:xfrm>
              <a:off x="5419725" y="4763"/>
              <a:ext cx="5216525" cy="5368925"/>
            </a:xfrm>
            <a:custGeom>
              <a:avLst/>
              <a:gdLst/>
              <a:ahLst/>
              <a:cxnLst/>
              <a:rect l="0" t="0" r="r" b="b"/>
              <a:pathLst>
                <a:path w="1097" h="1129">
                  <a:moveTo>
                    <a:pt x="1097" y="1129"/>
                  </a:moveTo>
                  <a:cubicBezTo>
                    <a:pt x="1031" y="909"/>
                    <a:pt x="843" y="701"/>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0" name="Freeform 15"/>
            <p:cNvSpPr/>
            <p:nvPr/>
          </p:nvSpPr>
          <p:spPr bwMode="auto">
            <a:xfrm>
              <a:off x="5813425" y="4763"/>
              <a:ext cx="4832350" cy="4822825"/>
            </a:xfrm>
            <a:custGeom>
              <a:avLst/>
              <a:gdLst/>
              <a:ahLst/>
              <a:cxnLst/>
              <a:rect l="0" t="0" r="r" b="b"/>
              <a:pathLst>
                <a:path w="1016" h="1014">
                  <a:moveTo>
                    <a:pt x="1016" y="1014"/>
                  </a:moveTo>
                  <a:cubicBezTo>
                    <a:pt x="934" y="849"/>
                    <a:pt x="802" y="6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1" name="Freeform 16"/>
            <p:cNvSpPr/>
            <p:nvPr/>
          </p:nvSpPr>
          <p:spPr bwMode="auto">
            <a:xfrm>
              <a:off x="6003925" y="4763"/>
              <a:ext cx="4641850" cy="4598988"/>
            </a:xfrm>
            <a:custGeom>
              <a:avLst/>
              <a:gdLst/>
              <a:ahLst/>
              <a:cxnLst/>
              <a:rect l="0" t="0" r="r" b="b"/>
              <a:pathLst>
                <a:path w="976" h="967">
                  <a:moveTo>
                    <a:pt x="976" y="967"/>
                  </a:moveTo>
                  <a:cubicBezTo>
                    <a:pt x="894" y="822"/>
                    <a:pt x="779" y="689"/>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462" name="Freeform 17"/>
            <p:cNvSpPr/>
            <p:nvPr/>
          </p:nvSpPr>
          <p:spPr bwMode="auto">
            <a:xfrm>
              <a:off x="6203950" y="0"/>
              <a:ext cx="4441825" cy="4237038"/>
            </a:xfrm>
            <a:custGeom>
              <a:avLst/>
              <a:gdLst/>
              <a:ahLst/>
              <a:cxnLst/>
              <a:rect l="0" t="0" r="r" b="b"/>
              <a:pathLst>
                <a:path w="934" h="891">
                  <a:moveTo>
                    <a:pt x="934" y="891"/>
                  </a:moveTo>
                  <a:cubicBezTo>
                    <a:pt x="863" y="783"/>
                    <a:pt x="778" y="684"/>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3" name="Freeform 18"/>
            <p:cNvSpPr/>
            <p:nvPr/>
          </p:nvSpPr>
          <p:spPr bwMode="auto">
            <a:xfrm>
              <a:off x="6456363" y="4763"/>
              <a:ext cx="4179888" cy="3986213"/>
            </a:xfrm>
            <a:custGeom>
              <a:avLst/>
              <a:gdLst/>
              <a:ahLst/>
              <a:cxnLst/>
              <a:rect l="0" t="0" r="r" b="b"/>
              <a:pathLst>
                <a:path w="879" h="838">
                  <a:moveTo>
                    <a:pt x="879" y="838"/>
                  </a:moveTo>
                  <a:cubicBezTo>
                    <a:pt x="821" y="755"/>
                    <a:pt x="756" y="679"/>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4" name="Freeform 19"/>
            <p:cNvSpPr/>
            <p:nvPr/>
          </p:nvSpPr>
          <p:spPr bwMode="auto">
            <a:xfrm>
              <a:off x="6869113" y="4763"/>
              <a:ext cx="3776663" cy="3838575"/>
            </a:xfrm>
            <a:custGeom>
              <a:avLst/>
              <a:gdLst/>
              <a:ahLst/>
              <a:cxnLst/>
              <a:rect l="0" t="0" r="r" b="b"/>
              <a:pathLst>
                <a:path w="794" h="807">
                  <a:moveTo>
                    <a:pt x="794" y="807"/>
                  </a:moveTo>
                  <a:cubicBezTo>
                    <a:pt x="745" y="739"/>
                    <a:pt x="695" y="676"/>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5" name="Freeform 20"/>
            <p:cNvSpPr/>
            <p:nvPr/>
          </p:nvSpPr>
          <p:spPr bwMode="auto">
            <a:xfrm>
              <a:off x="8758238" y="4763"/>
              <a:ext cx="1887538" cy="1355725"/>
            </a:xfrm>
            <a:custGeom>
              <a:avLst/>
              <a:gdLst/>
              <a:ahLst/>
              <a:cxnLst/>
              <a:rect l="0" t="0" r="r" b="b"/>
              <a:pathLst>
                <a:path w="397" h="285">
                  <a:moveTo>
                    <a:pt x="397" y="285"/>
                  </a:moveTo>
                  <a:cubicBezTo>
                    <a:pt x="270" y="182"/>
                    <a:pt x="138" y="8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6" name="Freeform 21"/>
            <p:cNvSpPr/>
            <p:nvPr/>
          </p:nvSpPr>
          <p:spPr bwMode="auto">
            <a:xfrm>
              <a:off x="9223375" y="9525"/>
              <a:ext cx="1422400" cy="1108075"/>
            </a:xfrm>
            <a:custGeom>
              <a:avLst/>
              <a:gdLst/>
              <a:ahLst/>
              <a:cxnLst/>
              <a:rect l="0" t="0" r="r" b="b"/>
              <a:pathLst>
                <a:path w="299" h="233">
                  <a:moveTo>
                    <a:pt x="299" y="233"/>
                  </a:moveTo>
                  <a:cubicBezTo>
                    <a:pt x="197" y="145"/>
                    <a:pt x="97" y="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7" name="Freeform 22"/>
            <p:cNvSpPr/>
            <p:nvPr/>
          </p:nvSpPr>
          <p:spPr bwMode="auto">
            <a:xfrm>
              <a:off x="10009188" y="4763"/>
              <a:ext cx="636588" cy="361950"/>
            </a:xfrm>
            <a:custGeom>
              <a:avLst/>
              <a:gdLst/>
              <a:ahLst/>
              <a:cxnLst/>
              <a:rect l="0" t="0" r="r" b="b"/>
              <a:pathLst>
                <a:path w="134" h="76">
                  <a:moveTo>
                    <a:pt x="0" y="0"/>
                  </a:moveTo>
                  <a:cubicBezTo>
                    <a:pt x="45" y="25"/>
                    <a:pt x="89" y="50"/>
                    <a:pt x="134" y="7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 name="Group 6"/>
          <p:cNvGrpSpPr/>
          <p:nvPr/>
        </p:nvGrpSpPr>
        <p:grpSpPr>
          <a:xfrm>
            <a:off x="1283114" y="1168329"/>
            <a:ext cx="6586124" cy="4537816"/>
            <a:chOff x="1283114" y="1168329"/>
            <a:chExt cx="6586124" cy="4537816"/>
          </a:xfrm>
        </p:grpSpPr>
        <p:sp>
          <p:nvSpPr>
            <p:cNvPr id="39" name="Rectangle 38"/>
            <p:cNvSpPr/>
            <p:nvPr/>
          </p:nvSpPr>
          <p:spPr>
            <a:xfrm>
              <a:off x="1283114" y="1168329"/>
              <a:ext cx="6586124"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283114" y="1973001"/>
              <a:ext cx="6586124" cy="33844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41" name="Isosceles Triangle 39"/>
            <p:cNvSpPr/>
            <p:nvPr/>
          </p:nvSpPr>
          <p:spPr>
            <a:xfrm rot="10800000">
              <a:off x="4362524" y="5355082"/>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359091" y="2055278"/>
            <a:ext cx="6428445" cy="1810636"/>
          </a:xfrm>
        </p:spPr>
        <p:txBody>
          <a:bodyPr bIns="0" anchor="b">
            <a:normAutofit/>
          </a:bodyPr>
          <a:lstStyle>
            <a:lvl1pPr algn="ctr">
              <a:lnSpc>
                <a:spcPct val="80000"/>
              </a:lnSpc>
              <a:defRPr sz="4800" spc="-113">
                <a:solidFill>
                  <a:srgbClr val="FFFEFF"/>
                </a:solidFill>
              </a:defRPr>
            </a:lvl1pPr>
          </a:lstStyle>
          <a:p>
            <a:r>
              <a:rPr lang="en-US"/>
              <a:t>Click to edit Master title style</a:t>
            </a:r>
            <a:endParaRPr lang="en-US" dirty="0"/>
          </a:p>
        </p:txBody>
      </p:sp>
      <p:sp>
        <p:nvSpPr>
          <p:cNvPr id="3" name="Subtitle 2"/>
          <p:cNvSpPr>
            <a:spLocks noGrp="1"/>
          </p:cNvSpPr>
          <p:nvPr>
            <p:ph type="subTitle" idx="1"/>
          </p:nvPr>
        </p:nvSpPr>
        <p:spPr>
          <a:xfrm>
            <a:off x="1359091" y="3941492"/>
            <a:ext cx="6428445" cy="1334120"/>
          </a:xfrm>
        </p:spPr>
        <p:txBody>
          <a:bodyPr tIns="0">
            <a:normAutofit/>
          </a:bodyPr>
          <a:lstStyle>
            <a:lvl1pPr marL="0" indent="0" algn="ctr">
              <a:lnSpc>
                <a:spcPct val="100000"/>
              </a:lnSpc>
              <a:buNone/>
              <a:defRPr sz="1800" b="0">
                <a:solidFill>
                  <a:srgbClr val="FFFEFF"/>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640080" y="320040"/>
            <a:ext cx="2743200" cy="320040"/>
          </a:xfrm>
        </p:spPr>
        <p:txBody>
          <a:bodyPr vert="horz" lIns="91440" tIns="45720" rIns="91440" bIns="45720" rtlCol="0" anchor="ctr"/>
          <a:lstStyle>
            <a:lvl1pPr>
              <a:defRPr lang="en-US"/>
            </a:lvl1pPr>
          </a:lstStyle>
          <a:p>
            <a:fld id="{F82355B2-B186-F34D-BD35-7CCC537F19CA}" type="datetimeFigureOut">
              <a:rPr lang="en-US" smtClean="0"/>
              <a:t>9/21/2026</a:t>
            </a:fld>
            <a:endParaRPr lang="en-US"/>
          </a:p>
        </p:txBody>
      </p:sp>
      <p:sp>
        <p:nvSpPr>
          <p:cNvPr id="5" name="Footer Placeholder 4"/>
          <p:cNvSpPr>
            <a:spLocks noGrp="1"/>
          </p:cNvSpPr>
          <p:nvPr>
            <p:ph type="ftr" sz="quarter" idx="11"/>
          </p:nvPr>
        </p:nvSpPr>
        <p:spPr>
          <a:xfrm>
            <a:off x="640080" y="6227064"/>
            <a:ext cx="7854696" cy="320040"/>
          </a:xfrm>
        </p:spPr>
        <p:txBody>
          <a:bodyPr/>
          <a:lstStyle>
            <a:lvl1pPr algn="ctr">
              <a:defRPr/>
            </a:lvl1pPr>
          </a:lstStyle>
          <a:p>
            <a:endParaRPr lang="en-US"/>
          </a:p>
        </p:txBody>
      </p:sp>
      <p:sp>
        <p:nvSpPr>
          <p:cNvPr id="6" name="Slide Number Placeholder 5"/>
          <p:cNvSpPr>
            <a:spLocks noGrp="1"/>
          </p:cNvSpPr>
          <p:nvPr>
            <p:ph type="sldNum" sz="quarter" idx="12"/>
          </p:nvPr>
        </p:nvSpPr>
        <p:spPr>
          <a:xfrm>
            <a:off x="7808976" y="320040"/>
            <a:ext cx="685800" cy="320040"/>
          </a:xfrm>
        </p:spPr>
        <p:txBody>
          <a:bodyPr/>
          <a:lstStyle/>
          <a:p>
            <a:fld id="{E51B17A1-A52A-8741-BD43-D4893E555743}" type="slidenum">
              <a:rPr lang="en-US" smtClean="0"/>
              <a:t>‹#›</a:t>
            </a:fld>
            <a:endParaRPr lang="en-US"/>
          </a:p>
        </p:txBody>
      </p:sp>
    </p:spTree>
    <p:extLst>
      <p:ext uri="{BB962C8B-B14F-4D97-AF65-F5344CB8AC3E}">
        <p14:creationId xmlns:p14="http://schemas.microsoft.com/office/powerpoint/2010/main" val="1379025728"/>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65" name="Group 64"/>
          <p:cNvGrpSpPr/>
          <p:nvPr/>
        </p:nvGrpSpPr>
        <p:grpSpPr>
          <a:xfrm>
            <a:off x="-286226" y="0"/>
            <a:ext cx="9421759" cy="6858001"/>
            <a:chOff x="1243013" y="0"/>
            <a:chExt cx="9402763" cy="6858001"/>
          </a:xfrm>
        </p:grpSpPr>
        <p:sp>
          <p:nvSpPr>
            <p:cNvPr id="66" name="Freeform 5"/>
            <p:cNvSpPr/>
            <p:nvPr/>
          </p:nvSpPr>
          <p:spPr bwMode="auto">
            <a:xfrm>
              <a:off x="2289175" y="0"/>
              <a:ext cx="3867150" cy="6848475"/>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7" name="Freeform 6"/>
            <p:cNvSpPr/>
            <p:nvPr/>
          </p:nvSpPr>
          <p:spPr bwMode="auto">
            <a:xfrm>
              <a:off x="9604375" y="9525"/>
              <a:ext cx="1041400" cy="328613"/>
            </a:xfrm>
            <a:custGeom>
              <a:avLst/>
              <a:gdLst/>
              <a:ahLst/>
              <a:cxnLst/>
              <a:rect l="0" t="0" r="r" b="b"/>
              <a:pathLst>
                <a:path w="219" h="69">
                  <a:moveTo>
                    <a:pt x="219" y="69"/>
                  </a:moveTo>
                  <a:cubicBezTo>
                    <a:pt x="147" y="41"/>
                    <a:pt x="71" y="1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8" name="Freeform 7"/>
            <p:cNvSpPr/>
            <p:nvPr/>
          </p:nvSpPr>
          <p:spPr bwMode="auto">
            <a:xfrm>
              <a:off x="9223375" y="5578475"/>
              <a:ext cx="1422400" cy="1270000"/>
            </a:xfrm>
            <a:custGeom>
              <a:avLst/>
              <a:gdLst/>
              <a:ahLst/>
              <a:cxnLst/>
              <a:rect l="0" t="0" r="r" b="b"/>
              <a:pathLst>
                <a:path w="299" h="267">
                  <a:moveTo>
                    <a:pt x="0" y="267"/>
                  </a:moveTo>
                  <a:cubicBezTo>
                    <a:pt x="105" y="186"/>
                    <a:pt x="206" y="96"/>
                    <a:pt x="299"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9" name="Freeform 8"/>
            <p:cNvSpPr/>
            <p:nvPr/>
          </p:nvSpPr>
          <p:spPr bwMode="auto">
            <a:xfrm>
              <a:off x="2103438" y="0"/>
              <a:ext cx="3681413" cy="6848475"/>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0" name="Freeform 9"/>
            <p:cNvSpPr/>
            <p:nvPr/>
          </p:nvSpPr>
          <p:spPr bwMode="auto">
            <a:xfrm>
              <a:off x="10179050" y="9525"/>
              <a:ext cx="466725" cy="157163"/>
            </a:xfrm>
            <a:custGeom>
              <a:avLst/>
              <a:gdLst/>
              <a:ahLst/>
              <a:cxnLst/>
              <a:rect l="0" t="0" r="r" b="b"/>
              <a:pathLst>
                <a:path w="98" h="33">
                  <a:moveTo>
                    <a:pt x="98" y="33"/>
                  </a:moveTo>
                  <a:cubicBezTo>
                    <a:pt x="65" y="21"/>
                    <a:pt x="33" y="10"/>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1" name="Freeform 10"/>
            <p:cNvSpPr/>
            <p:nvPr/>
          </p:nvSpPr>
          <p:spPr bwMode="auto">
            <a:xfrm>
              <a:off x="9471025" y="5811838"/>
              <a:ext cx="1174750" cy="1046163"/>
            </a:xfrm>
            <a:custGeom>
              <a:avLst/>
              <a:gdLst/>
              <a:ahLst/>
              <a:cxnLst/>
              <a:rect l="0" t="0" r="r" b="b"/>
              <a:pathLst>
                <a:path w="247" h="220">
                  <a:moveTo>
                    <a:pt x="0" y="220"/>
                  </a:moveTo>
                  <a:cubicBezTo>
                    <a:pt x="86" y="152"/>
                    <a:pt x="169" y="78"/>
                    <a:pt x="247"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2" name="Freeform 11"/>
            <p:cNvSpPr/>
            <p:nvPr/>
          </p:nvSpPr>
          <p:spPr bwMode="auto">
            <a:xfrm>
              <a:off x="1985963" y="0"/>
              <a:ext cx="3622675" cy="6848475"/>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3" name="Freeform 12"/>
            <p:cNvSpPr/>
            <p:nvPr/>
          </p:nvSpPr>
          <p:spPr bwMode="auto">
            <a:xfrm>
              <a:off x="10479088" y="9525"/>
              <a:ext cx="166688" cy="57150"/>
            </a:xfrm>
            <a:custGeom>
              <a:avLst/>
              <a:gdLst/>
              <a:ahLst/>
              <a:cxnLst/>
              <a:rect l="0" t="0" r="r" b="b"/>
              <a:pathLst>
                <a:path w="35" h="12">
                  <a:moveTo>
                    <a:pt x="35" y="12"/>
                  </a:moveTo>
                  <a:cubicBezTo>
                    <a:pt x="23" y="8"/>
                    <a:pt x="12" y="4"/>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4" name="Freeform 13"/>
            <p:cNvSpPr/>
            <p:nvPr/>
          </p:nvSpPr>
          <p:spPr bwMode="auto">
            <a:xfrm>
              <a:off x="9618663" y="5940425"/>
              <a:ext cx="1027113" cy="908050"/>
            </a:xfrm>
            <a:custGeom>
              <a:avLst/>
              <a:gdLst/>
              <a:ahLst/>
              <a:cxnLst/>
              <a:rect l="0" t="0" r="r" b="b"/>
              <a:pathLst>
                <a:path w="216" h="191">
                  <a:moveTo>
                    <a:pt x="0" y="191"/>
                  </a:moveTo>
                  <a:cubicBezTo>
                    <a:pt x="75" y="131"/>
                    <a:pt x="147" y="67"/>
                    <a:pt x="216"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5" name="Freeform 14"/>
            <p:cNvSpPr/>
            <p:nvPr/>
          </p:nvSpPr>
          <p:spPr bwMode="auto">
            <a:xfrm>
              <a:off x="1985963" y="0"/>
              <a:ext cx="3248025" cy="6848475"/>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5"/>
            <p:cNvSpPr/>
            <p:nvPr/>
          </p:nvSpPr>
          <p:spPr bwMode="auto">
            <a:xfrm>
              <a:off x="9780588" y="6054725"/>
              <a:ext cx="865188" cy="793750"/>
            </a:xfrm>
            <a:custGeom>
              <a:avLst/>
              <a:gdLst/>
              <a:ahLst/>
              <a:cxnLst/>
              <a:rect l="0" t="0" r="r" b="b"/>
              <a:pathLst>
                <a:path w="182" h="167">
                  <a:moveTo>
                    <a:pt x="0" y="167"/>
                  </a:moveTo>
                  <a:cubicBezTo>
                    <a:pt x="63" y="114"/>
                    <a:pt x="123" y="58"/>
                    <a:pt x="182"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6"/>
            <p:cNvSpPr/>
            <p:nvPr/>
          </p:nvSpPr>
          <p:spPr bwMode="auto">
            <a:xfrm>
              <a:off x="1871663" y="0"/>
              <a:ext cx="3233738" cy="6848475"/>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7"/>
            <p:cNvSpPr/>
            <p:nvPr/>
          </p:nvSpPr>
          <p:spPr bwMode="auto">
            <a:xfrm>
              <a:off x="9956800" y="6216650"/>
              <a:ext cx="688975" cy="631825"/>
            </a:xfrm>
            <a:custGeom>
              <a:avLst/>
              <a:gdLst/>
              <a:ahLst/>
              <a:cxnLst/>
              <a:rect l="0" t="0" r="r" b="b"/>
              <a:pathLst>
                <a:path w="145" h="133">
                  <a:moveTo>
                    <a:pt x="0" y="133"/>
                  </a:moveTo>
                  <a:cubicBezTo>
                    <a:pt x="50" y="90"/>
                    <a:pt x="98" y="46"/>
                    <a:pt x="14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8"/>
            <p:cNvSpPr/>
            <p:nvPr/>
          </p:nvSpPr>
          <p:spPr bwMode="auto">
            <a:xfrm>
              <a:off x="1466850" y="0"/>
              <a:ext cx="3424238" cy="6848475"/>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9"/>
            <p:cNvSpPr/>
            <p:nvPr/>
          </p:nvSpPr>
          <p:spPr bwMode="auto">
            <a:xfrm>
              <a:off x="10264775" y="6519863"/>
              <a:ext cx="381000" cy="328613"/>
            </a:xfrm>
            <a:custGeom>
              <a:avLst/>
              <a:gdLst/>
              <a:ahLst/>
              <a:cxnLst/>
              <a:rect l="0" t="0" r="r" b="b"/>
              <a:pathLst>
                <a:path w="80" h="69">
                  <a:moveTo>
                    <a:pt x="0" y="69"/>
                  </a:moveTo>
                  <a:cubicBezTo>
                    <a:pt x="27" y="47"/>
                    <a:pt x="53" y="24"/>
                    <a:pt x="8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20"/>
            <p:cNvSpPr/>
            <p:nvPr/>
          </p:nvSpPr>
          <p:spPr bwMode="auto">
            <a:xfrm>
              <a:off x="1581150" y="0"/>
              <a:ext cx="2720975" cy="6848475"/>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21"/>
            <p:cNvSpPr/>
            <p:nvPr/>
          </p:nvSpPr>
          <p:spPr bwMode="auto">
            <a:xfrm>
              <a:off x="1243013" y="0"/>
              <a:ext cx="2949575" cy="6848475"/>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4" name="Freeform 22"/>
            <p:cNvSpPr/>
            <p:nvPr/>
          </p:nvSpPr>
          <p:spPr bwMode="auto">
            <a:xfrm>
              <a:off x="1524000" y="0"/>
              <a:ext cx="1446213" cy="2030413"/>
            </a:xfrm>
            <a:custGeom>
              <a:avLst/>
              <a:gdLst/>
              <a:ahLst/>
              <a:cxnLst/>
              <a:rect l="0" t="0" r="r" b="b"/>
              <a:pathLst>
                <a:path w="304" h="427">
                  <a:moveTo>
                    <a:pt x="304" y="0"/>
                  </a:moveTo>
                  <a:cubicBezTo>
                    <a:pt x="170" y="120"/>
                    <a:pt x="69" y="267"/>
                    <a:pt x="0" y="42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3"/>
            <p:cNvSpPr/>
            <p:nvPr/>
          </p:nvSpPr>
          <p:spPr bwMode="auto">
            <a:xfrm>
              <a:off x="1524000" y="9525"/>
              <a:ext cx="1246188" cy="1641475"/>
            </a:xfrm>
            <a:custGeom>
              <a:avLst/>
              <a:gdLst/>
              <a:ahLst/>
              <a:cxnLst/>
              <a:rect l="0" t="0" r="r" b="b"/>
              <a:pathLst>
                <a:path w="262" h="345">
                  <a:moveTo>
                    <a:pt x="262" y="0"/>
                  </a:moveTo>
                  <a:cubicBezTo>
                    <a:pt x="152" y="102"/>
                    <a:pt x="65" y="217"/>
                    <a:pt x="0" y="34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4"/>
            <p:cNvSpPr/>
            <p:nvPr/>
          </p:nvSpPr>
          <p:spPr bwMode="auto">
            <a:xfrm>
              <a:off x="1524000" y="0"/>
              <a:ext cx="1036638" cy="1212850"/>
            </a:xfrm>
            <a:custGeom>
              <a:avLst/>
              <a:gdLst/>
              <a:ahLst/>
              <a:cxnLst/>
              <a:rect l="0" t="0" r="r" b="b"/>
              <a:pathLst>
                <a:path w="218" h="255">
                  <a:moveTo>
                    <a:pt x="218" y="0"/>
                  </a:moveTo>
                  <a:cubicBezTo>
                    <a:pt x="137" y="77"/>
                    <a:pt x="62" y="162"/>
                    <a:pt x="0" y="25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0" name="Group 19"/>
          <p:cNvGrpSpPr/>
          <p:nvPr/>
        </p:nvGrpSpPr>
        <p:grpSpPr>
          <a:xfrm>
            <a:off x="640080" y="1699589"/>
            <a:ext cx="3286552" cy="3470421"/>
            <a:chOff x="640080" y="1699589"/>
            <a:chExt cx="3286552" cy="3470421"/>
          </a:xfrm>
        </p:grpSpPr>
        <p:sp>
          <p:nvSpPr>
            <p:cNvPr id="21" name="Rectangle 20"/>
            <p:cNvSpPr/>
            <p:nvPr/>
          </p:nvSpPr>
          <p:spPr>
            <a:xfrm>
              <a:off x="644453" y="1699589"/>
              <a:ext cx="327780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Isosceles Triangle 22"/>
            <p:cNvSpPr/>
            <p:nvPr/>
          </p:nvSpPr>
          <p:spPr>
            <a:xfrm rot="10800000">
              <a:off x="2125363" y="48976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640080" y="2275661"/>
              <a:ext cx="3286552"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25554" y="2349924"/>
            <a:ext cx="3112048" cy="2464952"/>
          </a:xfrm>
        </p:spPr>
        <p:txBody>
          <a:bodyPr/>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4415687" y="803186"/>
            <a:ext cx="4091410" cy="5248622"/>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2355B2-B186-F34D-BD35-7CCC537F19CA}"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1B17A1-A52A-8741-BD43-D4893E555743}" type="slidenum">
              <a:rPr lang="en-US" smtClean="0"/>
              <a:t>‹#›</a:t>
            </a:fld>
            <a:endParaRPr lang="en-US"/>
          </a:p>
        </p:txBody>
      </p:sp>
    </p:spTree>
    <p:extLst>
      <p:ext uri="{BB962C8B-B14F-4D97-AF65-F5344CB8AC3E}">
        <p14:creationId xmlns:p14="http://schemas.microsoft.com/office/powerpoint/2010/main" val="42473808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774" name="Group 773"/>
          <p:cNvGrpSpPr/>
          <p:nvPr/>
        </p:nvGrpSpPr>
        <p:grpSpPr>
          <a:xfrm>
            <a:off x="0" y="0"/>
            <a:ext cx="9555163" cy="6853238"/>
            <a:chOff x="1524000" y="0"/>
            <a:chExt cx="9555163" cy="6853238"/>
          </a:xfrm>
        </p:grpSpPr>
        <p:sp>
          <p:nvSpPr>
            <p:cNvPr id="775" name="Freeform 6"/>
            <p:cNvSpPr/>
            <p:nvPr/>
          </p:nvSpPr>
          <p:spPr bwMode="auto">
            <a:xfrm>
              <a:off x="1524000" y="1331913"/>
              <a:ext cx="7837488" cy="5521325"/>
            </a:xfrm>
            <a:custGeom>
              <a:avLst/>
              <a:gdLst/>
              <a:ahLst/>
              <a:cxnLst/>
              <a:rect l="0" t="0" r="r" b="b"/>
              <a:pathLst>
                <a:path w="1648" h="1161">
                  <a:moveTo>
                    <a:pt x="1362" y="1161"/>
                  </a:moveTo>
                  <a:cubicBezTo>
                    <a:pt x="1648" y="920"/>
                    <a:pt x="1283" y="505"/>
                    <a:pt x="1097" y="326"/>
                  </a:cubicBezTo>
                  <a:cubicBezTo>
                    <a:pt x="926" y="162"/>
                    <a:pt x="709" y="35"/>
                    <a:pt x="470" y="14"/>
                  </a:cubicBezTo>
                  <a:cubicBezTo>
                    <a:pt x="315" y="0"/>
                    <a:pt x="142" y="49"/>
                    <a:pt x="0" y="138"/>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6" name="Freeform 7"/>
            <p:cNvSpPr/>
            <p:nvPr/>
          </p:nvSpPr>
          <p:spPr bwMode="auto">
            <a:xfrm>
              <a:off x="1524000" y="5564188"/>
              <a:ext cx="1412875" cy="1284288"/>
            </a:xfrm>
            <a:custGeom>
              <a:avLst/>
              <a:gdLst/>
              <a:ahLst/>
              <a:cxnLst/>
              <a:rect l="0" t="0" r="r" b="b"/>
              <a:pathLst>
                <a:path w="297" h="270">
                  <a:moveTo>
                    <a:pt x="0" y="0"/>
                  </a:moveTo>
                  <a:cubicBezTo>
                    <a:pt x="73" y="119"/>
                    <a:pt x="186" y="220"/>
                    <a:pt x="297" y="27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7" name="Freeform 8"/>
            <p:cNvSpPr/>
            <p:nvPr/>
          </p:nvSpPr>
          <p:spPr bwMode="auto">
            <a:xfrm>
              <a:off x="1524000" y="2030413"/>
              <a:ext cx="6510338" cy="4813300"/>
            </a:xfrm>
            <a:custGeom>
              <a:avLst/>
              <a:gdLst/>
              <a:ahLst/>
              <a:cxnLst/>
              <a:rect l="0" t="0" r="r" b="b"/>
              <a:pathLst>
                <a:path w="1369" h="1012">
                  <a:moveTo>
                    <a:pt x="845" y="1012"/>
                  </a:moveTo>
                  <a:cubicBezTo>
                    <a:pt x="1043" y="967"/>
                    <a:pt x="1369" y="853"/>
                    <a:pt x="1263" y="588"/>
                  </a:cubicBezTo>
                  <a:cubicBezTo>
                    <a:pt x="1164" y="340"/>
                    <a:pt x="861" y="107"/>
                    <a:pt x="602" y="49"/>
                  </a:cubicBezTo>
                  <a:cubicBezTo>
                    <a:pt x="383" y="0"/>
                    <a:pt x="135" y="97"/>
                    <a:pt x="0" y="28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8" name="Freeform 9"/>
            <p:cNvSpPr/>
            <p:nvPr/>
          </p:nvSpPr>
          <p:spPr bwMode="auto">
            <a:xfrm>
              <a:off x="1528763" y="6207125"/>
              <a:ext cx="717550" cy="646113"/>
            </a:xfrm>
            <a:custGeom>
              <a:avLst/>
              <a:gdLst/>
              <a:ahLst/>
              <a:cxnLst/>
              <a:rect l="0" t="0" r="r" b="b"/>
              <a:pathLst>
                <a:path w="151" h="136">
                  <a:moveTo>
                    <a:pt x="0" y="0"/>
                  </a:moveTo>
                  <a:cubicBezTo>
                    <a:pt x="45" y="52"/>
                    <a:pt x="97" y="99"/>
                    <a:pt x="151" y="13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79" name="Freeform 10"/>
            <p:cNvSpPr/>
            <p:nvPr/>
          </p:nvSpPr>
          <p:spPr bwMode="auto">
            <a:xfrm>
              <a:off x="1524000" y="1806575"/>
              <a:ext cx="6753225" cy="5046663"/>
            </a:xfrm>
            <a:custGeom>
              <a:avLst/>
              <a:gdLst/>
              <a:ahLst/>
              <a:cxnLst/>
              <a:rect l="0" t="0" r="r" b="b"/>
              <a:pathLst>
                <a:path w="1420" h="1061">
                  <a:moveTo>
                    <a:pt x="1034" y="1061"/>
                  </a:moveTo>
                  <a:cubicBezTo>
                    <a:pt x="1148" y="1019"/>
                    <a:pt x="1283" y="957"/>
                    <a:pt x="1345" y="845"/>
                  </a:cubicBezTo>
                  <a:cubicBezTo>
                    <a:pt x="1420" y="710"/>
                    <a:pt x="1338" y="570"/>
                    <a:pt x="1249" y="466"/>
                  </a:cubicBezTo>
                  <a:cubicBezTo>
                    <a:pt x="1068" y="253"/>
                    <a:pt x="816" y="57"/>
                    <a:pt x="530" y="23"/>
                  </a:cubicBezTo>
                  <a:cubicBezTo>
                    <a:pt x="336" y="0"/>
                    <a:pt x="140" y="87"/>
                    <a:pt x="0" y="22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80" name="Freeform 11"/>
            <p:cNvSpPr/>
            <p:nvPr/>
          </p:nvSpPr>
          <p:spPr bwMode="auto">
            <a:xfrm>
              <a:off x="1524000" y="669925"/>
              <a:ext cx="8797925" cy="6183313"/>
            </a:xfrm>
            <a:custGeom>
              <a:avLst/>
              <a:gdLst/>
              <a:ahLst/>
              <a:cxnLst/>
              <a:rect l="0" t="0" r="r" b="b"/>
              <a:pathLst>
                <a:path w="1850" h="1300">
                  <a:moveTo>
                    <a:pt x="1552" y="1300"/>
                  </a:moveTo>
                  <a:cubicBezTo>
                    <a:pt x="1850" y="1019"/>
                    <a:pt x="1504" y="652"/>
                    <a:pt x="1288" y="447"/>
                  </a:cubicBezTo>
                  <a:cubicBezTo>
                    <a:pt x="1085" y="255"/>
                    <a:pt x="838" y="90"/>
                    <a:pt x="559" y="37"/>
                  </a:cubicBezTo>
                  <a:cubicBezTo>
                    <a:pt x="364" y="0"/>
                    <a:pt x="171" y="40"/>
                    <a:pt x="0" y="131"/>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1" name="Freeform 12"/>
            <p:cNvSpPr/>
            <p:nvPr/>
          </p:nvSpPr>
          <p:spPr bwMode="auto">
            <a:xfrm>
              <a:off x="1524000" y="119063"/>
              <a:ext cx="9555163" cy="6734175"/>
            </a:xfrm>
            <a:custGeom>
              <a:avLst/>
              <a:gdLst/>
              <a:ahLst/>
              <a:cxnLst/>
              <a:rect l="0" t="0" r="r" b="b"/>
              <a:pathLst>
                <a:path w="2009" h="1416">
                  <a:moveTo>
                    <a:pt x="1725" y="1416"/>
                  </a:moveTo>
                  <a:cubicBezTo>
                    <a:pt x="2009" y="1117"/>
                    <a:pt x="1728" y="785"/>
                    <a:pt x="1492" y="565"/>
                  </a:cubicBezTo>
                  <a:cubicBezTo>
                    <a:pt x="1248" y="339"/>
                    <a:pt x="961" y="143"/>
                    <a:pt x="635" y="61"/>
                  </a:cubicBezTo>
                  <a:cubicBezTo>
                    <a:pt x="392" y="0"/>
                    <a:pt x="190" y="18"/>
                    <a:pt x="0" y="10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2" name="Freeform 13"/>
            <p:cNvSpPr/>
            <p:nvPr/>
          </p:nvSpPr>
          <p:spPr bwMode="auto">
            <a:xfrm>
              <a:off x="5419725" y="4763"/>
              <a:ext cx="5216525" cy="5368925"/>
            </a:xfrm>
            <a:custGeom>
              <a:avLst/>
              <a:gdLst/>
              <a:ahLst/>
              <a:cxnLst/>
              <a:rect l="0" t="0" r="r" b="b"/>
              <a:pathLst>
                <a:path w="1097" h="1129">
                  <a:moveTo>
                    <a:pt x="1097" y="1129"/>
                  </a:moveTo>
                  <a:cubicBezTo>
                    <a:pt x="1031" y="909"/>
                    <a:pt x="843" y="701"/>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3" name="Freeform 15"/>
            <p:cNvSpPr/>
            <p:nvPr/>
          </p:nvSpPr>
          <p:spPr bwMode="auto">
            <a:xfrm>
              <a:off x="5813425" y="4763"/>
              <a:ext cx="4832350" cy="4822825"/>
            </a:xfrm>
            <a:custGeom>
              <a:avLst/>
              <a:gdLst/>
              <a:ahLst/>
              <a:cxnLst/>
              <a:rect l="0" t="0" r="r" b="b"/>
              <a:pathLst>
                <a:path w="1016" h="1014">
                  <a:moveTo>
                    <a:pt x="1016" y="1014"/>
                  </a:moveTo>
                  <a:cubicBezTo>
                    <a:pt x="934" y="849"/>
                    <a:pt x="802" y="6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84" name="Freeform 16"/>
            <p:cNvSpPr/>
            <p:nvPr/>
          </p:nvSpPr>
          <p:spPr bwMode="auto">
            <a:xfrm>
              <a:off x="6003925" y="4763"/>
              <a:ext cx="4641850" cy="4598988"/>
            </a:xfrm>
            <a:custGeom>
              <a:avLst/>
              <a:gdLst/>
              <a:ahLst/>
              <a:cxnLst/>
              <a:rect l="0" t="0" r="r" b="b"/>
              <a:pathLst>
                <a:path w="976" h="967">
                  <a:moveTo>
                    <a:pt x="976" y="967"/>
                  </a:moveTo>
                  <a:cubicBezTo>
                    <a:pt x="894" y="822"/>
                    <a:pt x="779" y="689"/>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785" name="Freeform 17"/>
            <p:cNvSpPr/>
            <p:nvPr/>
          </p:nvSpPr>
          <p:spPr bwMode="auto">
            <a:xfrm>
              <a:off x="6203950" y="0"/>
              <a:ext cx="4441825" cy="4237038"/>
            </a:xfrm>
            <a:custGeom>
              <a:avLst/>
              <a:gdLst/>
              <a:ahLst/>
              <a:cxnLst/>
              <a:rect l="0" t="0" r="r" b="b"/>
              <a:pathLst>
                <a:path w="934" h="891">
                  <a:moveTo>
                    <a:pt x="934" y="891"/>
                  </a:moveTo>
                  <a:cubicBezTo>
                    <a:pt x="863" y="783"/>
                    <a:pt x="778" y="684"/>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6" name="Freeform 18"/>
            <p:cNvSpPr/>
            <p:nvPr/>
          </p:nvSpPr>
          <p:spPr bwMode="auto">
            <a:xfrm>
              <a:off x="6456363" y="4763"/>
              <a:ext cx="4179888" cy="3986213"/>
            </a:xfrm>
            <a:custGeom>
              <a:avLst/>
              <a:gdLst/>
              <a:ahLst/>
              <a:cxnLst/>
              <a:rect l="0" t="0" r="r" b="b"/>
              <a:pathLst>
                <a:path w="879" h="838">
                  <a:moveTo>
                    <a:pt x="879" y="838"/>
                  </a:moveTo>
                  <a:cubicBezTo>
                    <a:pt x="821" y="755"/>
                    <a:pt x="756" y="679"/>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7" name="Freeform 19"/>
            <p:cNvSpPr/>
            <p:nvPr/>
          </p:nvSpPr>
          <p:spPr bwMode="auto">
            <a:xfrm>
              <a:off x="6869113" y="4763"/>
              <a:ext cx="3776663" cy="3838575"/>
            </a:xfrm>
            <a:custGeom>
              <a:avLst/>
              <a:gdLst/>
              <a:ahLst/>
              <a:cxnLst/>
              <a:rect l="0" t="0" r="r" b="b"/>
              <a:pathLst>
                <a:path w="794" h="807">
                  <a:moveTo>
                    <a:pt x="794" y="807"/>
                  </a:moveTo>
                  <a:cubicBezTo>
                    <a:pt x="745" y="739"/>
                    <a:pt x="695" y="676"/>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8" name="Freeform 20"/>
            <p:cNvSpPr/>
            <p:nvPr/>
          </p:nvSpPr>
          <p:spPr bwMode="auto">
            <a:xfrm>
              <a:off x="8758238" y="4763"/>
              <a:ext cx="1887538" cy="1355725"/>
            </a:xfrm>
            <a:custGeom>
              <a:avLst/>
              <a:gdLst/>
              <a:ahLst/>
              <a:cxnLst/>
              <a:rect l="0" t="0" r="r" b="b"/>
              <a:pathLst>
                <a:path w="397" h="285">
                  <a:moveTo>
                    <a:pt x="397" y="285"/>
                  </a:moveTo>
                  <a:cubicBezTo>
                    <a:pt x="270" y="182"/>
                    <a:pt x="138" y="8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9" name="Freeform 21"/>
            <p:cNvSpPr/>
            <p:nvPr/>
          </p:nvSpPr>
          <p:spPr bwMode="auto">
            <a:xfrm>
              <a:off x="9223375" y="9525"/>
              <a:ext cx="1422400" cy="1108075"/>
            </a:xfrm>
            <a:custGeom>
              <a:avLst/>
              <a:gdLst/>
              <a:ahLst/>
              <a:cxnLst/>
              <a:rect l="0" t="0" r="r" b="b"/>
              <a:pathLst>
                <a:path w="299" h="233">
                  <a:moveTo>
                    <a:pt x="299" y="233"/>
                  </a:moveTo>
                  <a:cubicBezTo>
                    <a:pt x="197" y="145"/>
                    <a:pt x="97" y="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0" name="Freeform 22"/>
            <p:cNvSpPr/>
            <p:nvPr/>
          </p:nvSpPr>
          <p:spPr bwMode="auto">
            <a:xfrm>
              <a:off x="10009188" y="4763"/>
              <a:ext cx="636588" cy="361950"/>
            </a:xfrm>
            <a:custGeom>
              <a:avLst/>
              <a:gdLst/>
              <a:ahLst/>
              <a:cxnLst/>
              <a:rect l="0" t="0" r="r" b="b"/>
              <a:pathLst>
                <a:path w="134" h="76">
                  <a:moveTo>
                    <a:pt x="0" y="0"/>
                  </a:moveTo>
                  <a:cubicBezTo>
                    <a:pt x="45" y="25"/>
                    <a:pt x="89" y="50"/>
                    <a:pt x="134" y="7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 name="Group 6"/>
          <p:cNvGrpSpPr/>
          <p:nvPr/>
        </p:nvGrpSpPr>
        <p:grpSpPr>
          <a:xfrm>
            <a:off x="2403476" y="1158902"/>
            <a:ext cx="4317684" cy="4537816"/>
            <a:chOff x="2403476" y="1158902"/>
            <a:chExt cx="4317684" cy="4537816"/>
          </a:xfrm>
        </p:grpSpPr>
        <p:sp>
          <p:nvSpPr>
            <p:cNvPr id="28" name="Rectangle 27"/>
            <p:cNvSpPr/>
            <p:nvPr/>
          </p:nvSpPr>
          <p:spPr>
            <a:xfrm>
              <a:off x="2403476" y="1158902"/>
              <a:ext cx="4317684"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2403476" y="1963574"/>
              <a:ext cx="4317684" cy="33844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3" name="Isosceles Triangle 28"/>
            <p:cNvSpPr/>
            <p:nvPr/>
          </p:nvSpPr>
          <p:spPr>
            <a:xfrm rot="10800000">
              <a:off x="4358702" y="5345655"/>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2479148" y="2028827"/>
            <a:ext cx="4162952" cy="1732474"/>
          </a:xfrm>
        </p:spPr>
        <p:txBody>
          <a:bodyPr bIns="0" anchor="b">
            <a:normAutofit/>
          </a:bodyPr>
          <a:lstStyle>
            <a:lvl1pPr algn="ctr">
              <a:defRPr sz="3600">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2479148" y="3843338"/>
            <a:ext cx="4162952" cy="1426097"/>
          </a:xfrm>
        </p:spPr>
        <p:txBody>
          <a:bodyPr tIns="0">
            <a:normAutofit/>
          </a:bodyPr>
          <a:lstStyle>
            <a:lvl1pPr marL="0" indent="0" algn="ctr">
              <a:buNone/>
              <a:defRPr sz="1600">
                <a:solidFill>
                  <a:srgbClr val="FFFEFF"/>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0080" y="320040"/>
            <a:ext cx="2743200" cy="320040"/>
          </a:xfrm>
        </p:spPr>
        <p:txBody>
          <a:bodyPr/>
          <a:lstStyle/>
          <a:p>
            <a:fld id="{F82355B2-B186-F34D-BD35-7CCC537F19CA}" type="datetimeFigureOut">
              <a:rPr lang="en-US" smtClean="0"/>
              <a:t>9/21/2026</a:t>
            </a:fld>
            <a:endParaRPr lang="en-US"/>
          </a:p>
        </p:txBody>
      </p:sp>
      <p:sp>
        <p:nvSpPr>
          <p:cNvPr id="5" name="Footer Placeholder 4"/>
          <p:cNvSpPr>
            <a:spLocks noGrp="1"/>
          </p:cNvSpPr>
          <p:nvPr>
            <p:ph type="ftr" sz="quarter" idx="11"/>
          </p:nvPr>
        </p:nvSpPr>
        <p:spPr>
          <a:xfrm>
            <a:off x="640080" y="6227064"/>
            <a:ext cx="7854696" cy="320040"/>
          </a:xfrm>
        </p:spPr>
        <p:txBody>
          <a:bodyPr/>
          <a:lstStyle>
            <a:lvl1pPr algn="ctr">
              <a:defRPr/>
            </a:lvl1pPr>
          </a:lstStyle>
          <a:p>
            <a:endParaRPr lang="en-US"/>
          </a:p>
        </p:txBody>
      </p:sp>
      <p:sp>
        <p:nvSpPr>
          <p:cNvPr id="6" name="Slide Number Placeholder 5"/>
          <p:cNvSpPr>
            <a:spLocks noGrp="1"/>
          </p:cNvSpPr>
          <p:nvPr>
            <p:ph type="sldNum" sz="quarter" idx="12"/>
          </p:nvPr>
        </p:nvSpPr>
        <p:spPr>
          <a:xfrm>
            <a:off x="7808976" y="320040"/>
            <a:ext cx="685800" cy="320040"/>
          </a:xfrm>
        </p:spPr>
        <p:txBody>
          <a:bodyPr/>
          <a:lstStyle/>
          <a:p>
            <a:fld id="{E51B17A1-A52A-8741-BD43-D4893E555743}" type="slidenum">
              <a:rPr lang="en-US" smtClean="0"/>
              <a:t>‹#›</a:t>
            </a:fld>
            <a:endParaRPr lang="en-US"/>
          </a:p>
        </p:txBody>
      </p:sp>
    </p:spTree>
    <p:extLst>
      <p:ext uri="{BB962C8B-B14F-4D97-AF65-F5344CB8AC3E}">
        <p14:creationId xmlns:p14="http://schemas.microsoft.com/office/powerpoint/2010/main" val="784193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41" name="Group 40"/>
          <p:cNvGrpSpPr/>
          <p:nvPr/>
        </p:nvGrpSpPr>
        <p:grpSpPr>
          <a:xfrm>
            <a:off x="-286226" y="0"/>
            <a:ext cx="9421759" cy="6858001"/>
            <a:chOff x="1243013" y="0"/>
            <a:chExt cx="9402763" cy="6858001"/>
          </a:xfrm>
        </p:grpSpPr>
        <p:sp>
          <p:nvSpPr>
            <p:cNvPr id="42" name="Freeform 5"/>
            <p:cNvSpPr/>
            <p:nvPr/>
          </p:nvSpPr>
          <p:spPr bwMode="auto">
            <a:xfrm>
              <a:off x="2289175" y="0"/>
              <a:ext cx="3867150" cy="6848475"/>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6"/>
            <p:cNvSpPr/>
            <p:nvPr/>
          </p:nvSpPr>
          <p:spPr bwMode="auto">
            <a:xfrm>
              <a:off x="9604375" y="9525"/>
              <a:ext cx="1041400" cy="328613"/>
            </a:xfrm>
            <a:custGeom>
              <a:avLst/>
              <a:gdLst/>
              <a:ahLst/>
              <a:cxnLst/>
              <a:rect l="0" t="0" r="r" b="b"/>
              <a:pathLst>
                <a:path w="219" h="69">
                  <a:moveTo>
                    <a:pt x="219" y="69"/>
                  </a:moveTo>
                  <a:cubicBezTo>
                    <a:pt x="147" y="41"/>
                    <a:pt x="71" y="1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 name="Freeform 7"/>
            <p:cNvSpPr/>
            <p:nvPr/>
          </p:nvSpPr>
          <p:spPr bwMode="auto">
            <a:xfrm>
              <a:off x="9223375" y="5578475"/>
              <a:ext cx="1422400" cy="1270000"/>
            </a:xfrm>
            <a:custGeom>
              <a:avLst/>
              <a:gdLst/>
              <a:ahLst/>
              <a:cxnLst/>
              <a:rect l="0" t="0" r="r" b="b"/>
              <a:pathLst>
                <a:path w="299" h="267">
                  <a:moveTo>
                    <a:pt x="0" y="267"/>
                  </a:moveTo>
                  <a:cubicBezTo>
                    <a:pt x="105" y="186"/>
                    <a:pt x="206" y="96"/>
                    <a:pt x="299"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8"/>
            <p:cNvSpPr/>
            <p:nvPr/>
          </p:nvSpPr>
          <p:spPr bwMode="auto">
            <a:xfrm>
              <a:off x="2103438" y="0"/>
              <a:ext cx="3681413" cy="6848475"/>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9"/>
            <p:cNvSpPr/>
            <p:nvPr/>
          </p:nvSpPr>
          <p:spPr bwMode="auto">
            <a:xfrm>
              <a:off x="10179050" y="9525"/>
              <a:ext cx="466725" cy="157163"/>
            </a:xfrm>
            <a:custGeom>
              <a:avLst/>
              <a:gdLst/>
              <a:ahLst/>
              <a:cxnLst/>
              <a:rect l="0" t="0" r="r" b="b"/>
              <a:pathLst>
                <a:path w="98" h="33">
                  <a:moveTo>
                    <a:pt x="98" y="33"/>
                  </a:moveTo>
                  <a:cubicBezTo>
                    <a:pt x="65" y="21"/>
                    <a:pt x="33" y="10"/>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7" name="Freeform 10"/>
            <p:cNvSpPr/>
            <p:nvPr/>
          </p:nvSpPr>
          <p:spPr bwMode="auto">
            <a:xfrm>
              <a:off x="9471025" y="5811838"/>
              <a:ext cx="1174750" cy="1046163"/>
            </a:xfrm>
            <a:custGeom>
              <a:avLst/>
              <a:gdLst/>
              <a:ahLst/>
              <a:cxnLst/>
              <a:rect l="0" t="0" r="r" b="b"/>
              <a:pathLst>
                <a:path w="247" h="220">
                  <a:moveTo>
                    <a:pt x="0" y="220"/>
                  </a:moveTo>
                  <a:cubicBezTo>
                    <a:pt x="86" y="152"/>
                    <a:pt x="169" y="78"/>
                    <a:pt x="247"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8" name="Freeform 11"/>
            <p:cNvSpPr/>
            <p:nvPr/>
          </p:nvSpPr>
          <p:spPr bwMode="auto">
            <a:xfrm>
              <a:off x="1985963" y="0"/>
              <a:ext cx="3622675" cy="6848475"/>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2"/>
            <p:cNvSpPr/>
            <p:nvPr/>
          </p:nvSpPr>
          <p:spPr bwMode="auto">
            <a:xfrm>
              <a:off x="10479088" y="9525"/>
              <a:ext cx="166688" cy="57150"/>
            </a:xfrm>
            <a:custGeom>
              <a:avLst/>
              <a:gdLst/>
              <a:ahLst/>
              <a:cxnLst/>
              <a:rect l="0" t="0" r="r" b="b"/>
              <a:pathLst>
                <a:path w="35" h="12">
                  <a:moveTo>
                    <a:pt x="35" y="12"/>
                  </a:moveTo>
                  <a:cubicBezTo>
                    <a:pt x="23" y="8"/>
                    <a:pt x="12" y="4"/>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3"/>
            <p:cNvSpPr/>
            <p:nvPr/>
          </p:nvSpPr>
          <p:spPr bwMode="auto">
            <a:xfrm>
              <a:off x="9618663" y="5940425"/>
              <a:ext cx="1027113" cy="908050"/>
            </a:xfrm>
            <a:custGeom>
              <a:avLst/>
              <a:gdLst/>
              <a:ahLst/>
              <a:cxnLst/>
              <a:rect l="0" t="0" r="r" b="b"/>
              <a:pathLst>
                <a:path w="216" h="191">
                  <a:moveTo>
                    <a:pt x="0" y="191"/>
                  </a:moveTo>
                  <a:cubicBezTo>
                    <a:pt x="75" y="131"/>
                    <a:pt x="147" y="67"/>
                    <a:pt x="216"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4"/>
            <p:cNvSpPr/>
            <p:nvPr/>
          </p:nvSpPr>
          <p:spPr bwMode="auto">
            <a:xfrm>
              <a:off x="1985963" y="0"/>
              <a:ext cx="3248025" cy="6848475"/>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5"/>
            <p:cNvSpPr/>
            <p:nvPr/>
          </p:nvSpPr>
          <p:spPr bwMode="auto">
            <a:xfrm>
              <a:off x="9780588" y="6054725"/>
              <a:ext cx="865188" cy="793750"/>
            </a:xfrm>
            <a:custGeom>
              <a:avLst/>
              <a:gdLst/>
              <a:ahLst/>
              <a:cxnLst/>
              <a:rect l="0" t="0" r="r" b="b"/>
              <a:pathLst>
                <a:path w="182" h="167">
                  <a:moveTo>
                    <a:pt x="0" y="167"/>
                  </a:moveTo>
                  <a:cubicBezTo>
                    <a:pt x="63" y="114"/>
                    <a:pt x="123" y="58"/>
                    <a:pt x="182"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6"/>
            <p:cNvSpPr/>
            <p:nvPr/>
          </p:nvSpPr>
          <p:spPr bwMode="auto">
            <a:xfrm>
              <a:off x="1871663" y="0"/>
              <a:ext cx="3233738" cy="6848475"/>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7"/>
            <p:cNvSpPr/>
            <p:nvPr/>
          </p:nvSpPr>
          <p:spPr bwMode="auto">
            <a:xfrm>
              <a:off x="9956800" y="6216650"/>
              <a:ext cx="688975" cy="631825"/>
            </a:xfrm>
            <a:custGeom>
              <a:avLst/>
              <a:gdLst/>
              <a:ahLst/>
              <a:cxnLst/>
              <a:rect l="0" t="0" r="r" b="b"/>
              <a:pathLst>
                <a:path w="145" h="133">
                  <a:moveTo>
                    <a:pt x="0" y="133"/>
                  </a:moveTo>
                  <a:cubicBezTo>
                    <a:pt x="50" y="90"/>
                    <a:pt x="98" y="46"/>
                    <a:pt x="14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18"/>
            <p:cNvSpPr/>
            <p:nvPr/>
          </p:nvSpPr>
          <p:spPr bwMode="auto">
            <a:xfrm>
              <a:off x="1466850" y="0"/>
              <a:ext cx="3424238" cy="6848475"/>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19"/>
            <p:cNvSpPr/>
            <p:nvPr/>
          </p:nvSpPr>
          <p:spPr bwMode="auto">
            <a:xfrm>
              <a:off x="10264775" y="6519863"/>
              <a:ext cx="381000" cy="328613"/>
            </a:xfrm>
            <a:custGeom>
              <a:avLst/>
              <a:gdLst/>
              <a:ahLst/>
              <a:cxnLst/>
              <a:rect l="0" t="0" r="r" b="b"/>
              <a:pathLst>
                <a:path w="80" h="69">
                  <a:moveTo>
                    <a:pt x="0" y="69"/>
                  </a:moveTo>
                  <a:cubicBezTo>
                    <a:pt x="27" y="47"/>
                    <a:pt x="53" y="24"/>
                    <a:pt x="8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0"/>
            <p:cNvSpPr/>
            <p:nvPr/>
          </p:nvSpPr>
          <p:spPr bwMode="auto">
            <a:xfrm>
              <a:off x="1581150" y="0"/>
              <a:ext cx="2720975" cy="6848475"/>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8" name="Freeform 21"/>
            <p:cNvSpPr/>
            <p:nvPr/>
          </p:nvSpPr>
          <p:spPr bwMode="auto">
            <a:xfrm>
              <a:off x="1243013" y="0"/>
              <a:ext cx="2949575" cy="6848475"/>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9" name="Freeform 22"/>
            <p:cNvSpPr/>
            <p:nvPr/>
          </p:nvSpPr>
          <p:spPr bwMode="auto">
            <a:xfrm>
              <a:off x="1524000" y="0"/>
              <a:ext cx="1446213" cy="2030413"/>
            </a:xfrm>
            <a:custGeom>
              <a:avLst/>
              <a:gdLst/>
              <a:ahLst/>
              <a:cxnLst/>
              <a:rect l="0" t="0" r="r" b="b"/>
              <a:pathLst>
                <a:path w="304" h="427">
                  <a:moveTo>
                    <a:pt x="304" y="0"/>
                  </a:moveTo>
                  <a:cubicBezTo>
                    <a:pt x="170" y="120"/>
                    <a:pt x="69" y="267"/>
                    <a:pt x="0" y="42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3"/>
            <p:cNvSpPr/>
            <p:nvPr/>
          </p:nvSpPr>
          <p:spPr bwMode="auto">
            <a:xfrm>
              <a:off x="1524000" y="9525"/>
              <a:ext cx="1246188" cy="1641475"/>
            </a:xfrm>
            <a:custGeom>
              <a:avLst/>
              <a:gdLst/>
              <a:ahLst/>
              <a:cxnLst/>
              <a:rect l="0" t="0" r="r" b="b"/>
              <a:pathLst>
                <a:path w="262" h="345">
                  <a:moveTo>
                    <a:pt x="262" y="0"/>
                  </a:moveTo>
                  <a:cubicBezTo>
                    <a:pt x="152" y="102"/>
                    <a:pt x="65" y="217"/>
                    <a:pt x="0" y="34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1" name="Freeform 24"/>
            <p:cNvSpPr/>
            <p:nvPr/>
          </p:nvSpPr>
          <p:spPr bwMode="auto">
            <a:xfrm>
              <a:off x="1524000" y="0"/>
              <a:ext cx="1036638" cy="1212850"/>
            </a:xfrm>
            <a:custGeom>
              <a:avLst/>
              <a:gdLst/>
              <a:ahLst/>
              <a:cxnLst/>
              <a:rect l="0" t="0" r="r" b="b"/>
              <a:pathLst>
                <a:path w="218" h="255">
                  <a:moveTo>
                    <a:pt x="218" y="0"/>
                  </a:moveTo>
                  <a:cubicBezTo>
                    <a:pt x="137" y="77"/>
                    <a:pt x="62" y="162"/>
                    <a:pt x="0" y="25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2" name="Group 61"/>
          <p:cNvGrpSpPr/>
          <p:nvPr/>
        </p:nvGrpSpPr>
        <p:grpSpPr>
          <a:xfrm>
            <a:off x="640080" y="1699589"/>
            <a:ext cx="3286552" cy="3470421"/>
            <a:chOff x="640080" y="1699589"/>
            <a:chExt cx="3286552" cy="3470421"/>
          </a:xfrm>
        </p:grpSpPr>
        <p:sp>
          <p:nvSpPr>
            <p:cNvPr id="63" name="Rectangle 62"/>
            <p:cNvSpPr/>
            <p:nvPr/>
          </p:nvSpPr>
          <p:spPr>
            <a:xfrm>
              <a:off x="644453" y="1699589"/>
              <a:ext cx="327780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Isosceles Triangle 22"/>
            <p:cNvSpPr/>
            <p:nvPr/>
          </p:nvSpPr>
          <p:spPr>
            <a:xfrm rot="10800000">
              <a:off x="2125363" y="48976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 name="Rectangle 64"/>
            <p:cNvSpPr/>
            <p:nvPr/>
          </p:nvSpPr>
          <p:spPr>
            <a:xfrm>
              <a:off x="640080" y="2275661"/>
              <a:ext cx="3286552"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19952" y="2355068"/>
            <a:ext cx="3122163" cy="2459808"/>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sz="half" idx="1"/>
          </p:nvPr>
        </p:nvSpPr>
        <p:spPr>
          <a:xfrm>
            <a:off x="4423014" y="804029"/>
            <a:ext cx="4091674" cy="24593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20283" y="3585104"/>
            <a:ext cx="4094404" cy="24706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40080" y="320040"/>
            <a:ext cx="2743200" cy="320040"/>
          </a:xfrm>
        </p:spPr>
        <p:txBody>
          <a:bodyPr/>
          <a:lstStyle/>
          <a:p>
            <a:fld id="{F82355B2-B186-F34D-BD35-7CCC537F19CA}" type="datetimeFigureOut">
              <a:rPr lang="en-US" smtClean="0"/>
              <a:t>9/21/2026</a:t>
            </a:fld>
            <a:endParaRPr lang="en-US"/>
          </a:p>
        </p:txBody>
      </p:sp>
      <p:sp>
        <p:nvSpPr>
          <p:cNvPr id="6" name="Footer Placeholder 5"/>
          <p:cNvSpPr>
            <a:spLocks noGrp="1"/>
          </p:cNvSpPr>
          <p:nvPr>
            <p:ph type="ftr" sz="quarter" idx="11"/>
          </p:nvPr>
        </p:nvSpPr>
        <p:spPr>
          <a:xfrm>
            <a:off x="640080" y="6227064"/>
            <a:ext cx="7854696" cy="320040"/>
          </a:xfrm>
        </p:spPr>
        <p:txBody>
          <a:bodyPr/>
          <a:lstStyle/>
          <a:p>
            <a:endParaRPr lang="en-US"/>
          </a:p>
        </p:txBody>
      </p:sp>
      <p:sp>
        <p:nvSpPr>
          <p:cNvPr id="7" name="Slide Number Placeholder 6"/>
          <p:cNvSpPr>
            <a:spLocks noGrp="1"/>
          </p:cNvSpPr>
          <p:nvPr>
            <p:ph type="sldNum" sz="quarter" idx="12"/>
          </p:nvPr>
        </p:nvSpPr>
        <p:spPr>
          <a:xfrm>
            <a:off x="7808976" y="320040"/>
            <a:ext cx="685800" cy="320040"/>
          </a:xfrm>
        </p:spPr>
        <p:txBody>
          <a:bodyPr/>
          <a:lstStyle/>
          <a:p>
            <a:fld id="{E51B17A1-A52A-8741-BD43-D4893E555743}" type="slidenum">
              <a:rPr lang="en-US" smtClean="0"/>
              <a:t>‹#›</a:t>
            </a:fld>
            <a:endParaRPr lang="en-US"/>
          </a:p>
        </p:txBody>
      </p:sp>
    </p:spTree>
    <p:extLst>
      <p:ext uri="{BB962C8B-B14F-4D97-AF65-F5344CB8AC3E}">
        <p14:creationId xmlns:p14="http://schemas.microsoft.com/office/powerpoint/2010/main" val="7402639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38" name="Group 37"/>
          <p:cNvGrpSpPr/>
          <p:nvPr/>
        </p:nvGrpSpPr>
        <p:grpSpPr>
          <a:xfrm>
            <a:off x="-286226" y="0"/>
            <a:ext cx="9421759" cy="6858001"/>
            <a:chOff x="1243013" y="0"/>
            <a:chExt cx="9402763" cy="6858001"/>
          </a:xfrm>
        </p:grpSpPr>
        <p:sp>
          <p:nvSpPr>
            <p:cNvPr id="39" name="Freeform 5"/>
            <p:cNvSpPr/>
            <p:nvPr/>
          </p:nvSpPr>
          <p:spPr bwMode="auto">
            <a:xfrm>
              <a:off x="2289175" y="0"/>
              <a:ext cx="3867150" cy="6848475"/>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6"/>
            <p:cNvSpPr/>
            <p:nvPr/>
          </p:nvSpPr>
          <p:spPr bwMode="auto">
            <a:xfrm>
              <a:off x="9604375" y="9525"/>
              <a:ext cx="1041400" cy="328613"/>
            </a:xfrm>
            <a:custGeom>
              <a:avLst/>
              <a:gdLst/>
              <a:ahLst/>
              <a:cxnLst/>
              <a:rect l="0" t="0" r="r" b="b"/>
              <a:pathLst>
                <a:path w="219" h="69">
                  <a:moveTo>
                    <a:pt x="219" y="69"/>
                  </a:moveTo>
                  <a:cubicBezTo>
                    <a:pt x="147" y="41"/>
                    <a:pt x="71" y="1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7"/>
            <p:cNvSpPr/>
            <p:nvPr/>
          </p:nvSpPr>
          <p:spPr bwMode="auto">
            <a:xfrm>
              <a:off x="9223375" y="5578475"/>
              <a:ext cx="1422400" cy="1270000"/>
            </a:xfrm>
            <a:custGeom>
              <a:avLst/>
              <a:gdLst/>
              <a:ahLst/>
              <a:cxnLst/>
              <a:rect l="0" t="0" r="r" b="b"/>
              <a:pathLst>
                <a:path w="299" h="267">
                  <a:moveTo>
                    <a:pt x="0" y="267"/>
                  </a:moveTo>
                  <a:cubicBezTo>
                    <a:pt x="105" y="186"/>
                    <a:pt x="206" y="96"/>
                    <a:pt x="299"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8"/>
            <p:cNvSpPr/>
            <p:nvPr/>
          </p:nvSpPr>
          <p:spPr bwMode="auto">
            <a:xfrm>
              <a:off x="2103438" y="0"/>
              <a:ext cx="3681413" cy="6848475"/>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9"/>
            <p:cNvSpPr/>
            <p:nvPr/>
          </p:nvSpPr>
          <p:spPr bwMode="auto">
            <a:xfrm>
              <a:off x="10179050" y="9525"/>
              <a:ext cx="466725" cy="157163"/>
            </a:xfrm>
            <a:custGeom>
              <a:avLst/>
              <a:gdLst/>
              <a:ahLst/>
              <a:cxnLst/>
              <a:rect l="0" t="0" r="r" b="b"/>
              <a:pathLst>
                <a:path w="98" h="33">
                  <a:moveTo>
                    <a:pt x="98" y="33"/>
                  </a:moveTo>
                  <a:cubicBezTo>
                    <a:pt x="65" y="21"/>
                    <a:pt x="33" y="10"/>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0"/>
            <p:cNvSpPr/>
            <p:nvPr/>
          </p:nvSpPr>
          <p:spPr bwMode="auto">
            <a:xfrm>
              <a:off x="9471025" y="5811838"/>
              <a:ext cx="1174750" cy="1046163"/>
            </a:xfrm>
            <a:custGeom>
              <a:avLst/>
              <a:gdLst/>
              <a:ahLst/>
              <a:cxnLst/>
              <a:rect l="0" t="0" r="r" b="b"/>
              <a:pathLst>
                <a:path w="247" h="220">
                  <a:moveTo>
                    <a:pt x="0" y="220"/>
                  </a:moveTo>
                  <a:cubicBezTo>
                    <a:pt x="86" y="152"/>
                    <a:pt x="169" y="78"/>
                    <a:pt x="247"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1"/>
            <p:cNvSpPr/>
            <p:nvPr/>
          </p:nvSpPr>
          <p:spPr bwMode="auto">
            <a:xfrm>
              <a:off x="1985963" y="0"/>
              <a:ext cx="3622675" cy="6848475"/>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2"/>
            <p:cNvSpPr/>
            <p:nvPr/>
          </p:nvSpPr>
          <p:spPr bwMode="auto">
            <a:xfrm>
              <a:off x="10479088" y="9525"/>
              <a:ext cx="166688" cy="57150"/>
            </a:xfrm>
            <a:custGeom>
              <a:avLst/>
              <a:gdLst/>
              <a:ahLst/>
              <a:cxnLst/>
              <a:rect l="0" t="0" r="r" b="b"/>
              <a:pathLst>
                <a:path w="35" h="12">
                  <a:moveTo>
                    <a:pt x="35" y="12"/>
                  </a:moveTo>
                  <a:cubicBezTo>
                    <a:pt x="23" y="8"/>
                    <a:pt x="12" y="4"/>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3"/>
            <p:cNvSpPr/>
            <p:nvPr/>
          </p:nvSpPr>
          <p:spPr bwMode="auto">
            <a:xfrm>
              <a:off x="9618663" y="5940425"/>
              <a:ext cx="1027113" cy="908050"/>
            </a:xfrm>
            <a:custGeom>
              <a:avLst/>
              <a:gdLst/>
              <a:ahLst/>
              <a:cxnLst/>
              <a:rect l="0" t="0" r="r" b="b"/>
              <a:pathLst>
                <a:path w="216" h="191">
                  <a:moveTo>
                    <a:pt x="0" y="191"/>
                  </a:moveTo>
                  <a:cubicBezTo>
                    <a:pt x="75" y="131"/>
                    <a:pt x="147" y="67"/>
                    <a:pt x="216"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4"/>
            <p:cNvSpPr/>
            <p:nvPr/>
          </p:nvSpPr>
          <p:spPr bwMode="auto">
            <a:xfrm>
              <a:off x="1985963" y="0"/>
              <a:ext cx="3248025" cy="6848475"/>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5"/>
            <p:cNvSpPr/>
            <p:nvPr/>
          </p:nvSpPr>
          <p:spPr bwMode="auto">
            <a:xfrm>
              <a:off x="9780588" y="6054725"/>
              <a:ext cx="865188" cy="793750"/>
            </a:xfrm>
            <a:custGeom>
              <a:avLst/>
              <a:gdLst/>
              <a:ahLst/>
              <a:cxnLst/>
              <a:rect l="0" t="0" r="r" b="b"/>
              <a:pathLst>
                <a:path w="182" h="167">
                  <a:moveTo>
                    <a:pt x="0" y="167"/>
                  </a:moveTo>
                  <a:cubicBezTo>
                    <a:pt x="63" y="114"/>
                    <a:pt x="123" y="58"/>
                    <a:pt x="182"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6"/>
            <p:cNvSpPr/>
            <p:nvPr/>
          </p:nvSpPr>
          <p:spPr bwMode="auto">
            <a:xfrm>
              <a:off x="1871663" y="0"/>
              <a:ext cx="3233738" cy="6848475"/>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7"/>
            <p:cNvSpPr/>
            <p:nvPr/>
          </p:nvSpPr>
          <p:spPr bwMode="auto">
            <a:xfrm>
              <a:off x="9956800" y="6216650"/>
              <a:ext cx="688975" cy="631825"/>
            </a:xfrm>
            <a:custGeom>
              <a:avLst/>
              <a:gdLst/>
              <a:ahLst/>
              <a:cxnLst/>
              <a:rect l="0" t="0" r="r" b="b"/>
              <a:pathLst>
                <a:path w="145" h="133">
                  <a:moveTo>
                    <a:pt x="0" y="133"/>
                  </a:moveTo>
                  <a:cubicBezTo>
                    <a:pt x="50" y="90"/>
                    <a:pt x="98" y="46"/>
                    <a:pt x="14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8"/>
            <p:cNvSpPr/>
            <p:nvPr/>
          </p:nvSpPr>
          <p:spPr bwMode="auto">
            <a:xfrm>
              <a:off x="1466850" y="0"/>
              <a:ext cx="3424238" cy="6848475"/>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9"/>
            <p:cNvSpPr/>
            <p:nvPr/>
          </p:nvSpPr>
          <p:spPr bwMode="auto">
            <a:xfrm>
              <a:off x="10264775" y="6519863"/>
              <a:ext cx="381000" cy="328613"/>
            </a:xfrm>
            <a:custGeom>
              <a:avLst/>
              <a:gdLst/>
              <a:ahLst/>
              <a:cxnLst/>
              <a:rect l="0" t="0" r="r" b="b"/>
              <a:pathLst>
                <a:path w="80" h="69">
                  <a:moveTo>
                    <a:pt x="0" y="69"/>
                  </a:moveTo>
                  <a:cubicBezTo>
                    <a:pt x="27" y="47"/>
                    <a:pt x="53" y="24"/>
                    <a:pt x="8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20"/>
            <p:cNvSpPr/>
            <p:nvPr/>
          </p:nvSpPr>
          <p:spPr bwMode="auto">
            <a:xfrm>
              <a:off x="1581150" y="0"/>
              <a:ext cx="2720975" cy="6848475"/>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5" name="Freeform 21"/>
            <p:cNvSpPr/>
            <p:nvPr/>
          </p:nvSpPr>
          <p:spPr bwMode="auto">
            <a:xfrm>
              <a:off x="1243013" y="0"/>
              <a:ext cx="2949575" cy="6848475"/>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6" name="Freeform 22"/>
            <p:cNvSpPr/>
            <p:nvPr/>
          </p:nvSpPr>
          <p:spPr bwMode="auto">
            <a:xfrm>
              <a:off x="1524000" y="0"/>
              <a:ext cx="1446213" cy="2030413"/>
            </a:xfrm>
            <a:custGeom>
              <a:avLst/>
              <a:gdLst/>
              <a:ahLst/>
              <a:cxnLst/>
              <a:rect l="0" t="0" r="r" b="b"/>
              <a:pathLst>
                <a:path w="304" h="427">
                  <a:moveTo>
                    <a:pt x="304" y="0"/>
                  </a:moveTo>
                  <a:cubicBezTo>
                    <a:pt x="170" y="120"/>
                    <a:pt x="69" y="267"/>
                    <a:pt x="0" y="42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3"/>
            <p:cNvSpPr/>
            <p:nvPr/>
          </p:nvSpPr>
          <p:spPr bwMode="auto">
            <a:xfrm>
              <a:off x="1524000" y="9525"/>
              <a:ext cx="1246188" cy="1641475"/>
            </a:xfrm>
            <a:custGeom>
              <a:avLst/>
              <a:gdLst/>
              <a:ahLst/>
              <a:cxnLst/>
              <a:rect l="0" t="0" r="r" b="b"/>
              <a:pathLst>
                <a:path w="262" h="345">
                  <a:moveTo>
                    <a:pt x="262" y="0"/>
                  </a:moveTo>
                  <a:cubicBezTo>
                    <a:pt x="152" y="102"/>
                    <a:pt x="65" y="217"/>
                    <a:pt x="0" y="34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4"/>
            <p:cNvSpPr/>
            <p:nvPr/>
          </p:nvSpPr>
          <p:spPr bwMode="auto">
            <a:xfrm>
              <a:off x="1524000" y="0"/>
              <a:ext cx="1036638" cy="1212850"/>
            </a:xfrm>
            <a:custGeom>
              <a:avLst/>
              <a:gdLst/>
              <a:ahLst/>
              <a:cxnLst/>
              <a:rect l="0" t="0" r="r" b="b"/>
              <a:pathLst>
                <a:path w="218" h="255">
                  <a:moveTo>
                    <a:pt x="218" y="0"/>
                  </a:moveTo>
                  <a:cubicBezTo>
                    <a:pt x="137" y="77"/>
                    <a:pt x="62" y="162"/>
                    <a:pt x="0" y="25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640080" y="1699589"/>
            <a:ext cx="3286552" cy="3470421"/>
            <a:chOff x="640080" y="1699589"/>
            <a:chExt cx="3286552" cy="3470421"/>
          </a:xfrm>
        </p:grpSpPr>
        <p:sp>
          <p:nvSpPr>
            <p:cNvPr id="60" name="Rectangle 59"/>
            <p:cNvSpPr/>
            <p:nvPr/>
          </p:nvSpPr>
          <p:spPr>
            <a:xfrm>
              <a:off x="644453" y="1699589"/>
              <a:ext cx="327780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125363" y="48976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640080" y="2275661"/>
              <a:ext cx="3286552"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19952" y="2355848"/>
            <a:ext cx="3122163" cy="2459028"/>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4706612" y="802200"/>
            <a:ext cx="3805123" cy="685800"/>
          </a:xfrm>
        </p:spPr>
        <p:txBody>
          <a:bodyPr anchor="ctr">
            <a:noAutofit/>
          </a:bodyPr>
          <a:lstStyle>
            <a:lvl1pPr marL="0" indent="0" algn="l">
              <a:lnSpc>
                <a:spcPct val="100000"/>
              </a:lnSpc>
              <a:buNone/>
              <a:defRPr sz="18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06636" y="1487999"/>
            <a:ext cx="3804674" cy="17753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95010" y="3585518"/>
            <a:ext cx="3819675" cy="685800"/>
          </a:xfrm>
        </p:spPr>
        <p:txBody>
          <a:bodyPr anchor="ctr">
            <a:noAutofit/>
          </a:bodyPr>
          <a:lstStyle>
            <a:lvl1pPr marL="0" indent="0" algn="l">
              <a:lnSpc>
                <a:spcPct val="100000"/>
              </a:lnSpc>
              <a:buNone/>
              <a:defRPr sz="18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95010" y="4270332"/>
            <a:ext cx="3819675" cy="17854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40080" y="320040"/>
            <a:ext cx="2743200" cy="320040"/>
          </a:xfrm>
        </p:spPr>
        <p:txBody>
          <a:bodyPr/>
          <a:lstStyle/>
          <a:p>
            <a:fld id="{F82355B2-B186-F34D-BD35-7CCC537F19CA}" type="datetimeFigureOut">
              <a:rPr lang="en-US" smtClean="0"/>
              <a:t>9/21/2026</a:t>
            </a:fld>
            <a:endParaRPr lang="en-US"/>
          </a:p>
        </p:txBody>
      </p:sp>
      <p:sp>
        <p:nvSpPr>
          <p:cNvPr id="8" name="Footer Placeholder 7"/>
          <p:cNvSpPr>
            <a:spLocks noGrp="1"/>
          </p:cNvSpPr>
          <p:nvPr>
            <p:ph type="ftr" sz="quarter" idx="11"/>
          </p:nvPr>
        </p:nvSpPr>
        <p:spPr>
          <a:xfrm>
            <a:off x="640080" y="6227064"/>
            <a:ext cx="7854696" cy="320040"/>
          </a:xfrm>
        </p:spPr>
        <p:txBody>
          <a:bodyPr/>
          <a:lstStyle/>
          <a:p>
            <a:endParaRPr lang="en-US"/>
          </a:p>
        </p:txBody>
      </p:sp>
      <p:sp>
        <p:nvSpPr>
          <p:cNvPr id="9" name="Slide Number Placeholder 8"/>
          <p:cNvSpPr>
            <a:spLocks noGrp="1"/>
          </p:cNvSpPr>
          <p:nvPr>
            <p:ph type="sldNum" sz="quarter" idx="12"/>
          </p:nvPr>
        </p:nvSpPr>
        <p:spPr>
          <a:xfrm>
            <a:off x="7808976" y="320040"/>
            <a:ext cx="685800" cy="320040"/>
          </a:xfrm>
        </p:spPr>
        <p:txBody>
          <a:bodyPr/>
          <a:lstStyle/>
          <a:p>
            <a:fld id="{E51B17A1-A52A-8741-BD43-D4893E555743}" type="slidenum">
              <a:rPr lang="en-US" smtClean="0"/>
              <a:t>‹#›</a:t>
            </a:fld>
            <a:endParaRPr lang="en-US"/>
          </a:p>
        </p:txBody>
      </p:sp>
    </p:spTree>
    <p:extLst>
      <p:ext uri="{BB962C8B-B14F-4D97-AF65-F5344CB8AC3E}">
        <p14:creationId xmlns:p14="http://schemas.microsoft.com/office/powerpoint/2010/main" val="5032039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76" name="Group 75"/>
          <p:cNvGrpSpPr/>
          <p:nvPr/>
        </p:nvGrpSpPr>
        <p:grpSpPr>
          <a:xfrm>
            <a:off x="-286226" y="0"/>
            <a:ext cx="9421759" cy="6858001"/>
            <a:chOff x="1243013" y="0"/>
            <a:chExt cx="9402763" cy="6858001"/>
          </a:xfrm>
        </p:grpSpPr>
        <p:sp>
          <p:nvSpPr>
            <p:cNvPr id="77" name="Freeform 5"/>
            <p:cNvSpPr/>
            <p:nvPr/>
          </p:nvSpPr>
          <p:spPr bwMode="auto">
            <a:xfrm>
              <a:off x="2289175" y="0"/>
              <a:ext cx="3867150" cy="6848475"/>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6"/>
            <p:cNvSpPr/>
            <p:nvPr/>
          </p:nvSpPr>
          <p:spPr bwMode="auto">
            <a:xfrm>
              <a:off x="9604375" y="9525"/>
              <a:ext cx="1041400" cy="328613"/>
            </a:xfrm>
            <a:custGeom>
              <a:avLst/>
              <a:gdLst/>
              <a:ahLst/>
              <a:cxnLst/>
              <a:rect l="0" t="0" r="r" b="b"/>
              <a:pathLst>
                <a:path w="219" h="69">
                  <a:moveTo>
                    <a:pt x="219" y="69"/>
                  </a:moveTo>
                  <a:cubicBezTo>
                    <a:pt x="147" y="41"/>
                    <a:pt x="71" y="1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7"/>
            <p:cNvSpPr/>
            <p:nvPr/>
          </p:nvSpPr>
          <p:spPr bwMode="auto">
            <a:xfrm>
              <a:off x="9223375" y="5578475"/>
              <a:ext cx="1422400" cy="1270000"/>
            </a:xfrm>
            <a:custGeom>
              <a:avLst/>
              <a:gdLst/>
              <a:ahLst/>
              <a:cxnLst/>
              <a:rect l="0" t="0" r="r" b="b"/>
              <a:pathLst>
                <a:path w="299" h="267">
                  <a:moveTo>
                    <a:pt x="0" y="267"/>
                  </a:moveTo>
                  <a:cubicBezTo>
                    <a:pt x="105" y="186"/>
                    <a:pt x="206" y="96"/>
                    <a:pt x="299"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8"/>
            <p:cNvSpPr/>
            <p:nvPr/>
          </p:nvSpPr>
          <p:spPr bwMode="auto">
            <a:xfrm>
              <a:off x="2103438" y="0"/>
              <a:ext cx="3681413" cy="6848475"/>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9"/>
            <p:cNvSpPr/>
            <p:nvPr/>
          </p:nvSpPr>
          <p:spPr bwMode="auto">
            <a:xfrm>
              <a:off x="10179050" y="9525"/>
              <a:ext cx="466725" cy="157163"/>
            </a:xfrm>
            <a:custGeom>
              <a:avLst/>
              <a:gdLst/>
              <a:ahLst/>
              <a:cxnLst/>
              <a:rect l="0" t="0" r="r" b="b"/>
              <a:pathLst>
                <a:path w="98" h="33">
                  <a:moveTo>
                    <a:pt x="98" y="33"/>
                  </a:moveTo>
                  <a:cubicBezTo>
                    <a:pt x="65" y="21"/>
                    <a:pt x="33" y="10"/>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0"/>
            <p:cNvSpPr/>
            <p:nvPr/>
          </p:nvSpPr>
          <p:spPr bwMode="auto">
            <a:xfrm>
              <a:off x="9471025" y="5811838"/>
              <a:ext cx="1174750" cy="1046163"/>
            </a:xfrm>
            <a:custGeom>
              <a:avLst/>
              <a:gdLst/>
              <a:ahLst/>
              <a:cxnLst/>
              <a:rect l="0" t="0" r="r" b="b"/>
              <a:pathLst>
                <a:path w="247" h="220">
                  <a:moveTo>
                    <a:pt x="0" y="220"/>
                  </a:moveTo>
                  <a:cubicBezTo>
                    <a:pt x="86" y="152"/>
                    <a:pt x="169" y="78"/>
                    <a:pt x="247"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1"/>
            <p:cNvSpPr/>
            <p:nvPr/>
          </p:nvSpPr>
          <p:spPr bwMode="auto">
            <a:xfrm>
              <a:off x="1985963" y="0"/>
              <a:ext cx="3622675" cy="6848475"/>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2"/>
            <p:cNvSpPr/>
            <p:nvPr/>
          </p:nvSpPr>
          <p:spPr bwMode="auto">
            <a:xfrm>
              <a:off x="10479088" y="9525"/>
              <a:ext cx="166688" cy="57150"/>
            </a:xfrm>
            <a:custGeom>
              <a:avLst/>
              <a:gdLst/>
              <a:ahLst/>
              <a:cxnLst/>
              <a:rect l="0" t="0" r="r" b="b"/>
              <a:pathLst>
                <a:path w="35" h="12">
                  <a:moveTo>
                    <a:pt x="35" y="12"/>
                  </a:moveTo>
                  <a:cubicBezTo>
                    <a:pt x="23" y="8"/>
                    <a:pt x="12" y="4"/>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3"/>
            <p:cNvSpPr/>
            <p:nvPr/>
          </p:nvSpPr>
          <p:spPr bwMode="auto">
            <a:xfrm>
              <a:off x="9618663" y="5940425"/>
              <a:ext cx="1027113" cy="908050"/>
            </a:xfrm>
            <a:custGeom>
              <a:avLst/>
              <a:gdLst/>
              <a:ahLst/>
              <a:cxnLst/>
              <a:rect l="0" t="0" r="r" b="b"/>
              <a:pathLst>
                <a:path w="216" h="191">
                  <a:moveTo>
                    <a:pt x="0" y="191"/>
                  </a:moveTo>
                  <a:cubicBezTo>
                    <a:pt x="75" y="131"/>
                    <a:pt x="147" y="67"/>
                    <a:pt x="216"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4"/>
            <p:cNvSpPr/>
            <p:nvPr/>
          </p:nvSpPr>
          <p:spPr bwMode="auto">
            <a:xfrm>
              <a:off x="1985963" y="0"/>
              <a:ext cx="3248025" cy="6848475"/>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5"/>
            <p:cNvSpPr/>
            <p:nvPr/>
          </p:nvSpPr>
          <p:spPr bwMode="auto">
            <a:xfrm>
              <a:off x="9780588" y="6054725"/>
              <a:ext cx="865188" cy="793750"/>
            </a:xfrm>
            <a:custGeom>
              <a:avLst/>
              <a:gdLst/>
              <a:ahLst/>
              <a:cxnLst/>
              <a:rect l="0" t="0" r="r" b="b"/>
              <a:pathLst>
                <a:path w="182" h="167">
                  <a:moveTo>
                    <a:pt x="0" y="167"/>
                  </a:moveTo>
                  <a:cubicBezTo>
                    <a:pt x="63" y="114"/>
                    <a:pt x="123" y="58"/>
                    <a:pt x="182"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6"/>
            <p:cNvSpPr/>
            <p:nvPr/>
          </p:nvSpPr>
          <p:spPr bwMode="auto">
            <a:xfrm>
              <a:off x="1871663" y="0"/>
              <a:ext cx="3233738" cy="6848475"/>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7"/>
            <p:cNvSpPr/>
            <p:nvPr/>
          </p:nvSpPr>
          <p:spPr bwMode="auto">
            <a:xfrm>
              <a:off x="9956800" y="6216650"/>
              <a:ext cx="688975" cy="631825"/>
            </a:xfrm>
            <a:custGeom>
              <a:avLst/>
              <a:gdLst/>
              <a:ahLst/>
              <a:cxnLst/>
              <a:rect l="0" t="0" r="r" b="b"/>
              <a:pathLst>
                <a:path w="145" h="133">
                  <a:moveTo>
                    <a:pt x="0" y="133"/>
                  </a:moveTo>
                  <a:cubicBezTo>
                    <a:pt x="50" y="90"/>
                    <a:pt x="98" y="46"/>
                    <a:pt x="14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8"/>
            <p:cNvSpPr/>
            <p:nvPr/>
          </p:nvSpPr>
          <p:spPr bwMode="auto">
            <a:xfrm>
              <a:off x="1466850" y="0"/>
              <a:ext cx="3424238" cy="6848475"/>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9"/>
            <p:cNvSpPr/>
            <p:nvPr/>
          </p:nvSpPr>
          <p:spPr bwMode="auto">
            <a:xfrm>
              <a:off x="10264775" y="6519863"/>
              <a:ext cx="381000" cy="328613"/>
            </a:xfrm>
            <a:custGeom>
              <a:avLst/>
              <a:gdLst/>
              <a:ahLst/>
              <a:cxnLst/>
              <a:rect l="0" t="0" r="r" b="b"/>
              <a:pathLst>
                <a:path w="80" h="69">
                  <a:moveTo>
                    <a:pt x="0" y="69"/>
                  </a:moveTo>
                  <a:cubicBezTo>
                    <a:pt x="27" y="47"/>
                    <a:pt x="53" y="24"/>
                    <a:pt x="8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20"/>
            <p:cNvSpPr/>
            <p:nvPr/>
          </p:nvSpPr>
          <p:spPr bwMode="auto">
            <a:xfrm>
              <a:off x="1581150" y="0"/>
              <a:ext cx="2720975" cy="6848475"/>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21"/>
            <p:cNvSpPr/>
            <p:nvPr/>
          </p:nvSpPr>
          <p:spPr bwMode="auto">
            <a:xfrm>
              <a:off x="1243013" y="0"/>
              <a:ext cx="2949575" cy="6848475"/>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4" name="Freeform 22"/>
            <p:cNvSpPr/>
            <p:nvPr/>
          </p:nvSpPr>
          <p:spPr bwMode="auto">
            <a:xfrm>
              <a:off x="1524000" y="0"/>
              <a:ext cx="1446213" cy="2030413"/>
            </a:xfrm>
            <a:custGeom>
              <a:avLst/>
              <a:gdLst/>
              <a:ahLst/>
              <a:cxnLst/>
              <a:rect l="0" t="0" r="r" b="b"/>
              <a:pathLst>
                <a:path w="304" h="427">
                  <a:moveTo>
                    <a:pt x="304" y="0"/>
                  </a:moveTo>
                  <a:cubicBezTo>
                    <a:pt x="170" y="120"/>
                    <a:pt x="69" y="267"/>
                    <a:pt x="0" y="42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3"/>
            <p:cNvSpPr/>
            <p:nvPr/>
          </p:nvSpPr>
          <p:spPr bwMode="auto">
            <a:xfrm>
              <a:off x="1524000" y="9525"/>
              <a:ext cx="1246188" cy="1641475"/>
            </a:xfrm>
            <a:custGeom>
              <a:avLst/>
              <a:gdLst/>
              <a:ahLst/>
              <a:cxnLst/>
              <a:rect l="0" t="0" r="r" b="b"/>
              <a:pathLst>
                <a:path w="262" h="345">
                  <a:moveTo>
                    <a:pt x="262" y="0"/>
                  </a:moveTo>
                  <a:cubicBezTo>
                    <a:pt x="152" y="102"/>
                    <a:pt x="65" y="217"/>
                    <a:pt x="0" y="34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4"/>
            <p:cNvSpPr/>
            <p:nvPr/>
          </p:nvSpPr>
          <p:spPr bwMode="auto">
            <a:xfrm>
              <a:off x="1524000" y="0"/>
              <a:ext cx="1036638" cy="1212850"/>
            </a:xfrm>
            <a:custGeom>
              <a:avLst/>
              <a:gdLst/>
              <a:ahLst/>
              <a:cxnLst/>
              <a:rect l="0" t="0" r="r" b="b"/>
              <a:pathLst>
                <a:path w="218" h="255">
                  <a:moveTo>
                    <a:pt x="218" y="0"/>
                  </a:moveTo>
                  <a:cubicBezTo>
                    <a:pt x="137" y="77"/>
                    <a:pt x="62" y="162"/>
                    <a:pt x="0" y="25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40" name="Group 39"/>
          <p:cNvGrpSpPr/>
          <p:nvPr/>
        </p:nvGrpSpPr>
        <p:grpSpPr>
          <a:xfrm>
            <a:off x="640080" y="1699589"/>
            <a:ext cx="3286552" cy="3470421"/>
            <a:chOff x="640080" y="1699589"/>
            <a:chExt cx="3286552" cy="3470421"/>
          </a:xfrm>
        </p:grpSpPr>
        <p:sp>
          <p:nvSpPr>
            <p:cNvPr id="41" name="Rectangle 40"/>
            <p:cNvSpPr/>
            <p:nvPr/>
          </p:nvSpPr>
          <p:spPr>
            <a:xfrm>
              <a:off x="644453" y="1699589"/>
              <a:ext cx="327780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2" name="Isosceles Triangle 22"/>
            <p:cNvSpPr/>
            <p:nvPr/>
          </p:nvSpPr>
          <p:spPr>
            <a:xfrm rot="10800000">
              <a:off x="2125363" y="48976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3" name="Rectangle 42"/>
            <p:cNvSpPr/>
            <p:nvPr/>
          </p:nvSpPr>
          <p:spPr>
            <a:xfrm>
              <a:off x="640080" y="2275661"/>
              <a:ext cx="3286552"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25554" y="2349924"/>
            <a:ext cx="3112047" cy="2464952"/>
          </a:xfrm>
        </p:spPr>
        <p:txBody>
          <a:bodyPr/>
          <a:lstStyle>
            <a:lvl1pPr>
              <a:defRPr>
                <a:solidFill>
                  <a:srgbClr val="FFFEFF"/>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82355B2-B186-F34D-BD35-7CCC537F19CA}" type="datetimeFigureOut">
              <a:rPr lang="en-US" smtClean="0"/>
              <a:t>9/21/2026</a:t>
            </a:fld>
            <a:endParaRPr lang="en-US"/>
          </a:p>
        </p:txBody>
      </p:sp>
      <p:sp>
        <p:nvSpPr>
          <p:cNvPr id="4" name="Footer Placeholder 3"/>
          <p:cNvSpPr>
            <a:spLocks noGrp="1"/>
          </p:cNvSpPr>
          <p:nvPr>
            <p:ph type="ftr" sz="quarter" idx="11"/>
          </p:nvPr>
        </p:nvSpPr>
        <p:spPr>
          <a:xfrm>
            <a:off x="640080" y="6227064"/>
            <a:ext cx="7854696" cy="320040"/>
          </a:xfrm>
        </p:spPr>
        <p:txBody>
          <a:bodyPr/>
          <a:lstStyle/>
          <a:p>
            <a:endParaRPr lang="en-US"/>
          </a:p>
        </p:txBody>
      </p:sp>
      <p:sp>
        <p:nvSpPr>
          <p:cNvPr id="5" name="Slide Number Placeholder 4"/>
          <p:cNvSpPr>
            <a:spLocks noGrp="1"/>
          </p:cNvSpPr>
          <p:nvPr>
            <p:ph type="sldNum" sz="quarter" idx="12"/>
          </p:nvPr>
        </p:nvSpPr>
        <p:spPr/>
        <p:txBody>
          <a:bodyPr/>
          <a:lstStyle/>
          <a:p>
            <a:fld id="{E51B17A1-A52A-8741-BD43-D4893E555743}" type="slidenum">
              <a:rPr lang="en-US" smtClean="0"/>
              <a:t>‹#›</a:t>
            </a:fld>
            <a:endParaRPr lang="en-US"/>
          </a:p>
        </p:txBody>
      </p:sp>
    </p:spTree>
    <p:extLst>
      <p:ext uri="{BB962C8B-B14F-4D97-AF65-F5344CB8AC3E}">
        <p14:creationId xmlns:p14="http://schemas.microsoft.com/office/powerpoint/2010/main" val="25335585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40080" y="320040"/>
            <a:ext cx="2743200" cy="320040"/>
          </a:xfrm>
        </p:spPr>
        <p:txBody>
          <a:bodyPr/>
          <a:lstStyle/>
          <a:p>
            <a:fld id="{F82355B2-B186-F34D-BD35-7CCC537F19CA}" type="datetimeFigureOut">
              <a:rPr lang="en-US" smtClean="0"/>
              <a:t>9/21/2026</a:t>
            </a:fld>
            <a:endParaRPr lang="en-US"/>
          </a:p>
        </p:txBody>
      </p:sp>
      <p:sp>
        <p:nvSpPr>
          <p:cNvPr id="3" name="Footer Placeholder 2"/>
          <p:cNvSpPr>
            <a:spLocks noGrp="1"/>
          </p:cNvSpPr>
          <p:nvPr>
            <p:ph type="ftr" sz="quarter" idx="11"/>
          </p:nvPr>
        </p:nvSpPr>
        <p:spPr>
          <a:xfrm>
            <a:off x="640080" y="6227064"/>
            <a:ext cx="7854696" cy="320040"/>
          </a:xfrm>
        </p:spPr>
        <p:txBody>
          <a:bodyPr/>
          <a:lstStyle/>
          <a:p>
            <a:endParaRPr lang="en-US"/>
          </a:p>
        </p:txBody>
      </p:sp>
      <p:sp>
        <p:nvSpPr>
          <p:cNvPr id="4" name="Slide Number Placeholder 3"/>
          <p:cNvSpPr>
            <a:spLocks noGrp="1"/>
          </p:cNvSpPr>
          <p:nvPr>
            <p:ph type="sldNum" sz="quarter" idx="12"/>
          </p:nvPr>
        </p:nvSpPr>
        <p:spPr>
          <a:xfrm>
            <a:off x="7808976" y="320040"/>
            <a:ext cx="685800" cy="320040"/>
          </a:xfrm>
        </p:spPr>
        <p:txBody>
          <a:bodyPr/>
          <a:lstStyle/>
          <a:p>
            <a:fld id="{E51B17A1-A52A-8741-BD43-D4893E555743}" type="slidenum">
              <a:rPr lang="en-US" smtClean="0"/>
              <a:t>‹#›</a:t>
            </a:fld>
            <a:endParaRPr lang="en-US"/>
          </a:p>
        </p:txBody>
      </p:sp>
    </p:spTree>
    <p:extLst>
      <p:ext uri="{BB962C8B-B14F-4D97-AF65-F5344CB8AC3E}">
        <p14:creationId xmlns:p14="http://schemas.microsoft.com/office/powerpoint/2010/main" val="38662817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7" name="Group 86"/>
          <p:cNvGrpSpPr/>
          <p:nvPr/>
        </p:nvGrpSpPr>
        <p:grpSpPr>
          <a:xfrm>
            <a:off x="-286226" y="0"/>
            <a:ext cx="9421759" cy="6858001"/>
            <a:chOff x="1243013" y="0"/>
            <a:chExt cx="9402763" cy="6858001"/>
          </a:xfrm>
        </p:grpSpPr>
        <p:sp>
          <p:nvSpPr>
            <p:cNvPr id="88" name="Freeform 5"/>
            <p:cNvSpPr/>
            <p:nvPr/>
          </p:nvSpPr>
          <p:spPr bwMode="auto">
            <a:xfrm>
              <a:off x="2289175" y="0"/>
              <a:ext cx="3867150" cy="6848475"/>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6"/>
            <p:cNvSpPr/>
            <p:nvPr/>
          </p:nvSpPr>
          <p:spPr bwMode="auto">
            <a:xfrm>
              <a:off x="9604375" y="9525"/>
              <a:ext cx="1041400" cy="328613"/>
            </a:xfrm>
            <a:custGeom>
              <a:avLst/>
              <a:gdLst/>
              <a:ahLst/>
              <a:cxnLst/>
              <a:rect l="0" t="0" r="r" b="b"/>
              <a:pathLst>
                <a:path w="219" h="69">
                  <a:moveTo>
                    <a:pt x="219" y="69"/>
                  </a:moveTo>
                  <a:cubicBezTo>
                    <a:pt x="147" y="41"/>
                    <a:pt x="71" y="1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7"/>
            <p:cNvSpPr/>
            <p:nvPr/>
          </p:nvSpPr>
          <p:spPr bwMode="auto">
            <a:xfrm>
              <a:off x="9223375" y="5578475"/>
              <a:ext cx="1422400" cy="1270000"/>
            </a:xfrm>
            <a:custGeom>
              <a:avLst/>
              <a:gdLst/>
              <a:ahLst/>
              <a:cxnLst/>
              <a:rect l="0" t="0" r="r" b="b"/>
              <a:pathLst>
                <a:path w="299" h="267">
                  <a:moveTo>
                    <a:pt x="0" y="267"/>
                  </a:moveTo>
                  <a:cubicBezTo>
                    <a:pt x="105" y="186"/>
                    <a:pt x="206" y="96"/>
                    <a:pt x="299"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8"/>
            <p:cNvSpPr/>
            <p:nvPr/>
          </p:nvSpPr>
          <p:spPr bwMode="auto">
            <a:xfrm>
              <a:off x="2103438" y="0"/>
              <a:ext cx="3681413" cy="6848475"/>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2" name="Freeform 9"/>
            <p:cNvSpPr/>
            <p:nvPr/>
          </p:nvSpPr>
          <p:spPr bwMode="auto">
            <a:xfrm>
              <a:off x="10179050" y="9525"/>
              <a:ext cx="466725" cy="157163"/>
            </a:xfrm>
            <a:custGeom>
              <a:avLst/>
              <a:gdLst/>
              <a:ahLst/>
              <a:cxnLst/>
              <a:rect l="0" t="0" r="r" b="b"/>
              <a:pathLst>
                <a:path w="98" h="33">
                  <a:moveTo>
                    <a:pt x="98" y="33"/>
                  </a:moveTo>
                  <a:cubicBezTo>
                    <a:pt x="65" y="21"/>
                    <a:pt x="33" y="10"/>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10"/>
            <p:cNvSpPr/>
            <p:nvPr/>
          </p:nvSpPr>
          <p:spPr bwMode="auto">
            <a:xfrm>
              <a:off x="9471025" y="5811838"/>
              <a:ext cx="1174750" cy="1046163"/>
            </a:xfrm>
            <a:custGeom>
              <a:avLst/>
              <a:gdLst/>
              <a:ahLst/>
              <a:cxnLst/>
              <a:rect l="0" t="0" r="r" b="b"/>
              <a:pathLst>
                <a:path w="247" h="220">
                  <a:moveTo>
                    <a:pt x="0" y="220"/>
                  </a:moveTo>
                  <a:cubicBezTo>
                    <a:pt x="86" y="152"/>
                    <a:pt x="169" y="78"/>
                    <a:pt x="247"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4" name="Freeform 11"/>
            <p:cNvSpPr/>
            <p:nvPr/>
          </p:nvSpPr>
          <p:spPr bwMode="auto">
            <a:xfrm>
              <a:off x="1985963" y="0"/>
              <a:ext cx="3622675" cy="6848475"/>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2"/>
            <p:cNvSpPr/>
            <p:nvPr/>
          </p:nvSpPr>
          <p:spPr bwMode="auto">
            <a:xfrm>
              <a:off x="10479088" y="9525"/>
              <a:ext cx="166688" cy="57150"/>
            </a:xfrm>
            <a:custGeom>
              <a:avLst/>
              <a:gdLst/>
              <a:ahLst/>
              <a:cxnLst/>
              <a:rect l="0" t="0" r="r" b="b"/>
              <a:pathLst>
                <a:path w="35" h="12">
                  <a:moveTo>
                    <a:pt x="35" y="12"/>
                  </a:moveTo>
                  <a:cubicBezTo>
                    <a:pt x="23" y="8"/>
                    <a:pt x="12" y="4"/>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3"/>
            <p:cNvSpPr/>
            <p:nvPr/>
          </p:nvSpPr>
          <p:spPr bwMode="auto">
            <a:xfrm>
              <a:off x="9618663" y="5940425"/>
              <a:ext cx="1027113" cy="908050"/>
            </a:xfrm>
            <a:custGeom>
              <a:avLst/>
              <a:gdLst/>
              <a:ahLst/>
              <a:cxnLst/>
              <a:rect l="0" t="0" r="r" b="b"/>
              <a:pathLst>
                <a:path w="216" h="191">
                  <a:moveTo>
                    <a:pt x="0" y="191"/>
                  </a:moveTo>
                  <a:cubicBezTo>
                    <a:pt x="75" y="131"/>
                    <a:pt x="147" y="67"/>
                    <a:pt x="216"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4"/>
            <p:cNvSpPr/>
            <p:nvPr/>
          </p:nvSpPr>
          <p:spPr bwMode="auto">
            <a:xfrm>
              <a:off x="1985963" y="0"/>
              <a:ext cx="3248025" cy="6848475"/>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5"/>
            <p:cNvSpPr/>
            <p:nvPr/>
          </p:nvSpPr>
          <p:spPr bwMode="auto">
            <a:xfrm>
              <a:off x="9780588" y="6054725"/>
              <a:ext cx="865188" cy="793750"/>
            </a:xfrm>
            <a:custGeom>
              <a:avLst/>
              <a:gdLst/>
              <a:ahLst/>
              <a:cxnLst/>
              <a:rect l="0" t="0" r="r" b="b"/>
              <a:pathLst>
                <a:path w="182" h="167">
                  <a:moveTo>
                    <a:pt x="0" y="167"/>
                  </a:moveTo>
                  <a:cubicBezTo>
                    <a:pt x="63" y="114"/>
                    <a:pt x="123" y="58"/>
                    <a:pt x="182"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16"/>
            <p:cNvSpPr/>
            <p:nvPr/>
          </p:nvSpPr>
          <p:spPr bwMode="auto">
            <a:xfrm>
              <a:off x="1871663" y="0"/>
              <a:ext cx="3233738" cy="6848475"/>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17"/>
            <p:cNvSpPr/>
            <p:nvPr/>
          </p:nvSpPr>
          <p:spPr bwMode="auto">
            <a:xfrm>
              <a:off x="9956800" y="6216650"/>
              <a:ext cx="688975" cy="631825"/>
            </a:xfrm>
            <a:custGeom>
              <a:avLst/>
              <a:gdLst/>
              <a:ahLst/>
              <a:cxnLst/>
              <a:rect l="0" t="0" r="r" b="b"/>
              <a:pathLst>
                <a:path w="145" h="133">
                  <a:moveTo>
                    <a:pt x="0" y="133"/>
                  </a:moveTo>
                  <a:cubicBezTo>
                    <a:pt x="50" y="90"/>
                    <a:pt x="98" y="46"/>
                    <a:pt x="14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18"/>
            <p:cNvSpPr/>
            <p:nvPr/>
          </p:nvSpPr>
          <p:spPr bwMode="auto">
            <a:xfrm>
              <a:off x="1466850" y="0"/>
              <a:ext cx="3424238" cy="6848475"/>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2" name="Freeform 19"/>
            <p:cNvSpPr/>
            <p:nvPr/>
          </p:nvSpPr>
          <p:spPr bwMode="auto">
            <a:xfrm>
              <a:off x="10264775" y="6519863"/>
              <a:ext cx="381000" cy="328613"/>
            </a:xfrm>
            <a:custGeom>
              <a:avLst/>
              <a:gdLst/>
              <a:ahLst/>
              <a:cxnLst/>
              <a:rect l="0" t="0" r="r" b="b"/>
              <a:pathLst>
                <a:path w="80" h="69">
                  <a:moveTo>
                    <a:pt x="0" y="69"/>
                  </a:moveTo>
                  <a:cubicBezTo>
                    <a:pt x="27" y="47"/>
                    <a:pt x="53" y="24"/>
                    <a:pt x="8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20"/>
            <p:cNvSpPr/>
            <p:nvPr/>
          </p:nvSpPr>
          <p:spPr bwMode="auto">
            <a:xfrm>
              <a:off x="1581150" y="0"/>
              <a:ext cx="2720975" cy="6848475"/>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4" name="Freeform 21"/>
            <p:cNvSpPr/>
            <p:nvPr/>
          </p:nvSpPr>
          <p:spPr bwMode="auto">
            <a:xfrm>
              <a:off x="1243013" y="0"/>
              <a:ext cx="2949575" cy="6848475"/>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105" name="Freeform 22"/>
            <p:cNvSpPr/>
            <p:nvPr/>
          </p:nvSpPr>
          <p:spPr bwMode="auto">
            <a:xfrm>
              <a:off x="1524000" y="0"/>
              <a:ext cx="1446213" cy="2030413"/>
            </a:xfrm>
            <a:custGeom>
              <a:avLst/>
              <a:gdLst/>
              <a:ahLst/>
              <a:cxnLst/>
              <a:rect l="0" t="0" r="r" b="b"/>
              <a:pathLst>
                <a:path w="304" h="427">
                  <a:moveTo>
                    <a:pt x="304" y="0"/>
                  </a:moveTo>
                  <a:cubicBezTo>
                    <a:pt x="170" y="120"/>
                    <a:pt x="69" y="267"/>
                    <a:pt x="0" y="42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3"/>
            <p:cNvSpPr/>
            <p:nvPr/>
          </p:nvSpPr>
          <p:spPr bwMode="auto">
            <a:xfrm>
              <a:off x="1524000" y="9525"/>
              <a:ext cx="1246188" cy="1641475"/>
            </a:xfrm>
            <a:custGeom>
              <a:avLst/>
              <a:gdLst/>
              <a:ahLst/>
              <a:cxnLst/>
              <a:rect l="0" t="0" r="r" b="b"/>
              <a:pathLst>
                <a:path w="262" h="345">
                  <a:moveTo>
                    <a:pt x="262" y="0"/>
                  </a:moveTo>
                  <a:cubicBezTo>
                    <a:pt x="152" y="102"/>
                    <a:pt x="65" y="217"/>
                    <a:pt x="0" y="34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4"/>
            <p:cNvSpPr/>
            <p:nvPr/>
          </p:nvSpPr>
          <p:spPr bwMode="auto">
            <a:xfrm>
              <a:off x="1524000" y="0"/>
              <a:ext cx="1036638" cy="1212850"/>
            </a:xfrm>
            <a:custGeom>
              <a:avLst/>
              <a:gdLst/>
              <a:ahLst/>
              <a:cxnLst/>
              <a:rect l="0" t="0" r="r" b="b"/>
              <a:pathLst>
                <a:path w="218" h="255">
                  <a:moveTo>
                    <a:pt x="218" y="0"/>
                  </a:moveTo>
                  <a:cubicBezTo>
                    <a:pt x="137" y="77"/>
                    <a:pt x="62" y="162"/>
                    <a:pt x="0" y="25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42" name="Group 41"/>
          <p:cNvGrpSpPr/>
          <p:nvPr/>
        </p:nvGrpSpPr>
        <p:grpSpPr>
          <a:xfrm>
            <a:off x="640080" y="1699589"/>
            <a:ext cx="3286552" cy="3470421"/>
            <a:chOff x="640080" y="1699589"/>
            <a:chExt cx="3286552" cy="3470421"/>
          </a:xfrm>
        </p:grpSpPr>
        <p:sp>
          <p:nvSpPr>
            <p:cNvPr id="43" name="Rectangle 42"/>
            <p:cNvSpPr/>
            <p:nvPr/>
          </p:nvSpPr>
          <p:spPr>
            <a:xfrm>
              <a:off x="644453" y="1699589"/>
              <a:ext cx="327780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4" name="Isosceles Triangle 22"/>
            <p:cNvSpPr/>
            <p:nvPr/>
          </p:nvSpPr>
          <p:spPr>
            <a:xfrm rot="10800000">
              <a:off x="2125363" y="48976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5" name="Rectangle 44"/>
            <p:cNvSpPr/>
            <p:nvPr/>
          </p:nvSpPr>
          <p:spPr>
            <a:xfrm>
              <a:off x="640080" y="2275661"/>
              <a:ext cx="3286552"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25554" y="2349924"/>
            <a:ext cx="3112047" cy="1225399"/>
          </a:xfrm>
        </p:spPr>
        <p:txBody>
          <a:bodyPr bIns="0" anchor="b">
            <a:noAutofit/>
          </a:bodyPr>
          <a:lstStyle>
            <a:lvl1pPr algn="ctr">
              <a:defRPr sz="2800">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4415686" y="801390"/>
            <a:ext cx="4095643" cy="524949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5554" y="3575324"/>
            <a:ext cx="3112047" cy="1239552"/>
          </a:xfrm>
        </p:spPr>
        <p:txBody>
          <a:bodyPr>
            <a:normAutofit/>
          </a:bodyPr>
          <a:lstStyle>
            <a:lvl1pPr marL="0" indent="0" algn="ctr">
              <a:buNone/>
              <a:defRPr sz="1400">
                <a:solidFill>
                  <a:srgbClr val="FFFEFF"/>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F82355B2-B186-F34D-BD35-7CCC537F19CA}" type="datetimeFigureOut">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1B17A1-A52A-8741-BD43-D4893E555743}" type="slidenum">
              <a:rPr lang="en-US" smtClean="0"/>
              <a:t>‹#›</a:t>
            </a:fld>
            <a:endParaRPr lang="en-US"/>
          </a:p>
        </p:txBody>
      </p:sp>
    </p:spTree>
    <p:extLst>
      <p:ext uri="{BB962C8B-B14F-4D97-AF65-F5344CB8AC3E}">
        <p14:creationId xmlns:p14="http://schemas.microsoft.com/office/powerpoint/2010/main" val="37819496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429" name="Group 428"/>
          <p:cNvGrpSpPr/>
          <p:nvPr/>
        </p:nvGrpSpPr>
        <p:grpSpPr>
          <a:xfrm>
            <a:off x="0" y="0"/>
            <a:ext cx="9555163" cy="6853238"/>
            <a:chOff x="1524000" y="0"/>
            <a:chExt cx="9555163" cy="6853238"/>
          </a:xfrm>
        </p:grpSpPr>
        <p:sp>
          <p:nvSpPr>
            <p:cNvPr id="430" name="Freeform 6"/>
            <p:cNvSpPr/>
            <p:nvPr/>
          </p:nvSpPr>
          <p:spPr bwMode="auto">
            <a:xfrm>
              <a:off x="1524000" y="1331913"/>
              <a:ext cx="7837488" cy="5521325"/>
            </a:xfrm>
            <a:custGeom>
              <a:avLst/>
              <a:gdLst/>
              <a:ahLst/>
              <a:cxnLst/>
              <a:rect l="0" t="0" r="r" b="b"/>
              <a:pathLst>
                <a:path w="1648" h="1161">
                  <a:moveTo>
                    <a:pt x="1362" y="1161"/>
                  </a:moveTo>
                  <a:cubicBezTo>
                    <a:pt x="1648" y="920"/>
                    <a:pt x="1283" y="505"/>
                    <a:pt x="1097" y="326"/>
                  </a:cubicBezTo>
                  <a:cubicBezTo>
                    <a:pt x="926" y="162"/>
                    <a:pt x="709" y="35"/>
                    <a:pt x="470" y="14"/>
                  </a:cubicBezTo>
                  <a:cubicBezTo>
                    <a:pt x="315" y="0"/>
                    <a:pt x="142" y="49"/>
                    <a:pt x="0" y="138"/>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1" name="Freeform 7"/>
            <p:cNvSpPr/>
            <p:nvPr/>
          </p:nvSpPr>
          <p:spPr bwMode="auto">
            <a:xfrm>
              <a:off x="1524000" y="5564188"/>
              <a:ext cx="1412875" cy="1284288"/>
            </a:xfrm>
            <a:custGeom>
              <a:avLst/>
              <a:gdLst/>
              <a:ahLst/>
              <a:cxnLst/>
              <a:rect l="0" t="0" r="r" b="b"/>
              <a:pathLst>
                <a:path w="297" h="270">
                  <a:moveTo>
                    <a:pt x="0" y="0"/>
                  </a:moveTo>
                  <a:cubicBezTo>
                    <a:pt x="73" y="119"/>
                    <a:pt x="186" y="220"/>
                    <a:pt x="297" y="27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2" name="Freeform 8"/>
            <p:cNvSpPr/>
            <p:nvPr/>
          </p:nvSpPr>
          <p:spPr bwMode="auto">
            <a:xfrm>
              <a:off x="1524000" y="2030413"/>
              <a:ext cx="6510338" cy="4813300"/>
            </a:xfrm>
            <a:custGeom>
              <a:avLst/>
              <a:gdLst/>
              <a:ahLst/>
              <a:cxnLst/>
              <a:rect l="0" t="0" r="r" b="b"/>
              <a:pathLst>
                <a:path w="1369" h="1012">
                  <a:moveTo>
                    <a:pt x="845" y="1012"/>
                  </a:moveTo>
                  <a:cubicBezTo>
                    <a:pt x="1043" y="967"/>
                    <a:pt x="1369" y="853"/>
                    <a:pt x="1263" y="588"/>
                  </a:cubicBezTo>
                  <a:cubicBezTo>
                    <a:pt x="1164" y="340"/>
                    <a:pt x="861" y="107"/>
                    <a:pt x="602" y="49"/>
                  </a:cubicBezTo>
                  <a:cubicBezTo>
                    <a:pt x="383" y="0"/>
                    <a:pt x="135" y="97"/>
                    <a:pt x="0" y="28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3" name="Freeform 9"/>
            <p:cNvSpPr/>
            <p:nvPr/>
          </p:nvSpPr>
          <p:spPr bwMode="auto">
            <a:xfrm>
              <a:off x="1528763" y="6207125"/>
              <a:ext cx="717550" cy="646113"/>
            </a:xfrm>
            <a:custGeom>
              <a:avLst/>
              <a:gdLst/>
              <a:ahLst/>
              <a:cxnLst/>
              <a:rect l="0" t="0" r="r" b="b"/>
              <a:pathLst>
                <a:path w="151" h="136">
                  <a:moveTo>
                    <a:pt x="0" y="0"/>
                  </a:moveTo>
                  <a:cubicBezTo>
                    <a:pt x="45" y="52"/>
                    <a:pt x="97" y="99"/>
                    <a:pt x="151" y="13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4" name="Freeform 10"/>
            <p:cNvSpPr/>
            <p:nvPr/>
          </p:nvSpPr>
          <p:spPr bwMode="auto">
            <a:xfrm>
              <a:off x="1524000" y="1806575"/>
              <a:ext cx="6753225" cy="5046663"/>
            </a:xfrm>
            <a:custGeom>
              <a:avLst/>
              <a:gdLst/>
              <a:ahLst/>
              <a:cxnLst/>
              <a:rect l="0" t="0" r="r" b="b"/>
              <a:pathLst>
                <a:path w="1420" h="1061">
                  <a:moveTo>
                    <a:pt x="1034" y="1061"/>
                  </a:moveTo>
                  <a:cubicBezTo>
                    <a:pt x="1148" y="1019"/>
                    <a:pt x="1283" y="957"/>
                    <a:pt x="1345" y="845"/>
                  </a:cubicBezTo>
                  <a:cubicBezTo>
                    <a:pt x="1420" y="710"/>
                    <a:pt x="1338" y="570"/>
                    <a:pt x="1249" y="466"/>
                  </a:cubicBezTo>
                  <a:cubicBezTo>
                    <a:pt x="1068" y="253"/>
                    <a:pt x="816" y="57"/>
                    <a:pt x="530" y="23"/>
                  </a:cubicBezTo>
                  <a:cubicBezTo>
                    <a:pt x="336" y="0"/>
                    <a:pt x="140" y="87"/>
                    <a:pt x="0" y="22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5" name="Freeform 11"/>
            <p:cNvSpPr/>
            <p:nvPr/>
          </p:nvSpPr>
          <p:spPr bwMode="auto">
            <a:xfrm>
              <a:off x="1524000" y="669925"/>
              <a:ext cx="8797925" cy="6183313"/>
            </a:xfrm>
            <a:custGeom>
              <a:avLst/>
              <a:gdLst/>
              <a:ahLst/>
              <a:cxnLst/>
              <a:rect l="0" t="0" r="r" b="b"/>
              <a:pathLst>
                <a:path w="1850" h="1300">
                  <a:moveTo>
                    <a:pt x="1552" y="1300"/>
                  </a:moveTo>
                  <a:cubicBezTo>
                    <a:pt x="1850" y="1019"/>
                    <a:pt x="1504" y="652"/>
                    <a:pt x="1288" y="447"/>
                  </a:cubicBezTo>
                  <a:cubicBezTo>
                    <a:pt x="1085" y="255"/>
                    <a:pt x="838" y="90"/>
                    <a:pt x="559" y="37"/>
                  </a:cubicBezTo>
                  <a:cubicBezTo>
                    <a:pt x="364" y="0"/>
                    <a:pt x="171" y="40"/>
                    <a:pt x="0" y="131"/>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6" name="Freeform 12"/>
            <p:cNvSpPr/>
            <p:nvPr/>
          </p:nvSpPr>
          <p:spPr bwMode="auto">
            <a:xfrm>
              <a:off x="1524000" y="119063"/>
              <a:ext cx="9555163" cy="6734175"/>
            </a:xfrm>
            <a:custGeom>
              <a:avLst/>
              <a:gdLst/>
              <a:ahLst/>
              <a:cxnLst/>
              <a:rect l="0" t="0" r="r" b="b"/>
              <a:pathLst>
                <a:path w="2009" h="1416">
                  <a:moveTo>
                    <a:pt x="1725" y="1416"/>
                  </a:moveTo>
                  <a:cubicBezTo>
                    <a:pt x="2009" y="1117"/>
                    <a:pt x="1728" y="785"/>
                    <a:pt x="1492" y="565"/>
                  </a:cubicBezTo>
                  <a:cubicBezTo>
                    <a:pt x="1248" y="339"/>
                    <a:pt x="961" y="143"/>
                    <a:pt x="635" y="61"/>
                  </a:cubicBezTo>
                  <a:cubicBezTo>
                    <a:pt x="392" y="0"/>
                    <a:pt x="190" y="18"/>
                    <a:pt x="0" y="10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7" name="Freeform 13"/>
            <p:cNvSpPr/>
            <p:nvPr/>
          </p:nvSpPr>
          <p:spPr bwMode="auto">
            <a:xfrm>
              <a:off x="5419725" y="4763"/>
              <a:ext cx="5216525" cy="5368925"/>
            </a:xfrm>
            <a:custGeom>
              <a:avLst/>
              <a:gdLst/>
              <a:ahLst/>
              <a:cxnLst/>
              <a:rect l="0" t="0" r="r" b="b"/>
              <a:pathLst>
                <a:path w="1097" h="1129">
                  <a:moveTo>
                    <a:pt x="1097" y="1129"/>
                  </a:moveTo>
                  <a:cubicBezTo>
                    <a:pt x="1031" y="909"/>
                    <a:pt x="843" y="701"/>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8" name="Freeform 15"/>
            <p:cNvSpPr/>
            <p:nvPr/>
          </p:nvSpPr>
          <p:spPr bwMode="auto">
            <a:xfrm>
              <a:off x="5813425" y="4763"/>
              <a:ext cx="4832350" cy="4822825"/>
            </a:xfrm>
            <a:custGeom>
              <a:avLst/>
              <a:gdLst/>
              <a:ahLst/>
              <a:cxnLst/>
              <a:rect l="0" t="0" r="r" b="b"/>
              <a:pathLst>
                <a:path w="1016" h="1014">
                  <a:moveTo>
                    <a:pt x="1016" y="1014"/>
                  </a:moveTo>
                  <a:cubicBezTo>
                    <a:pt x="934" y="849"/>
                    <a:pt x="802" y="6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9" name="Freeform 16"/>
            <p:cNvSpPr/>
            <p:nvPr/>
          </p:nvSpPr>
          <p:spPr bwMode="auto">
            <a:xfrm>
              <a:off x="6003925" y="4763"/>
              <a:ext cx="4641850" cy="4598988"/>
            </a:xfrm>
            <a:custGeom>
              <a:avLst/>
              <a:gdLst/>
              <a:ahLst/>
              <a:cxnLst/>
              <a:rect l="0" t="0" r="r" b="b"/>
              <a:pathLst>
                <a:path w="976" h="967">
                  <a:moveTo>
                    <a:pt x="976" y="967"/>
                  </a:moveTo>
                  <a:cubicBezTo>
                    <a:pt x="894" y="822"/>
                    <a:pt x="779" y="689"/>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440" name="Freeform 17"/>
            <p:cNvSpPr/>
            <p:nvPr/>
          </p:nvSpPr>
          <p:spPr bwMode="auto">
            <a:xfrm>
              <a:off x="6203950" y="0"/>
              <a:ext cx="4441825" cy="4237038"/>
            </a:xfrm>
            <a:custGeom>
              <a:avLst/>
              <a:gdLst/>
              <a:ahLst/>
              <a:cxnLst/>
              <a:rect l="0" t="0" r="r" b="b"/>
              <a:pathLst>
                <a:path w="934" h="891">
                  <a:moveTo>
                    <a:pt x="934" y="891"/>
                  </a:moveTo>
                  <a:cubicBezTo>
                    <a:pt x="863" y="783"/>
                    <a:pt x="778" y="684"/>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1" name="Freeform 18"/>
            <p:cNvSpPr/>
            <p:nvPr/>
          </p:nvSpPr>
          <p:spPr bwMode="auto">
            <a:xfrm>
              <a:off x="6456363" y="4763"/>
              <a:ext cx="4179888" cy="3986213"/>
            </a:xfrm>
            <a:custGeom>
              <a:avLst/>
              <a:gdLst/>
              <a:ahLst/>
              <a:cxnLst/>
              <a:rect l="0" t="0" r="r" b="b"/>
              <a:pathLst>
                <a:path w="879" h="838">
                  <a:moveTo>
                    <a:pt x="879" y="838"/>
                  </a:moveTo>
                  <a:cubicBezTo>
                    <a:pt x="821" y="755"/>
                    <a:pt x="756" y="679"/>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2" name="Freeform 19"/>
            <p:cNvSpPr/>
            <p:nvPr/>
          </p:nvSpPr>
          <p:spPr bwMode="auto">
            <a:xfrm>
              <a:off x="6869113" y="4763"/>
              <a:ext cx="3776663" cy="3838575"/>
            </a:xfrm>
            <a:custGeom>
              <a:avLst/>
              <a:gdLst/>
              <a:ahLst/>
              <a:cxnLst/>
              <a:rect l="0" t="0" r="r" b="b"/>
              <a:pathLst>
                <a:path w="794" h="807">
                  <a:moveTo>
                    <a:pt x="794" y="807"/>
                  </a:moveTo>
                  <a:cubicBezTo>
                    <a:pt x="745" y="739"/>
                    <a:pt x="695" y="676"/>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3" name="Freeform 20"/>
            <p:cNvSpPr/>
            <p:nvPr/>
          </p:nvSpPr>
          <p:spPr bwMode="auto">
            <a:xfrm>
              <a:off x="8758238" y="4763"/>
              <a:ext cx="1887538" cy="1355725"/>
            </a:xfrm>
            <a:custGeom>
              <a:avLst/>
              <a:gdLst/>
              <a:ahLst/>
              <a:cxnLst/>
              <a:rect l="0" t="0" r="r" b="b"/>
              <a:pathLst>
                <a:path w="397" h="285">
                  <a:moveTo>
                    <a:pt x="397" y="285"/>
                  </a:moveTo>
                  <a:cubicBezTo>
                    <a:pt x="270" y="182"/>
                    <a:pt x="138" y="8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4" name="Freeform 21"/>
            <p:cNvSpPr/>
            <p:nvPr/>
          </p:nvSpPr>
          <p:spPr bwMode="auto">
            <a:xfrm>
              <a:off x="9223375" y="9525"/>
              <a:ext cx="1422400" cy="1108075"/>
            </a:xfrm>
            <a:custGeom>
              <a:avLst/>
              <a:gdLst/>
              <a:ahLst/>
              <a:cxnLst/>
              <a:rect l="0" t="0" r="r" b="b"/>
              <a:pathLst>
                <a:path w="299" h="233">
                  <a:moveTo>
                    <a:pt x="299" y="233"/>
                  </a:moveTo>
                  <a:cubicBezTo>
                    <a:pt x="197" y="145"/>
                    <a:pt x="97" y="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5" name="Freeform 22"/>
            <p:cNvSpPr/>
            <p:nvPr/>
          </p:nvSpPr>
          <p:spPr bwMode="auto">
            <a:xfrm>
              <a:off x="10009188" y="4763"/>
              <a:ext cx="636588" cy="361950"/>
            </a:xfrm>
            <a:custGeom>
              <a:avLst/>
              <a:gdLst/>
              <a:ahLst/>
              <a:cxnLst/>
              <a:rect l="0" t="0" r="r" b="b"/>
              <a:pathLst>
                <a:path w="134" h="76">
                  <a:moveTo>
                    <a:pt x="0" y="0"/>
                  </a:moveTo>
                  <a:cubicBezTo>
                    <a:pt x="45" y="25"/>
                    <a:pt x="89" y="50"/>
                    <a:pt x="134" y="7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644463" y="1698332"/>
            <a:ext cx="4357752" cy="3470420"/>
            <a:chOff x="644463" y="1698332"/>
            <a:chExt cx="4357752" cy="3470420"/>
          </a:xfrm>
        </p:grpSpPr>
        <p:sp>
          <p:nvSpPr>
            <p:cNvPr id="77" name="Rectangle 76"/>
            <p:cNvSpPr/>
            <p:nvPr/>
          </p:nvSpPr>
          <p:spPr>
            <a:xfrm>
              <a:off x="644463" y="1698332"/>
              <a:ext cx="4357752"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644463" y="2274404"/>
              <a:ext cx="4357752"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27" name="Isosceles Triangle 9"/>
            <p:cNvSpPr/>
            <p:nvPr/>
          </p:nvSpPr>
          <p:spPr>
            <a:xfrm rot="10800000">
              <a:off x="2665346"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5654676" y="0"/>
            <a:ext cx="3489324" cy="6858000"/>
          </a:xfrm>
          <a:solidFill>
            <a:schemeClr val="bg1">
              <a:lumMod val="65000"/>
              <a:lumOff val="3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2" name="Title 1"/>
          <p:cNvSpPr>
            <a:spLocks noGrp="1"/>
          </p:cNvSpPr>
          <p:nvPr>
            <p:ph type="title"/>
          </p:nvPr>
        </p:nvSpPr>
        <p:spPr>
          <a:xfrm>
            <a:off x="723585" y="2336402"/>
            <a:ext cx="4197666" cy="1265539"/>
          </a:xfrm>
        </p:spPr>
        <p:txBody>
          <a:bodyPr bIns="0" anchor="b">
            <a:normAutofit/>
          </a:bodyPr>
          <a:lstStyle>
            <a:lvl1pPr>
              <a:defRPr sz="3200">
                <a:solidFill>
                  <a:srgbClr val="FFFE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722314" y="3601941"/>
            <a:ext cx="4199254" cy="1214535"/>
          </a:xfrm>
        </p:spPr>
        <p:txBody>
          <a:bodyPr>
            <a:normAutofit/>
          </a:bodyPr>
          <a:lstStyle>
            <a:lvl1pPr marL="0" indent="0" algn="ctr">
              <a:buNone/>
              <a:defRPr sz="1400">
                <a:solidFill>
                  <a:srgbClr val="FFFEFF"/>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640080" y="320040"/>
            <a:ext cx="2743200" cy="320040"/>
          </a:xfrm>
        </p:spPr>
        <p:txBody>
          <a:bodyPr/>
          <a:lstStyle/>
          <a:p>
            <a:fld id="{F82355B2-B186-F34D-BD35-7CCC537F19CA}" type="datetimeFigureOut">
              <a:rPr lang="en-US" smtClean="0"/>
              <a:t>9/21/2026</a:t>
            </a:fld>
            <a:endParaRPr lang="en-US"/>
          </a:p>
        </p:txBody>
      </p:sp>
      <p:sp>
        <p:nvSpPr>
          <p:cNvPr id="6" name="Footer Placeholder 5"/>
          <p:cNvSpPr>
            <a:spLocks noGrp="1"/>
          </p:cNvSpPr>
          <p:nvPr>
            <p:ph type="ftr" sz="quarter" idx="11"/>
          </p:nvPr>
        </p:nvSpPr>
        <p:spPr>
          <a:xfrm>
            <a:off x="640080" y="6227064"/>
            <a:ext cx="4358641" cy="320040"/>
          </a:xfrm>
        </p:spPr>
        <p:txBody>
          <a:bodyPr/>
          <a:lstStyle/>
          <a:p>
            <a:endParaRPr lang="en-US"/>
          </a:p>
        </p:txBody>
      </p:sp>
      <p:sp>
        <p:nvSpPr>
          <p:cNvPr id="7" name="Slide Number Placeholder 6"/>
          <p:cNvSpPr>
            <a:spLocks noGrp="1"/>
          </p:cNvSpPr>
          <p:nvPr>
            <p:ph type="sldNum" sz="quarter" idx="12"/>
          </p:nvPr>
        </p:nvSpPr>
        <p:spPr>
          <a:xfrm>
            <a:off x="4315463" y="320040"/>
            <a:ext cx="685800" cy="320040"/>
          </a:xfrm>
        </p:spPr>
        <p:txBody>
          <a:bodyPr/>
          <a:lstStyle/>
          <a:p>
            <a:fld id="{E51B17A1-A52A-8741-BD43-D4893E555743}" type="slidenum">
              <a:rPr lang="en-US" smtClean="0"/>
              <a:t>‹#›</a:t>
            </a:fld>
            <a:endParaRPr lang="en-US"/>
          </a:p>
        </p:txBody>
      </p:sp>
    </p:spTree>
    <p:extLst>
      <p:ext uri="{BB962C8B-B14F-4D97-AF65-F5344CB8AC3E}">
        <p14:creationId xmlns:p14="http://schemas.microsoft.com/office/powerpoint/2010/main" val="495779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85" name="Group 84"/>
          <p:cNvGrpSpPr/>
          <p:nvPr/>
        </p:nvGrpSpPr>
        <p:grpSpPr>
          <a:xfrm>
            <a:off x="-286226" y="0"/>
            <a:ext cx="9421759" cy="6858001"/>
            <a:chOff x="1243013" y="0"/>
            <a:chExt cx="9402763" cy="6858001"/>
          </a:xfrm>
        </p:grpSpPr>
        <p:sp>
          <p:nvSpPr>
            <p:cNvPr id="86" name="Freeform 5"/>
            <p:cNvSpPr/>
            <p:nvPr/>
          </p:nvSpPr>
          <p:spPr bwMode="auto">
            <a:xfrm>
              <a:off x="2289175" y="0"/>
              <a:ext cx="3867150" cy="6848475"/>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6"/>
            <p:cNvSpPr/>
            <p:nvPr/>
          </p:nvSpPr>
          <p:spPr bwMode="auto">
            <a:xfrm>
              <a:off x="9604375" y="9525"/>
              <a:ext cx="1041400" cy="328613"/>
            </a:xfrm>
            <a:custGeom>
              <a:avLst/>
              <a:gdLst/>
              <a:ahLst/>
              <a:cxnLst/>
              <a:rect l="0" t="0" r="r" b="b"/>
              <a:pathLst>
                <a:path w="219" h="69">
                  <a:moveTo>
                    <a:pt x="219" y="69"/>
                  </a:moveTo>
                  <a:cubicBezTo>
                    <a:pt x="147" y="41"/>
                    <a:pt x="71" y="1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7"/>
            <p:cNvSpPr/>
            <p:nvPr/>
          </p:nvSpPr>
          <p:spPr bwMode="auto">
            <a:xfrm>
              <a:off x="9223375" y="5578475"/>
              <a:ext cx="1422400" cy="1270000"/>
            </a:xfrm>
            <a:custGeom>
              <a:avLst/>
              <a:gdLst/>
              <a:ahLst/>
              <a:cxnLst/>
              <a:rect l="0" t="0" r="r" b="b"/>
              <a:pathLst>
                <a:path w="299" h="267">
                  <a:moveTo>
                    <a:pt x="0" y="267"/>
                  </a:moveTo>
                  <a:cubicBezTo>
                    <a:pt x="105" y="186"/>
                    <a:pt x="206" y="96"/>
                    <a:pt x="299"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8"/>
            <p:cNvSpPr/>
            <p:nvPr/>
          </p:nvSpPr>
          <p:spPr bwMode="auto">
            <a:xfrm>
              <a:off x="2103438" y="0"/>
              <a:ext cx="3681413" cy="6848475"/>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9"/>
            <p:cNvSpPr/>
            <p:nvPr/>
          </p:nvSpPr>
          <p:spPr bwMode="auto">
            <a:xfrm>
              <a:off x="10179050" y="9525"/>
              <a:ext cx="466725" cy="157163"/>
            </a:xfrm>
            <a:custGeom>
              <a:avLst/>
              <a:gdLst/>
              <a:ahLst/>
              <a:cxnLst/>
              <a:rect l="0" t="0" r="r" b="b"/>
              <a:pathLst>
                <a:path w="98" h="33">
                  <a:moveTo>
                    <a:pt x="98" y="33"/>
                  </a:moveTo>
                  <a:cubicBezTo>
                    <a:pt x="65" y="21"/>
                    <a:pt x="33" y="10"/>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0"/>
            <p:cNvSpPr/>
            <p:nvPr/>
          </p:nvSpPr>
          <p:spPr bwMode="auto">
            <a:xfrm>
              <a:off x="9471025" y="5811838"/>
              <a:ext cx="1174750" cy="1046163"/>
            </a:xfrm>
            <a:custGeom>
              <a:avLst/>
              <a:gdLst/>
              <a:ahLst/>
              <a:cxnLst/>
              <a:rect l="0" t="0" r="r" b="b"/>
              <a:pathLst>
                <a:path w="247" h="220">
                  <a:moveTo>
                    <a:pt x="0" y="220"/>
                  </a:moveTo>
                  <a:cubicBezTo>
                    <a:pt x="86" y="152"/>
                    <a:pt x="169" y="78"/>
                    <a:pt x="247"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2" name="Freeform 11"/>
            <p:cNvSpPr/>
            <p:nvPr/>
          </p:nvSpPr>
          <p:spPr bwMode="auto">
            <a:xfrm>
              <a:off x="1985963" y="0"/>
              <a:ext cx="3622675" cy="6848475"/>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2"/>
            <p:cNvSpPr/>
            <p:nvPr/>
          </p:nvSpPr>
          <p:spPr bwMode="auto">
            <a:xfrm>
              <a:off x="10479088" y="9525"/>
              <a:ext cx="166688" cy="57150"/>
            </a:xfrm>
            <a:custGeom>
              <a:avLst/>
              <a:gdLst/>
              <a:ahLst/>
              <a:cxnLst/>
              <a:rect l="0" t="0" r="r" b="b"/>
              <a:pathLst>
                <a:path w="35" h="12">
                  <a:moveTo>
                    <a:pt x="35" y="12"/>
                  </a:moveTo>
                  <a:cubicBezTo>
                    <a:pt x="23" y="8"/>
                    <a:pt x="12" y="4"/>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3"/>
            <p:cNvSpPr/>
            <p:nvPr/>
          </p:nvSpPr>
          <p:spPr bwMode="auto">
            <a:xfrm>
              <a:off x="9618663" y="5940425"/>
              <a:ext cx="1027113" cy="908050"/>
            </a:xfrm>
            <a:custGeom>
              <a:avLst/>
              <a:gdLst/>
              <a:ahLst/>
              <a:cxnLst/>
              <a:rect l="0" t="0" r="r" b="b"/>
              <a:pathLst>
                <a:path w="216" h="191">
                  <a:moveTo>
                    <a:pt x="0" y="191"/>
                  </a:moveTo>
                  <a:cubicBezTo>
                    <a:pt x="75" y="131"/>
                    <a:pt x="147" y="67"/>
                    <a:pt x="216"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4"/>
            <p:cNvSpPr/>
            <p:nvPr/>
          </p:nvSpPr>
          <p:spPr bwMode="auto">
            <a:xfrm>
              <a:off x="1985963" y="0"/>
              <a:ext cx="3248025" cy="6848475"/>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5"/>
            <p:cNvSpPr/>
            <p:nvPr/>
          </p:nvSpPr>
          <p:spPr bwMode="auto">
            <a:xfrm>
              <a:off x="9780588" y="6054725"/>
              <a:ext cx="865188" cy="793750"/>
            </a:xfrm>
            <a:custGeom>
              <a:avLst/>
              <a:gdLst/>
              <a:ahLst/>
              <a:cxnLst/>
              <a:rect l="0" t="0" r="r" b="b"/>
              <a:pathLst>
                <a:path w="182" h="167">
                  <a:moveTo>
                    <a:pt x="0" y="167"/>
                  </a:moveTo>
                  <a:cubicBezTo>
                    <a:pt x="63" y="114"/>
                    <a:pt x="123" y="58"/>
                    <a:pt x="182"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6"/>
            <p:cNvSpPr/>
            <p:nvPr/>
          </p:nvSpPr>
          <p:spPr bwMode="auto">
            <a:xfrm>
              <a:off x="1871663" y="0"/>
              <a:ext cx="3233738" cy="6848475"/>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7"/>
            <p:cNvSpPr/>
            <p:nvPr/>
          </p:nvSpPr>
          <p:spPr bwMode="auto">
            <a:xfrm>
              <a:off x="9956800" y="6216650"/>
              <a:ext cx="688975" cy="631825"/>
            </a:xfrm>
            <a:custGeom>
              <a:avLst/>
              <a:gdLst/>
              <a:ahLst/>
              <a:cxnLst/>
              <a:rect l="0" t="0" r="r" b="b"/>
              <a:pathLst>
                <a:path w="145" h="133">
                  <a:moveTo>
                    <a:pt x="0" y="133"/>
                  </a:moveTo>
                  <a:cubicBezTo>
                    <a:pt x="50" y="90"/>
                    <a:pt x="98" y="46"/>
                    <a:pt x="14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18"/>
            <p:cNvSpPr/>
            <p:nvPr/>
          </p:nvSpPr>
          <p:spPr bwMode="auto">
            <a:xfrm>
              <a:off x="1466850" y="0"/>
              <a:ext cx="3424238" cy="6848475"/>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19"/>
            <p:cNvSpPr/>
            <p:nvPr/>
          </p:nvSpPr>
          <p:spPr bwMode="auto">
            <a:xfrm>
              <a:off x="10264775" y="6519863"/>
              <a:ext cx="381000" cy="328613"/>
            </a:xfrm>
            <a:custGeom>
              <a:avLst/>
              <a:gdLst/>
              <a:ahLst/>
              <a:cxnLst/>
              <a:rect l="0" t="0" r="r" b="b"/>
              <a:pathLst>
                <a:path w="80" h="69">
                  <a:moveTo>
                    <a:pt x="0" y="69"/>
                  </a:moveTo>
                  <a:cubicBezTo>
                    <a:pt x="27" y="47"/>
                    <a:pt x="53" y="24"/>
                    <a:pt x="8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0"/>
            <p:cNvSpPr/>
            <p:nvPr/>
          </p:nvSpPr>
          <p:spPr bwMode="auto">
            <a:xfrm>
              <a:off x="1581150" y="0"/>
              <a:ext cx="2720975" cy="6848475"/>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21"/>
            <p:cNvSpPr/>
            <p:nvPr/>
          </p:nvSpPr>
          <p:spPr bwMode="auto">
            <a:xfrm>
              <a:off x="1243013" y="0"/>
              <a:ext cx="2949575" cy="6848475"/>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103" name="Freeform 22"/>
            <p:cNvSpPr/>
            <p:nvPr/>
          </p:nvSpPr>
          <p:spPr bwMode="auto">
            <a:xfrm>
              <a:off x="1524000" y="0"/>
              <a:ext cx="1446213" cy="2030413"/>
            </a:xfrm>
            <a:custGeom>
              <a:avLst/>
              <a:gdLst/>
              <a:ahLst/>
              <a:cxnLst/>
              <a:rect l="0" t="0" r="r" b="b"/>
              <a:pathLst>
                <a:path w="304" h="427">
                  <a:moveTo>
                    <a:pt x="304" y="0"/>
                  </a:moveTo>
                  <a:cubicBezTo>
                    <a:pt x="170" y="120"/>
                    <a:pt x="69" y="267"/>
                    <a:pt x="0" y="42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23"/>
            <p:cNvSpPr/>
            <p:nvPr/>
          </p:nvSpPr>
          <p:spPr bwMode="auto">
            <a:xfrm>
              <a:off x="1524000" y="9525"/>
              <a:ext cx="1246188" cy="1641475"/>
            </a:xfrm>
            <a:custGeom>
              <a:avLst/>
              <a:gdLst/>
              <a:ahLst/>
              <a:cxnLst/>
              <a:rect l="0" t="0" r="r" b="b"/>
              <a:pathLst>
                <a:path w="262" h="345">
                  <a:moveTo>
                    <a:pt x="262" y="0"/>
                  </a:moveTo>
                  <a:cubicBezTo>
                    <a:pt x="152" y="102"/>
                    <a:pt x="65" y="217"/>
                    <a:pt x="0" y="34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4"/>
            <p:cNvSpPr/>
            <p:nvPr/>
          </p:nvSpPr>
          <p:spPr bwMode="auto">
            <a:xfrm>
              <a:off x="1524000" y="0"/>
              <a:ext cx="1036638" cy="1212850"/>
            </a:xfrm>
            <a:custGeom>
              <a:avLst/>
              <a:gdLst/>
              <a:ahLst/>
              <a:cxnLst/>
              <a:rect l="0" t="0" r="r" b="b"/>
              <a:pathLst>
                <a:path w="218" h="255">
                  <a:moveTo>
                    <a:pt x="218" y="0"/>
                  </a:moveTo>
                  <a:cubicBezTo>
                    <a:pt x="137" y="77"/>
                    <a:pt x="62" y="162"/>
                    <a:pt x="0" y="25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2" name="Group 31"/>
          <p:cNvGrpSpPr/>
          <p:nvPr/>
        </p:nvGrpSpPr>
        <p:grpSpPr>
          <a:xfrm>
            <a:off x="640080" y="1699589"/>
            <a:ext cx="3286552" cy="3470421"/>
            <a:chOff x="640080" y="1699589"/>
            <a:chExt cx="3286552" cy="3470421"/>
          </a:xfrm>
        </p:grpSpPr>
        <p:sp>
          <p:nvSpPr>
            <p:cNvPr id="42" name="Rectangle 41"/>
            <p:cNvSpPr/>
            <p:nvPr/>
          </p:nvSpPr>
          <p:spPr>
            <a:xfrm>
              <a:off x="644453" y="1699589"/>
              <a:ext cx="327780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3" name="Isosceles Triangle 22"/>
            <p:cNvSpPr/>
            <p:nvPr/>
          </p:nvSpPr>
          <p:spPr>
            <a:xfrm rot="10800000">
              <a:off x="2125363" y="48976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4" name="Rectangle 43"/>
            <p:cNvSpPr/>
            <p:nvPr/>
          </p:nvSpPr>
          <p:spPr>
            <a:xfrm>
              <a:off x="640080" y="2275661"/>
              <a:ext cx="3286552"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23786" y="2349926"/>
            <a:ext cx="3113815" cy="2472774"/>
          </a:xfrm>
        </p:spPr>
        <p:txBody>
          <a:bodyPr/>
          <a:lstStyle>
            <a:lvl1pPr>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4415686" y="794719"/>
            <a:ext cx="4095643" cy="52570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2355B2-B186-F34D-BD35-7CCC537F19CA}"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1B17A1-A52A-8741-BD43-D4893E555743}" type="slidenum">
              <a:rPr lang="en-US" smtClean="0"/>
              <a:t>‹#›</a:t>
            </a:fld>
            <a:endParaRPr lang="en-US"/>
          </a:p>
        </p:txBody>
      </p:sp>
    </p:spTree>
    <p:extLst>
      <p:ext uri="{BB962C8B-B14F-4D97-AF65-F5344CB8AC3E}">
        <p14:creationId xmlns:p14="http://schemas.microsoft.com/office/powerpoint/2010/main" val="26629367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51" name="Group 50"/>
          <p:cNvGrpSpPr/>
          <p:nvPr/>
        </p:nvGrpSpPr>
        <p:grpSpPr>
          <a:xfrm flipH="1">
            <a:off x="0" y="0"/>
            <a:ext cx="9421759" cy="6858001"/>
            <a:chOff x="1243013" y="0"/>
            <a:chExt cx="9402763" cy="6858001"/>
          </a:xfrm>
        </p:grpSpPr>
        <p:sp>
          <p:nvSpPr>
            <p:cNvPr id="52" name="Freeform 5"/>
            <p:cNvSpPr/>
            <p:nvPr/>
          </p:nvSpPr>
          <p:spPr bwMode="auto">
            <a:xfrm>
              <a:off x="2289175" y="0"/>
              <a:ext cx="3867150" cy="6848475"/>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6"/>
            <p:cNvSpPr/>
            <p:nvPr/>
          </p:nvSpPr>
          <p:spPr bwMode="auto">
            <a:xfrm>
              <a:off x="9604375" y="9525"/>
              <a:ext cx="1041400" cy="328613"/>
            </a:xfrm>
            <a:custGeom>
              <a:avLst/>
              <a:gdLst/>
              <a:ahLst/>
              <a:cxnLst/>
              <a:rect l="0" t="0" r="r" b="b"/>
              <a:pathLst>
                <a:path w="219" h="69">
                  <a:moveTo>
                    <a:pt x="219" y="69"/>
                  </a:moveTo>
                  <a:cubicBezTo>
                    <a:pt x="147" y="41"/>
                    <a:pt x="71" y="1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7"/>
            <p:cNvSpPr/>
            <p:nvPr/>
          </p:nvSpPr>
          <p:spPr bwMode="auto">
            <a:xfrm>
              <a:off x="9223375" y="5578475"/>
              <a:ext cx="1422400" cy="1270000"/>
            </a:xfrm>
            <a:custGeom>
              <a:avLst/>
              <a:gdLst/>
              <a:ahLst/>
              <a:cxnLst/>
              <a:rect l="0" t="0" r="r" b="b"/>
              <a:pathLst>
                <a:path w="299" h="267">
                  <a:moveTo>
                    <a:pt x="0" y="267"/>
                  </a:moveTo>
                  <a:cubicBezTo>
                    <a:pt x="105" y="186"/>
                    <a:pt x="206" y="96"/>
                    <a:pt x="299"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8"/>
            <p:cNvSpPr/>
            <p:nvPr/>
          </p:nvSpPr>
          <p:spPr bwMode="auto">
            <a:xfrm>
              <a:off x="2103438" y="0"/>
              <a:ext cx="3681413" cy="6848475"/>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56" name="Freeform 9"/>
            <p:cNvSpPr/>
            <p:nvPr/>
          </p:nvSpPr>
          <p:spPr bwMode="auto">
            <a:xfrm>
              <a:off x="10179050" y="9525"/>
              <a:ext cx="466725" cy="157163"/>
            </a:xfrm>
            <a:custGeom>
              <a:avLst/>
              <a:gdLst/>
              <a:ahLst/>
              <a:cxnLst/>
              <a:rect l="0" t="0" r="r" b="b"/>
              <a:pathLst>
                <a:path w="98" h="33">
                  <a:moveTo>
                    <a:pt x="98" y="33"/>
                  </a:moveTo>
                  <a:cubicBezTo>
                    <a:pt x="65" y="21"/>
                    <a:pt x="33" y="10"/>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57" name="Freeform 10"/>
            <p:cNvSpPr/>
            <p:nvPr/>
          </p:nvSpPr>
          <p:spPr bwMode="auto">
            <a:xfrm>
              <a:off x="9471025" y="5811838"/>
              <a:ext cx="1174750" cy="1046163"/>
            </a:xfrm>
            <a:custGeom>
              <a:avLst/>
              <a:gdLst/>
              <a:ahLst/>
              <a:cxnLst/>
              <a:rect l="0" t="0" r="r" b="b"/>
              <a:pathLst>
                <a:path w="247" h="220">
                  <a:moveTo>
                    <a:pt x="0" y="220"/>
                  </a:moveTo>
                  <a:cubicBezTo>
                    <a:pt x="86" y="152"/>
                    <a:pt x="169" y="78"/>
                    <a:pt x="247"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58" name="Freeform 11"/>
            <p:cNvSpPr/>
            <p:nvPr/>
          </p:nvSpPr>
          <p:spPr bwMode="auto">
            <a:xfrm>
              <a:off x="1985963" y="0"/>
              <a:ext cx="3622675" cy="6848475"/>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12"/>
            <p:cNvSpPr/>
            <p:nvPr/>
          </p:nvSpPr>
          <p:spPr bwMode="auto">
            <a:xfrm>
              <a:off x="10479088" y="9525"/>
              <a:ext cx="166688" cy="57150"/>
            </a:xfrm>
            <a:custGeom>
              <a:avLst/>
              <a:gdLst/>
              <a:ahLst/>
              <a:cxnLst/>
              <a:rect l="0" t="0" r="r" b="b"/>
              <a:pathLst>
                <a:path w="35" h="12">
                  <a:moveTo>
                    <a:pt x="35" y="12"/>
                  </a:moveTo>
                  <a:cubicBezTo>
                    <a:pt x="23" y="8"/>
                    <a:pt x="12" y="4"/>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13"/>
            <p:cNvSpPr/>
            <p:nvPr/>
          </p:nvSpPr>
          <p:spPr bwMode="auto">
            <a:xfrm>
              <a:off x="9618663" y="5940425"/>
              <a:ext cx="1027113" cy="908050"/>
            </a:xfrm>
            <a:custGeom>
              <a:avLst/>
              <a:gdLst/>
              <a:ahLst/>
              <a:cxnLst/>
              <a:rect l="0" t="0" r="r" b="b"/>
              <a:pathLst>
                <a:path w="216" h="191">
                  <a:moveTo>
                    <a:pt x="0" y="191"/>
                  </a:moveTo>
                  <a:cubicBezTo>
                    <a:pt x="75" y="131"/>
                    <a:pt x="147" y="67"/>
                    <a:pt x="216"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1" name="Freeform 14"/>
            <p:cNvSpPr/>
            <p:nvPr/>
          </p:nvSpPr>
          <p:spPr bwMode="auto">
            <a:xfrm>
              <a:off x="1985963" y="0"/>
              <a:ext cx="3248025" cy="6848475"/>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2" name="Freeform 15"/>
            <p:cNvSpPr/>
            <p:nvPr/>
          </p:nvSpPr>
          <p:spPr bwMode="auto">
            <a:xfrm>
              <a:off x="9780588" y="6054725"/>
              <a:ext cx="865188" cy="793750"/>
            </a:xfrm>
            <a:custGeom>
              <a:avLst/>
              <a:gdLst/>
              <a:ahLst/>
              <a:cxnLst/>
              <a:rect l="0" t="0" r="r" b="b"/>
              <a:pathLst>
                <a:path w="182" h="167">
                  <a:moveTo>
                    <a:pt x="0" y="167"/>
                  </a:moveTo>
                  <a:cubicBezTo>
                    <a:pt x="63" y="114"/>
                    <a:pt x="123" y="58"/>
                    <a:pt x="182"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3" name="Freeform 16"/>
            <p:cNvSpPr/>
            <p:nvPr/>
          </p:nvSpPr>
          <p:spPr bwMode="auto">
            <a:xfrm>
              <a:off x="1871663" y="0"/>
              <a:ext cx="3233738" cy="6848475"/>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4" name="Freeform 17"/>
            <p:cNvSpPr/>
            <p:nvPr/>
          </p:nvSpPr>
          <p:spPr bwMode="auto">
            <a:xfrm>
              <a:off x="9956800" y="6216650"/>
              <a:ext cx="688975" cy="631825"/>
            </a:xfrm>
            <a:custGeom>
              <a:avLst/>
              <a:gdLst/>
              <a:ahLst/>
              <a:cxnLst/>
              <a:rect l="0" t="0" r="r" b="b"/>
              <a:pathLst>
                <a:path w="145" h="133">
                  <a:moveTo>
                    <a:pt x="0" y="133"/>
                  </a:moveTo>
                  <a:cubicBezTo>
                    <a:pt x="50" y="90"/>
                    <a:pt x="98" y="46"/>
                    <a:pt x="14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5" name="Freeform 18"/>
            <p:cNvSpPr/>
            <p:nvPr/>
          </p:nvSpPr>
          <p:spPr bwMode="auto">
            <a:xfrm>
              <a:off x="1466850" y="0"/>
              <a:ext cx="3424238" cy="6848475"/>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6" name="Freeform 19"/>
            <p:cNvSpPr/>
            <p:nvPr/>
          </p:nvSpPr>
          <p:spPr bwMode="auto">
            <a:xfrm>
              <a:off x="10264775" y="6519863"/>
              <a:ext cx="381000" cy="328613"/>
            </a:xfrm>
            <a:custGeom>
              <a:avLst/>
              <a:gdLst/>
              <a:ahLst/>
              <a:cxnLst/>
              <a:rect l="0" t="0" r="r" b="b"/>
              <a:pathLst>
                <a:path w="80" h="69">
                  <a:moveTo>
                    <a:pt x="0" y="69"/>
                  </a:moveTo>
                  <a:cubicBezTo>
                    <a:pt x="27" y="47"/>
                    <a:pt x="53" y="24"/>
                    <a:pt x="8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7" name="Freeform 20"/>
            <p:cNvSpPr/>
            <p:nvPr/>
          </p:nvSpPr>
          <p:spPr bwMode="auto">
            <a:xfrm>
              <a:off x="1581150" y="0"/>
              <a:ext cx="2720975" cy="6848475"/>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68" name="Freeform 21"/>
            <p:cNvSpPr/>
            <p:nvPr/>
          </p:nvSpPr>
          <p:spPr bwMode="auto">
            <a:xfrm>
              <a:off x="1243013" y="0"/>
              <a:ext cx="2949575" cy="6848475"/>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69" name="Freeform 22"/>
            <p:cNvSpPr/>
            <p:nvPr/>
          </p:nvSpPr>
          <p:spPr bwMode="auto">
            <a:xfrm>
              <a:off x="1524000" y="0"/>
              <a:ext cx="1446213" cy="2030413"/>
            </a:xfrm>
            <a:custGeom>
              <a:avLst/>
              <a:gdLst/>
              <a:ahLst/>
              <a:cxnLst/>
              <a:rect l="0" t="0" r="r" b="b"/>
              <a:pathLst>
                <a:path w="304" h="427">
                  <a:moveTo>
                    <a:pt x="304" y="0"/>
                  </a:moveTo>
                  <a:cubicBezTo>
                    <a:pt x="170" y="120"/>
                    <a:pt x="69" y="267"/>
                    <a:pt x="0" y="42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0" name="Freeform 23"/>
            <p:cNvSpPr/>
            <p:nvPr/>
          </p:nvSpPr>
          <p:spPr bwMode="auto">
            <a:xfrm>
              <a:off x="1524000" y="9525"/>
              <a:ext cx="1246188" cy="1641475"/>
            </a:xfrm>
            <a:custGeom>
              <a:avLst/>
              <a:gdLst/>
              <a:ahLst/>
              <a:cxnLst/>
              <a:rect l="0" t="0" r="r" b="b"/>
              <a:pathLst>
                <a:path w="262" h="345">
                  <a:moveTo>
                    <a:pt x="262" y="0"/>
                  </a:moveTo>
                  <a:cubicBezTo>
                    <a:pt x="152" y="102"/>
                    <a:pt x="65" y="217"/>
                    <a:pt x="0" y="34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1" name="Freeform 24"/>
            <p:cNvSpPr/>
            <p:nvPr/>
          </p:nvSpPr>
          <p:spPr bwMode="auto">
            <a:xfrm>
              <a:off x="1524000" y="0"/>
              <a:ext cx="1036638" cy="1212850"/>
            </a:xfrm>
            <a:custGeom>
              <a:avLst/>
              <a:gdLst/>
              <a:ahLst/>
              <a:cxnLst/>
              <a:rect l="0" t="0" r="r" b="b"/>
              <a:pathLst>
                <a:path w="218" h="255">
                  <a:moveTo>
                    <a:pt x="218" y="0"/>
                  </a:moveTo>
                  <a:cubicBezTo>
                    <a:pt x="137" y="77"/>
                    <a:pt x="62" y="162"/>
                    <a:pt x="0" y="25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85" name="Group 84"/>
          <p:cNvGrpSpPr/>
          <p:nvPr/>
        </p:nvGrpSpPr>
        <p:grpSpPr>
          <a:xfrm>
            <a:off x="5228134" y="1699589"/>
            <a:ext cx="3286552" cy="3470421"/>
            <a:chOff x="640080" y="1699589"/>
            <a:chExt cx="3286552" cy="3470421"/>
          </a:xfrm>
        </p:grpSpPr>
        <p:sp>
          <p:nvSpPr>
            <p:cNvPr id="86" name="Rectangle 85"/>
            <p:cNvSpPr/>
            <p:nvPr/>
          </p:nvSpPr>
          <p:spPr>
            <a:xfrm>
              <a:off x="644453" y="1699589"/>
              <a:ext cx="327780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 name="Isosceles Triangle 22"/>
            <p:cNvSpPr/>
            <p:nvPr/>
          </p:nvSpPr>
          <p:spPr>
            <a:xfrm rot="10800000">
              <a:off x="2125363" y="48976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 name="Rectangle 87"/>
            <p:cNvSpPr/>
            <p:nvPr/>
          </p:nvSpPr>
          <p:spPr>
            <a:xfrm>
              <a:off x="640080" y="2275661"/>
              <a:ext cx="3286552"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5313609" y="2349924"/>
            <a:ext cx="3112047" cy="2464951"/>
          </a:xfrm>
        </p:spPr>
        <p:txBody>
          <a:bodyPr vert="eaVert"/>
          <a:lstStyle>
            <a:lvl1pPr algn="l">
              <a:lnSpc>
                <a:spcPct val="80000"/>
              </a:lnSpc>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43258" y="802808"/>
            <a:ext cx="4118291" cy="525480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40080" y="320040"/>
            <a:ext cx="2743200" cy="320040"/>
          </a:xfrm>
        </p:spPr>
        <p:txBody>
          <a:bodyPr/>
          <a:lstStyle/>
          <a:p>
            <a:fld id="{F82355B2-B186-F34D-BD35-7CCC537F19CA}" type="datetimeFigureOut">
              <a:rPr lang="en-US" smtClean="0"/>
              <a:t>9/21/2026</a:t>
            </a:fld>
            <a:endParaRPr lang="en-US"/>
          </a:p>
        </p:txBody>
      </p:sp>
      <p:sp>
        <p:nvSpPr>
          <p:cNvPr id="5" name="Footer Placeholder 4"/>
          <p:cNvSpPr>
            <a:spLocks noGrp="1"/>
          </p:cNvSpPr>
          <p:nvPr>
            <p:ph type="ftr" sz="quarter" idx="11"/>
          </p:nvPr>
        </p:nvSpPr>
        <p:spPr>
          <a:xfrm>
            <a:off x="640080" y="6227064"/>
            <a:ext cx="7854696" cy="320040"/>
          </a:xfrm>
        </p:spPr>
        <p:txBody>
          <a:bodyPr/>
          <a:lstStyle/>
          <a:p>
            <a:endParaRPr lang="en-US"/>
          </a:p>
        </p:txBody>
      </p:sp>
      <p:sp>
        <p:nvSpPr>
          <p:cNvPr id="6" name="Slide Number Placeholder 5"/>
          <p:cNvSpPr>
            <a:spLocks noGrp="1"/>
          </p:cNvSpPr>
          <p:nvPr>
            <p:ph type="sldNum" sz="quarter" idx="12"/>
          </p:nvPr>
        </p:nvSpPr>
        <p:spPr>
          <a:xfrm>
            <a:off x="7808976" y="320040"/>
            <a:ext cx="685800" cy="320040"/>
          </a:xfrm>
        </p:spPr>
        <p:txBody>
          <a:bodyPr/>
          <a:lstStyle/>
          <a:p>
            <a:fld id="{E51B17A1-A52A-8741-BD43-D4893E555743}" type="slidenum">
              <a:rPr lang="en-US" smtClean="0"/>
              <a:t>‹#›</a:t>
            </a:fld>
            <a:endParaRPr lang="en-US"/>
          </a:p>
        </p:txBody>
      </p:sp>
    </p:spTree>
    <p:extLst>
      <p:ext uri="{BB962C8B-B14F-4D97-AF65-F5344CB8AC3E}">
        <p14:creationId xmlns:p14="http://schemas.microsoft.com/office/powerpoint/2010/main" val="1115367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25554" y="2349925"/>
            <a:ext cx="3112047" cy="2464952"/>
          </a:xfrm>
          <a:prstGeom prst="rect">
            <a:avLst/>
          </a:prstGeom>
        </p:spPr>
        <p:txBody>
          <a:bodyPr vert="horz" lIns="228600" tIns="228600" rIns="228600" bIns="22860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415687" y="794719"/>
            <a:ext cx="4079089" cy="525709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40080" y="320040"/>
            <a:ext cx="27432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F82355B2-B186-F34D-BD35-7CCC537F19CA}" type="datetimeFigureOut">
              <a:rPr lang="en-US" smtClean="0"/>
              <a:t>9/21/2026</a:t>
            </a:fld>
            <a:endParaRPr lang="en-US"/>
          </a:p>
        </p:txBody>
      </p:sp>
      <p:sp>
        <p:nvSpPr>
          <p:cNvPr id="5" name="Footer Placeholder 4"/>
          <p:cNvSpPr>
            <a:spLocks noGrp="1"/>
          </p:cNvSpPr>
          <p:nvPr>
            <p:ph type="ftr" sz="quarter" idx="3"/>
          </p:nvPr>
        </p:nvSpPr>
        <p:spPr>
          <a:xfrm>
            <a:off x="640080" y="6227064"/>
            <a:ext cx="7854696"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808976" y="320040"/>
            <a:ext cx="6858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E51B17A1-A52A-8741-BD43-D4893E555743}" type="slidenum">
              <a:rPr lang="en-US" smtClean="0"/>
              <a:t>‹#›</a:t>
            </a:fld>
            <a:endParaRPr lang="en-US"/>
          </a:p>
        </p:txBody>
      </p:sp>
    </p:spTree>
    <p:extLst>
      <p:ext uri="{BB962C8B-B14F-4D97-AF65-F5344CB8AC3E}">
        <p14:creationId xmlns:p14="http://schemas.microsoft.com/office/powerpoint/2010/main" val="24298731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85800" rtl="0" eaLnBrk="1" latinLnBrk="0" hangingPunct="1">
        <a:lnSpc>
          <a:spcPct val="85000"/>
        </a:lnSpc>
        <a:spcBef>
          <a:spcPct val="0"/>
        </a:spcBef>
        <a:buNone/>
        <a:defRPr sz="3200" b="0" i="0" kern="1200" cap="none" spc="-113">
          <a:solidFill>
            <a:schemeClr val="tx1"/>
          </a:solidFill>
          <a:effectLst/>
          <a:latin typeface="+mj-lt"/>
          <a:ea typeface="+mj-ea"/>
          <a:cs typeface="+mj-cs"/>
        </a:defRPr>
      </a:lvl1pPr>
    </p:titleStyle>
    <p:bodyStyle>
      <a:lvl1pPr marL="171450" indent="-171450" algn="l" defTabSz="685800" rtl="0" eaLnBrk="1" latinLnBrk="0" hangingPunct="1">
        <a:lnSpc>
          <a:spcPct val="120000"/>
        </a:lnSpc>
        <a:spcBef>
          <a:spcPts val="75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1pPr>
      <a:lvl2pPr marL="5143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2pPr>
      <a:lvl3pPr marL="8572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3pPr>
      <a:lvl4pPr marL="12001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15430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18859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900" kern="1200">
          <a:solidFill>
            <a:schemeClr val="tx1"/>
          </a:solidFill>
          <a:effectLst/>
          <a:latin typeface="+mn-lt"/>
          <a:ea typeface="+mn-ea"/>
          <a:cs typeface="+mn-cs"/>
        </a:defRPr>
      </a:lvl6pPr>
      <a:lvl7pPr marL="22288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900" kern="1200">
          <a:solidFill>
            <a:schemeClr val="tx1"/>
          </a:solidFill>
          <a:effectLst/>
          <a:latin typeface="+mn-lt"/>
          <a:ea typeface="+mn-ea"/>
          <a:cs typeface="+mn-cs"/>
        </a:defRPr>
      </a:lvl7pPr>
      <a:lvl8pPr marL="25717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900" kern="1200">
          <a:solidFill>
            <a:schemeClr val="tx1"/>
          </a:solidFill>
          <a:effectLst/>
          <a:latin typeface="+mn-lt"/>
          <a:ea typeface="+mn-ea"/>
          <a:cs typeface="+mn-cs"/>
        </a:defRPr>
      </a:lvl8pPr>
      <a:lvl9pPr marL="29146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900" kern="120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nalan.san@hbv.edu.tr"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image" Target="../media/image3.pn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9.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6461" y="1754654"/>
            <a:ext cx="6428445" cy="1810636"/>
          </a:xfrm>
        </p:spPr>
        <p:txBody>
          <a:bodyPr>
            <a:normAutofit fontScale="90000"/>
          </a:bodyPr>
          <a:lstStyle/>
          <a:p>
            <a:br>
              <a:rPr lang="tr-TR" dirty="0"/>
            </a:br>
            <a:r>
              <a:rPr lang="tr-TR" dirty="0"/>
              <a:t>Araştırma Teknikleri ve Yayın Etiği / LE0101100	</a:t>
            </a:r>
            <a:endParaRPr lang="en-US" dirty="0"/>
          </a:p>
        </p:txBody>
      </p:sp>
      <p:sp>
        <p:nvSpPr>
          <p:cNvPr id="3" name="Subtitle 2"/>
          <p:cNvSpPr>
            <a:spLocks noGrp="1"/>
          </p:cNvSpPr>
          <p:nvPr>
            <p:ph type="subTitle" idx="1"/>
          </p:nvPr>
        </p:nvSpPr>
        <p:spPr/>
        <p:txBody>
          <a:bodyPr/>
          <a:lstStyle/>
          <a:p>
            <a:r>
              <a:rPr lang="en-US" dirty="0"/>
              <a:t>Prof. Dr. </a:t>
            </a:r>
            <a:r>
              <a:rPr lang="tr-TR" dirty="0"/>
              <a:t>N. Oya SAN KESKİN</a:t>
            </a:r>
            <a:endParaRPr lang="en-US" dirty="0"/>
          </a:p>
        </p:txBody>
      </p:sp>
    </p:spTree>
    <p:extLst>
      <p:ext uri="{BB962C8B-B14F-4D97-AF65-F5344CB8AC3E}">
        <p14:creationId xmlns:p14="http://schemas.microsoft.com/office/powerpoint/2010/main" val="20105890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2">
            <a:extLst>
              <a:ext uri="{FF2B5EF4-FFF2-40B4-BE49-F238E27FC236}">
                <a16:creationId xmlns:a16="http://schemas.microsoft.com/office/drawing/2014/main" id="{118ABE82-51AA-3BCD-D438-DEFB3D544223}"/>
              </a:ext>
            </a:extLst>
          </p:cNvPr>
          <p:cNvSpPr>
            <a:spLocks noGrp="1" noChangeArrowheads="1"/>
          </p:cNvSpPr>
          <p:nvPr>
            <p:ph idx="1"/>
          </p:nvPr>
        </p:nvSpPr>
        <p:spPr>
          <a:xfrm>
            <a:off x="3505200" y="126249"/>
            <a:ext cx="5715000" cy="5635625"/>
          </a:xfrm>
        </p:spPr>
        <p:txBody>
          <a:bodyPr/>
          <a:lstStyle/>
          <a:p>
            <a:pPr algn="ctr"/>
            <a:endParaRPr lang="tr-TR" altLang="tr-TR" dirty="0"/>
          </a:p>
          <a:p>
            <a:pPr algn="ctr"/>
            <a:r>
              <a:rPr lang="tr-TR" altLang="tr-TR" dirty="0">
                <a:hlinkClick r:id="rId2"/>
              </a:rPr>
              <a:t>nalan.san@hbv.edu.tr</a:t>
            </a:r>
            <a:endParaRPr lang="tr-TR" altLang="tr-TR" dirty="0"/>
          </a:p>
          <a:p>
            <a:pPr algn="ctr"/>
            <a:endParaRPr lang="tr-TR" altLang="tr-TR" dirty="0"/>
          </a:p>
          <a:p>
            <a:pPr algn="ctr"/>
            <a:r>
              <a:rPr lang="tr-TR" altLang="tr-TR" dirty="0"/>
              <a:t>https://www.nanosanlab.com</a:t>
            </a:r>
          </a:p>
          <a:p>
            <a:pPr algn="ctr"/>
            <a:endParaRPr lang="tr-TR" altLang="tr-TR" dirty="0"/>
          </a:p>
          <a:p>
            <a:pPr algn="ctr"/>
            <a:endParaRPr lang="tr-TR" altLang="tr-TR" dirty="0"/>
          </a:p>
        </p:txBody>
      </p:sp>
      <p:pic>
        <p:nvPicPr>
          <p:cNvPr id="5" name="Resim 1">
            <a:extLst>
              <a:ext uri="{FF2B5EF4-FFF2-40B4-BE49-F238E27FC236}">
                <a16:creationId xmlns:a16="http://schemas.microsoft.com/office/drawing/2014/main" id="{1C06D61A-60AC-BDB3-91BF-81C6C9788A84}"/>
              </a:ext>
            </a:extLst>
          </p:cNvPr>
          <p:cNvPicPr>
            <a:picLocks noChangeAspect="1"/>
          </p:cNvPicPr>
          <p:nvPr/>
        </p:nvPicPr>
        <p:blipFill rotWithShape="1">
          <a:blip r:embed="rId3"/>
          <a:srcRect l="30833" t="20371" r="30903" b="47531"/>
          <a:stretch/>
        </p:blipFill>
        <p:spPr>
          <a:xfrm>
            <a:off x="283923" y="1789134"/>
            <a:ext cx="4114800" cy="1863725"/>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6" name="Resim 2">
            <a:extLst>
              <a:ext uri="{FF2B5EF4-FFF2-40B4-BE49-F238E27FC236}">
                <a16:creationId xmlns:a16="http://schemas.microsoft.com/office/drawing/2014/main" id="{381617CC-41A0-BD64-2240-E5723944C7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22104" y="3939338"/>
            <a:ext cx="3724275" cy="279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00487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270AA01-EDE9-DB78-6B6B-CB1023D1C5FF}"/>
              </a:ext>
            </a:extLst>
          </p:cNvPr>
          <p:cNvSpPr>
            <a:spLocks noGrp="1"/>
          </p:cNvSpPr>
          <p:nvPr>
            <p:ph type="title"/>
          </p:nvPr>
        </p:nvSpPr>
        <p:spPr/>
        <p:txBody>
          <a:bodyPr/>
          <a:lstStyle/>
          <a:p>
            <a:r>
              <a:rPr lang="tr-TR" dirty="0"/>
              <a:t>BİLİM NEDİR ? </a:t>
            </a:r>
            <a:endParaRPr lang="en-US" dirty="0"/>
          </a:p>
        </p:txBody>
      </p:sp>
      <p:sp>
        <p:nvSpPr>
          <p:cNvPr id="3" name="İçerik Yer Tutucusu 2">
            <a:extLst>
              <a:ext uri="{FF2B5EF4-FFF2-40B4-BE49-F238E27FC236}">
                <a16:creationId xmlns:a16="http://schemas.microsoft.com/office/drawing/2014/main" id="{D40EF662-F446-A778-9CC3-2FE85F78DDD5}"/>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3786662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C74C15D3-251E-D91B-DC2C-20C48452A271}"/>
              </a:ext>
            </a:extLst>
          </p:cNvPr>
          <p:cNvGraphicFramePr/>
          <p:nvPr>
            <p:extLst>
              <p:ext uri="{D42A27DB-BD31-4B8C-83A1-F6EECF244321}">
                <p14:modId xmlns:p14="http://schemas.microsoft.com/office/powerpoint/2010/main" val="562448263"/>
              </p:ext>
            </p:extLst>
          </p:nvPr>
        </p:nvGraphicFramePr>
        <p:xfrm>
          <a:off x="695194" y="277651"/>
          <a:ext cx="7841293" cy="2703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Diagram 8">
            <a:extLst>
              <a:ext uri="{FF2B5EF4-FFF2-40B4-BE49-F238E27FC236}">
                <a16:creationId xmlns:a16="http://schemas.microsoft.com/office/drawing/2014/main" id="{28010944-15C4-1E1F-545C-844FDC00C8AC}"/>
              </a:ext>
            </a:extLst>
          </p:cNvPr>
          <p:cNvGraphicFramePr/>
          <p:nvPr>
            <p:extLst>
              <p:ext uri="{D42A27DB-BD31-4B8C-83A1-F6EECF244321}">
                <p14:modId xmlns:p14="http://schemas.microsoft.com/office/powerpoint/2010/main" val="1334240607"/>
              </p:ext>
            </p:extLst>
          </p:nvPr>
        </p:nvGraphicFramePr>
        <p:xfrm>
          <a:off x="-964504" y="2981195"/>
          <a:ext cx="6219172" cy="348849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0" name="Picture 9">
            <a:extLst>
              <a:ext uri="{FF2B5EF4-FFF2-40B4-BE49-F238E27FC236}">
                <a16:creationId xmlns:a16="http://schemas.microsoft.com/office/drawing/2014/main" id="{22E23710-BF0D-0CC2-1344-08A50193EFA2}"/>
              </a:ext>
            </a:extLst>
          </p:cNvPr>
          <p:cNvPicPr>
            <a:picLocks noChangeAspect="1"/>
          </p:cNvPicPr>
          <p:nvPr/>
        </p:nvPicPr>
        <p:blipFill>
          <a:blip r:embed="rId12"/>
          <a:stretch>
            <a:fillRect/>
          </a:stretch>
        </p:blipFill>
        <p:spPr>
          <a:xfrm>
            <a:off x="4305887" y="3502064"/>
            <a:ext cx="4697175" cy="2446760"/>
          </a:xfrm>
          <a:prstGeom prst="rect">
            <a:avLst/>
          </a:prstGeom>
        </p:spPr>
      </p:pic>
    </p:spTree>
    <p:extLst>
      <p:ext uri="{BB962C8B-B14F-4D97-AF65-F5344CB8AC3E}">
        <p14:creationId xmlns:p14="http://schemas.microsoft.com/office/powerpoint/2010/main" val="16192740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0238D-52DA-176F-A631-2B1A3B5C6B3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31E2AAB-DF1C-3AD8-F3CE-F57E2AE6CE53}"/>
              </a:ext>
            </a:extLst>
          </p:cNvPr>
          <p:cNvSpPr>
            <a:spLocks noGrp="1"/>
          </p:cNvSpPr>
          <p:nvPr>
            <p:ph idx="1"/>
          </p:nvPr>
        </p:nvSpPr>
        <p:spPr>
          <a:xfrm>
            <a:off x="4327036" y="290003"/>
            <a:ext cx="4625686" cy="6320736"/>
          </a:xfrm>
        </p:spPr>
        <p:txBody>
          <a:bodyPr>
            <a:normAutofit fontScale="92500" lnSpcReduction="20000"/>
          </a:bodyPr>
          <a:lstStyle/>
          <a:p>
            <a:r>
              <a:rPr lang="en-US" sz="2800" dirty="0" err="1"/>
              <a:t>Temelde</a:t>
            </a:r>
            <a:r>
              <a:rPr lang="en-US" sz="2800" dirty="0"/>
              <a:t> </a:t>
            </a:r>
            <a:r>
              <a:rPr lang="en-US" sz="2800" dirty="0" err="1"/>
              <a:t>insan</a:t>
            </a:r>
            <a:endParaRPr lang="en-US" sz="2800" dirty="0"/>
          </a:p>
          <a:p>
            <a:r>
              <a:rPr lang="en-US" sz="2800" dirty="0" err="1"/>
              <a:t>merakı</a:t>
            </a:r>
            <a:r>
              <a:rPr lang="en-US" sz="2800" dirty="0"/>
              <a:t> </a:t>
            </a:r>
            <a:r>
              <a:rPr lang="en-US" sz="2800" dirty="0" err="1"/>
              <a:t>ve</a:t>
            </a:r>
            <a:r>
              <a:rPr lang="en-US" sz="2800" dirty="0"/>
              <a:t> </a:t>
            </a:r>
            <a:r>
              <a:rPr lang="en-US" sz="2800" dirty="0" err="1"/>
              <a:t>insanın</a:t>
            </a:r>
            <a:r>
              <a:rPr lang="en-US" sz="2800" dirty="0"/>
              <a:t> </a:t>
            </a:r>
            <a:r>
              <a:rPr lang="en-US" sz="2800" dirty="0" err="1"/>
              <a:t>doğayla</a:t>
            </a:r>
            <a:r>
              <a:rPr lang="en-US" sz="2800" dirty="0"/>
              <a:t> </a:t>
            </a:r>
            <a:r>
              <a:rPr lang="en-US" sz="2800" dirty="0" err="1"/>
              <a:t>mücadelesinde</a:t>
            </a:r>
            <a:r>
              <a:rPr lang="en-US" sz="2800" dirty="0"/>
              <a:t> </a:t>
            </a:r>
            <a:r>
              <a:rPr lang="en-US" sz="2800" dirty="0" err="1"/>
              <a:t>sorunları</a:t>
            </a:r>
            <a:r>
              <a:rPr lang="en-US" sz="2800" dirty="0"/>
              <a:t> </a:t>
            </a:r>
            <a:r>
              <a:rPr lang="en-US" sz="2800" dirty="0" err="1"/>
              <a:t>çözme</a:t>
            </a:r>
            <a:r>
              <a:rPr lang="en-US" sz="2800" dirty="0"/>
              <a:t> </a:t>
            </a:r>
            <a:r>
              <a:rPr lang="en-US" sz="2800" dirty="0" err="1"/>
              <a:t>amacından</a:t>
            </a:r>
            <a:endParaRPr lang="en-US" sz="2800" dirty="0"/>
          </a:p>
          <a:p>
            <a:r>
              <a:rPr lang="en-US" sz="2800" dirty="0" err="1"/>
              <a:t>kaynaklanan</a:t>
            </a:r>
            <a:r>
              <a:rPr lang="en-US" sz="2800" dirty="0"/>
              <a:t> </a:t>
            </a:r>
            <a:r>
              <a:rPr lang="en-US" sz="2800" dirty="0" err="1"/>
              <a:t>çabaların</a:t>
            </a:r>
            <a:r>
              <a:rPr lang="en-US" sz="2800" dirty="0"/>
              <a:t> </a:t>
            </a:r>
            <a:r>
              <a:rPr lang="en-US" sz="2800" dirty="0" err="1"/>
              <a:t>toplam</a:t>
            </a:r>
            <a:r>
              <a:rPr lang="en-US" sz="2800" dirty="0"/>
              <a:t> </a:t>
            </a:r>
            <a:r>
              <a:rPr lang="en-US" sz="2800" dirty="0" err="1"/>
              <a:t>sonucu</a:t>
            </a:r>
            <a:r>
              <a:rPr lang="en-US" sz="2800" dirty="0"/>
              <a:t> </a:t>
            </a:r>
            <a:r>
              <a:rPr lang="en-US" sz="2800" dirty="0" err="1"/>
              <a:t>olarak</a:t>
            </a:r>
            <a:r>
              <a:rPr lang="en-US" sz="2800" dirty="0"/>
              <a:t> </a:t>
            </a:r>
            <a:r>
              <a:rPr lang="en-US" sz="2800" dirty="0" err="1"/>
              <a:t>ortaya</a:t>
            </a:r>
            <a:r>
              <a:rPr lang="en-US" sz="2800" dirty="0"/>
              <a:t> </a:t>
            </a:r>
            <a:r>
              <a:rPr lang="en-US" sz="2800" dirty="0" err="1"/>
              <a:t>çıkan</a:t>
            </a:r>
            <a:r>
              <a:rPr lang="en-US" sz="2800" dirty="0"/>
              <a:t> </a:t>
            </a:r>
            <a:r>
              <a:rPr lang="en-US" sz="2800" dirty="0" err="1"/>
              <a:t>bilimin</a:t>
            </a:r>
            <a:r>
              <a:rPr lang="en-US" sz="2800" dirty="0"/>
              <a:t> </a:t>
            </a:r>
            <a:r>
              <a:rPr lang="en-US" sz="2800" dirty="0" err="1"/>
              <a:t>gelişmesi</a:t>
            </a:r>
            <a:r>
              <a:rPr lang="en-US" sz="2800" dirty="0"/>
              <a:t>,</a:t>
            </a:r>
          </a:p>
          <a:p>
            <a:r>
              <a:rPr lang="en-US" sz="2800" dirty="0" err="1"/>
              <a:t>insan</a:t>
            </a:r>
            <a:r>
              <a:rPr lang="en-US" sz="2800" dirty="0"/>
              <a:t> </a:t>
            </a:r>
            <a:r>
              <a:rPr lang="en-US" sz="2800" dirty="0" err="1"/>
              <a:t>toplumlarının</a:t>
            </a:r>
            <a:r>
              <a:rPr lang="en-US" sz="2800" dirty="0"/>
              <a:t> </a:t>
            </a:r>
            <a:r>
              <a:rPr lang="en-US" sz="2800" dirty="0" err="1"/>
              <a:t>yaşamına</a:t>
            </a:r>
            <a:r>
              <a:rPr lang="en-US" sz="2800" dirty="0"/>
              <a:t> </a:t>
            </a:r>
            <a:r>
              <a:rPr lang="en-US" sz="2800" dirty="0" err="1"/>
              <a:t>etki</a:t>
            </a:r>
            <a:r>
              <a:rPr lang="en-US" sz="2800" dirty="0"/>
              <a:t> </a:t>
            </a:r>
            <a:r>
              <a:rPr lang="en-US" sz="2800" dirty="0" err="1"/>
              <a:t>eden</a:t>
            </a:r>
            <a:r>
              <a:rPr lang="en-US" sz="2800" dirty="0"/>
              <a:t> </a:t>
            </a:r>
            <a:r>
              <a:rPr lang="en-US" sz="2800" dirty="0" err="1"/>
              <a:t>sosyal</a:t>
            </a:r>
            <a:r>
              <a:rPr lang="en-US" sz="2800" dirty="0"/>
              <a:t>, </a:t>
            </a:r>
            <a:r>
              <a:rPr lang="en-US" sz="2800" dirty="0" err="1"/>
              <a:t>siyasal</a:t>
            </a:r>
            <a:r>
              <a:rPr lang="en-US" sz="2800" dirty="0"/>
              <a:t>, </a:t>
            </a:r>
            <a:r>
              <a:rPr lang="en-US" sz="2800" dirty="0" err="1"/>
              <a:t>ekonomik</a:t>
            </a:r>
            <a:r>
              <a:rPr lang="en-US" sz="2800" dirty="0"/>
              <a:t>, </a:t>
            </a:r>
            <a:r>
              <a:rPr lang="en-US" sz="2800" dirty="0" err="1"/>
              <a:t>kültürel</a:t>
            </a:r>
            <a:r>
              <a:rPr lang="en-US" sz="2800" dirty="0"/>
              <a:t>,</a:t>
            </a:r>
          </a:p>
          <a:p>
            <a:r>
              <a:rPr lang="en-US" sz="2800" dirty="0" err="1"/>
              <a:t>askeri</a:t>
            </a:r>
            <a:r>
              <a:rPr lang="en-US" sz="2800" dirty="0"/>
              <a:t>, </a:t>
            </a:r>
            <a:r>
              <a:rPr lang="en-US" sz="2800" dirty="0" err="1"/>
              <a:t>coğrafi</a:t>
            </a:r>
            <a:r>
              <a:rPr lang="en-US" sz="2800" dirty="0"/>
              <a:t>, </a:t>
            </a:r>
            <a:r>
              <a:rPr lang="en-US" sz="2800" dirty="0" err="1"/>
              <a:t>iklim</a:t>
            </a:r>
            <a:r>
              <a:rPr lang="en-US" sz="2800" dirty="0"/>
              <a:t> </a:t>
            </a:r>
            <a:r>
              <a:rPr lang="en-US" sz="2800" dirty="0" err="1"/>
              <a:t>gibi</a:t>
            </a:r>
            <a:r>
              <a:rPr lang="en-US" sz="2800" dirty="0"/>
              <a:t> </a:t>
            </a:r>
            <a:r>
              <a:rPr lang="en-US" sz="2800" dirty="0" err="1"/>
              <a:t>daha</a:t>
            </a:r>
            <a:r>
              <a:rPr lang="en-US" sz="2800" dirty="0"/>
              <a:t> </a:t>
            </a:r>
            <a:r>
              <a:rPr lang="en-US" sz="2800" dirty="0" err="1"/>
              <a:t>pek</a:t>
            </a:r>
            <a:r>
              <a:rPr lang="en-US" sz="2800" dirty="0"/>
              <a:t> </a:t>
            </a:r>
            <a:r>
              <a:rPr lang="en-US" sz="2800" dirty="0" err="1"/>
              <a:t>çok</a:t>
            </a:r>
            <a:r>
              <a:rPr lang="en-US" sz="2800" dirty="0"/>
              <a:t> </a:t>
            </a:r>
            <a:r>
              <a:rPr lang="en-US" sz="2800" dirty="0" err="1"/>
              <a:t>faktöre</a:t>
            </a:r>
            <a:r>
              <a:rPr lang="en-US" sz="2800" dirty="0"/>
              <a:t> </a:t>
            </a:r>
            <a:r>
              <a:rPr lang="en-US" sz="2800" dirty="0" err="1"/>
              <a:t>bağlı</a:t>
            </a:r>
            <a:r>
              <a:rPr lang="en-US" sz="2800" dirty="0"/>
              <a:t> </a:t>
            </a:r>
            <a:r>
              <a:rPr lang="en-US" sz="2800" dirty="0" err="1"/>
              <a:t>olarak</a:t>
            </a:r>
            <a:r>
              <a:rPr lang="en-US" sz="2800" dirty="0"/>
              <a:t> </a:t>
            </a:r>
            <a:r>
              <a:rPr lang="en-US" sz="2800" dirty="0" err="1"/>
              <a:t>şekillenmiştir</a:t>
            </a:r>
            <a:r>
              <a:rPr lang="en-US" sz="2800" dirty="0"/>
              <a:t>. </a:t>
            </a:r>
          </a:p>
          <a:p>
            <a:endParaRPr lang="en-US" dirty="0"/>
          </a:p>
        </p:txBody>
      </p:sp>
      <p:pic>
        <p:nvPicPr>
          <p:cNvPr id="4" name="Picture 3">
            <a:extLst>
              <a:ext uri="{FF2B5EF4-FFF2-40B4-BE49-F238E27FC236}">
                <a16:creationId xmlns:a16="http://schemas.microsoft.com/office/drawing/2014/main" id="{5550BB78-7CBE-1059-1633-2EDE07EF39E8}"/>
              </a:ext>
            </a:extLst>
          </p:cNvPr>
          <p:cNvPicPr>
            <a:picLocks noChangeAspect="1"/>
          </p:cNvPicPr>
          <p:nvPr/>
        </p:nvPicPr>
        <p:blipFill>
          <a:blip r:embed="rId2"/>
          <a:stretch>
            <a:fillRect/>
          </a:stretch>
        </p:blipFill>
        <p:spPr>
          <a:xfrm>
            <a:off x="671682" y="2660911"/>
            <a:ext cx="3219791" cy="1842978"/>
          </a:xfrm>
          <a:prstGeom prst="rect">
            <a:avLst/>
          </a:prstGeom>
        </p:spPr>
      </p:pic>
    </p:spTree>
    <p:extLst>
      <p:ext uri="{BB962C8B-B14F-4D97-AF65-F5344CB8AC3E}">
        <p14:creationId xmlns:p14="http://schemas.microsoft.com/office/powerpoint/2010/main" val="38052910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F5C573-4073-AAE2-9EBC-D6B59C1C1056}"/>
              </a:ext>
            </a:extLst>
          </p:cNvPr>
          <p:cNvSpPr>
            <a:spLocks noGrp="1"/>
          </p:cNvSpPr>
          <p:nvPr>
            <p:ph type="title"/>
          </p:nvPr>
        </p:nvSpPr>
        <p:spPr>
          <a:xfrm>
            <a:off x="576006" y="61417"/>
            <a:ext cx="8235863" cy="5328442"/>
          </a:xfrm>
        </p:spPr>
        <p:style>
          <a:lnRef idx="3">
            <a:schemeClr val="lt1"/>
          </a:lnRef>
          <a:fillRef idx="1">
            <a:schemeClr val="dk1"/>
          </a:fillRef>
          <a:effectRef idx="1">
            <a:schemeClr val="dk1"/>
          </a:effectRef>
          <a:fontRef idx="minor">
            <a:schemeClr val="lt1"/>
          </a:fontRef>
        </p:style>
        <p:txBody>
          <a:bodyPr>
            <a:normAutofit/>
          </a:bodyPr>
          <a:lstStyle/>
          <a:p>
            <a:r>
              <a:rPr lang="en-US" dirty="0"/>
              <a:t>− </a:t>
            </a:r>
            <a:r>
              <a:rPr lang="en-US" dirty="0" err="1"/>
              <a:t>Mısır</a:t>
            </a:r>
            <a:r>
              <a:rPr lang="en-US" dirty="0"/>
              <a:t> </a:t>
            </a:r>
            <a:r>
              <a:rPr lang="en-US" dirty="0" err="1"/>
              <a:t>ve</a:t>
            </a:r>
            <a:r>
              <a:rPr lang="en-US" dirty="0"/>
              <a:t> </a:t>
            </a:r>
            <a:r>
              <a:rPr lang="en-US" dirty="0" err="1"/>
              <a:t>Mezopotamya</a:t>
            </a:r>
            <a:r>
              <a:rPr lang="en-US" dirty="0"/>
              <a:t> </a:t>
            </a:r>
            <a:r>
              <a:rPr lang="en-US" dirty="0" err="1"/>
              <a:t>uygarlıklarına</a:t>
            </a:r>
            <a:r>
              <a:rPr lang="en-US" dirty="0"/>
              <a:t> </a:t>
            </a:r>
            <a:r>
              <a:rPr lang="en-US" dirty="0" err="1"/>
              <a:t>rastlayan</a:t>
            </a:r>
            <a:r>
              <a:rPr lang="en-US" dirty="0"/>
              <a:t> </a:t>
            </a:r>
            <a:r>
              <a:rPr lang="en-US" dirty="0" err="1"/>
              <a:t>empirik</a:t>
            </a:r>
            <a:r>
              <a:rPr lang="en-US" dirty="0"/>
              <a:t> (</a:t>
            </a:r>
            <a:r>
              <a:rPr lang="en-US" dirty="0" err="1"/>
              <a:t>ya</a:t>
            </a:r>
            <a:r>
              <a:rPr lang="en-US" dirty="0"/>
              <a:t> da</a:t>
            </a:r>
            <a:r>
              <a:rPr lang="tr-TR" dirty="0"/>
              <a:t> </a:t>
            </a:r>
            <a:r>
              <a:rPr lang="en-US" dirty="0" err="1"/>
              <a:t>ampirik</a:t>
            </a:r>
            <a:r>
              <a:rPr lang="en-US" dirty="0"/>
              <a:t>)</a:t>
            </a:r>
            <a:br>
              <a:rPr lang="tr-TR" dirty="0"/>
            </a:br>
            <a:r>
              <a:rPr lang="en-US" dirty="0"/>
              <a:t> (Albrecht 1986) (</a:t>
            </a:r>
            <a:r>
              <a:rPr lang="en-US" dirty="0" err="1"/>
              <a:t>görgüsel</a:t>
            </a:r>
            <a:r>
              <a:rPr lang="en-US" dirty="0"/>
              <a:t>) </a:t>
            </a:r>
            <a:r>
              <a:rPr lang="en-US" dirty="0" err="1"/>
              <a:t>bilgi</a:t>
            </a:r>
            <a:r>
              <a:rPr lang="en-US" dirty="0"/>
              <a:t> </a:t>
            </a:r>
            <a:r>
              <a:rPr lang="en-US" dirty="0" err="1"/>
              <a:t>toplama</a:t>
            </a:r>
            <a:r>
              <a:rPr lang="en-US" dirty="0"/>
              <a:t> </a:t>
            </a:r>
            <a:r>
              <a:rPr lang="en-US" dirty="0" err="1"/>
              <a:t>dönemi</a:t>
            </a:r>
            <a:r>
              <a:rPr lang="en-US" dirty="0"/>
              <a:t>,</a:t>
            </a:r>
            <a:br>
              <a:rPr lang="en-US" dirty="0"/>
            </a:br>
            <a:r>
              <a:rPr lang="en-US" dirty="0"/>
              <a:t>− Eski </a:t>
            </a:r>
            <a:r>
              <a:rPr lang="en-US" dirty="0" err="1"/>
              <a:t>Yunanlıların</a:t>
            </a:r>
            <a:r>
              <a:rPr lang="en-US" dirty="0"/>
              <a:t> </a:t>
            </a:r>
            <a:r>
              <a:rPr lang="en-US" dirty="0" err="1"/>
              <a:t>akıl</a:t>
            </a:r>
            <a:r>
              <a:rPr lang="en-US" dirty="0"/>
              <a:t> </a:t>
            </a:r>
            <a:r>
              <a:rPr lang="en-US" dirty="0" err="1"/>
              <a:t>yürütmeler</a:t>
            </a:r>
            <a:r>
              <a:rPr lang="en-US" dirty="0"/>
              <a:t> </a:t>
            </a:r>
            <a:r>
              <a:rPr lang="en-US" dirty="0" err="1"/>
              <a:t>yaparak</a:t>
            </a:r>
            <a:r>
              <a:rPr lang="en-US" dirty="0"/>
              <a:t> </a:t>
            </a:r>
            <a:r>
              <a:rPr lang="en-US" dirty="0" err="1"/>
              <a:t>evreni</a:t>
            </a:r>
            <a:r>
              <a:rPr lang="en-US" dirty="0"/>
              <a:t> </a:t>
            </a:r>
            <a:r>
              <a:rPr lang="en-US" dirty="0" err="1"/>
              <a:t>açıklamaya</a:t>
            </a:r>
            <a:br>
              <a:rPr lang="en-US" dirty="0"/>
            </a:br>
            <a:r>
              <a:rPr lang="en-US" dirty="0" err="1"/>
              <a:t>çalıştıkları</a:t>
            </a:r>
            <a:r>
              <a:rPr lang="en-US" dirty="0"/>
              <a:t> </a:t>
            </a:r>
            <a:r>
              <a:rPr lang="en-US" dirty="0" err="1"/>
              <a:t>dönem</a:t>
            </a:r>
            <a:r>
              <a:rPr lang="en-US" dirty="0"/>
              <a:t>,</a:t>
            </a:r>
            <a:br>
              <a:rPr lang="en-US" dirty="0"/>
            </a:br>
            <a:r>
              <a:rPr lang="en-US" dirty="0"/>
              <a:t>− Orta </a:t>
            </a:r>
            <a:r>
              <a:rPr lang="en-US" dirty="0" err="1"/>
              <a:t>Çağ’da</a:t>
            </a:r>
            <a:r>
              <a:rPr lang="en-US" dirty="0"/>
              <a:t> </a:t>
            </a:r>
            <a:r>
              <a:rPr lang="en-US" dirty="0" err="1"/>
              <a:t>felsefe</a:t>
            </a:r>
            <a:r>
              <a:rPr lang="en-US" dirty="0"/>
              <a:t> </a:t>
            </a:r>
            <a:r>
              <a:rPr lang="en-US" dirty="0" err="1"/>
              <a:t>ile</a:t>
            </a:r>
            <a:r>
              <a:rPr lang="en-US" dirty="0"/>
              <a:t> </a:t>
            </a:r>
            <a:r>
              <a:rPr lang="en-US" dirty="0" err="1"/>
              <a:t>dinin</a:t>
            </a:r>
            <a:r>
              <a:rPr lang="en-US" dirty="0"/>
              <a:t> </a:t>
            </a:r>
            <a:r>
              <a:rPr lang="en-US" dirty="0" err="1"/>
              <a:t>uzlaştırılmaya</a:t>
            </a:r>
            <a:r>
              <a:rPr lang="en-US" dirty="0"/>
              <a:t> </a:t>
            </a:r>
            <a:r>
              <a:rPr lang="en-US" dirty="0" err="1"/>
              <a:t>çalışıldığı</a:t>
            </a:r>
            <a:r>
              <a:rPr lang="en-US" dirty="0"/>
              <a:t> </a:t>
            </a:r>
            <a:r>
              <a:rPr lang="en-US" dirty="0" err="1"/>
              <a:t>dönem</a:t>
            </a:r>
            <a:r>
              <a:rPr lang="en-US" dirty="0"/>
              <a:t>,</a:t>
            </a:r>
            <a:br>
              <a:rPr lang="en-US" dirty="0"/>
            </a:br>
            <a:r>
              <a:rPr lang="en-US" dirty="0"/>
              <a:t>− </a:t>
            </a:r>
            <a:r>
              <a:rPr lang="en-US" dirty="0" err="1"/>
              <a:t>Rönesans</a:t>
            </a:r>
            <a:r>
              <a:rPr lang="en-US" dirty="0"/>
              <a:t> </a:t>
            </a:r>
            <a:r>
              <a:rPr lang="en-US" dirty="0" err="1"/>
              <a:t>ve</a:t>
            </a:r>
            <a:r>
              <a:rPr lang="en-US" dirty="0"/>
              <a:t> </a:t>
            </a:r>
            <a:r>
              <a:rPr lang="en-US" dirty="0" err="1"/>
              <a:t>sonrasında</a:t>
            </a:r>
            <a:r>
              <a:rPr lang="en-US" dirty="0"/>
              <a:t> modern </a:t>
            </a:r>
            <a:r>
              <a:rPr lang="en-US" dirty="0" err="1"/>
              <a:t>bilim</a:t>
            </a:r>
            <a:r>
              <a:rPr lang="en-US" dirty="0"/>
              <a:t> </a:t>
            </a:r>
            <a:r>
              <a:rPr lang="en-US" dirty="0" err="1"/>
              <a:t>aşaması</a:t>
            </a:r>
            <a:r>
              <a:rPr lang="en-US" dirty="0"/>
              <a:t> </a:t>
            </a:r>
            <a:r>
              <a:rPr lang="en-US" dirty="0" err="1"/>
              <a:t>dönemidir</a:t>
            </a:r>
            <a:r>
              <a:rPr lang="en-US" dirty="0"/>
              <a:t>.</a:t>
            </a:r>
          </a:p>
        </p:txBody>
      </p:sp>
      <p:graphicFrame>
        <p:nvGraphicFramePr>
          <p:cNvPr id="7" name="Diagram 6">
            <a:extLst>
              <a:ext uri="{FF2B5EF4-FFF2-40B4-BE49-F238E27FC236}">
                <a16:creationId xmlns:a16="http://schemas.microsoft.com/office/drawing/2014/main" id="{27D6F96C-8896-76CE-72E8-72B898894321}"/>
              </a:ext>
            </a:extLst>
          </p:cNvPr>
          <p:cNvGraphicFramePr/>
          <p:nvPr>
            <p:extLst>
              <p:ext uri="{D42A27DB-BD31-4B8C-83A1-F6EECF244321}">
                <p14:modId xmlns:p14="http://schemas.microsoft.com/office/powerpoint/2010/main" val="755286331"/>
              </p:ext>
            </p:extLst>
          </p:nvPr>
        </p:nvGraphicFramePr>
        <p:xfrm>
          <a:off x="531845" y="5197151"/>
          <a:ext cx="8178281" cy="16608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069316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5553" y="1573310"/>
            <a:ext cx="3195093" cy="2464952"/>
          </a:xfrm>
        </p:spPr>
        <p:txBody>
          <a:bodyPr>
            <a:normAutofit/>
          </a:bodyPr>
          <a:lstStyle/>
          <a:p>
            <a:r>
              <a:rPr lang="en-US" dirty="0"/>
              <a:t>Aristo </a:t>
            </a:r>
            <a:br>
              <a:rPr lang="en-US" dirty="0"/>
            </a:br>
            <a:r>
              <a:rPr lang="en-US" dirty="0"/>
              <a:t>MÖ 384-322</a:t>
            </a:r>
          </a:p>
        </p:txBody>
      </p:sp>
      <p:sp>
        <p:nvSpPr>
          <p:cNvPr id="3" name="Content Placeholder 2"/>
          <p:cNvSpPr>
            <a:spLocks noGrp="1"/>
          </p:cNvSpPr>
          <p:nvPr>
            <p:ph idx="1"/>
          </p:nvPr>
        </p:nvSpPr>
        <p:spPr>
          <a:xfrm>
            <a:off x="457200" y="1592550"/>
            <a:ext cx="8381002" cy="4525963"/>
          </a:xfrm>
        </p:spPr>
        <p:txBody>
          <a:bodyPr>
            <a:normAutofit/>
          </a:bodyPr>
          <a:lstStyle/>
          <a:p>
            <a:pPr algn="just">
              <a:lnSpc>
                <a:spcPct val="120000"/>
              </a:lnSpc>
            </a:pPr>
            <a:r>
              <a:rPr lang="en-US" sz="2000" dirty="0" err="1"/>
              <a:t>Bilim</a:t>
            </a:r>
            <a:r>
              <a:rPr lang="en-US" sz="2000" dirty="0"/>
              <a:t> </a:t>
            </a:r>
            <a:r>
              <a:rPr lang="en-US" sz="2000" dirty="0" err="1"/>
              <a:t>ve</a:t>
            </a:r>
            <a:r>
              <a:rPr lang="en-US" sz="2000" dirty="0"/>
              <a:t> </a:t>
            </a:r>
            <a:r>
              <a:rPr lang="en-US" sz="2000" dirty="0" err="1"/>
              <a:t>bilim</a:t>
            </a:r>
            <a:r>
              <a:rPr lang="en-US" sz="2000" dirty="0"/>
              <a:t> </a:t>
            </a:r>
            <a:r>
              <a:rPr lang="en-US" sz="2000" dirty="0" err="1"/>
              <a:t>felsefesinin</a:t>
            </a:r>
            <a:r>
              <a:rPr lang="en-US" sz="2000" dirty="0"/>
              <a:t> </a:t>
            </a:r>
            <a:r>
              <a:rPr lang="en-US" sz="2000" dirty="0" err="1"/>
              <a:t>kurucusu</a:t>
            </a:r>
            <a:r>
              <a:rPr lang="en-US" sz="2000" dirty="0"/>
              <a:t>.</a:t>
            </a:r>
          </a:p>
          <a:p>
            <a:pPr algn="just">
              <a:lnSpc>
                <a:spcPct val="120000"/>
              </a:lnSpc>
            </a:pPr>
            <a:r>
              <a:rPr lang="en-US" sz="2000" dirty="0" err="1"/>
              <a:t>Fizik</a:t>
            </a:r>
            <a:r>
              <a:rPr lang="en-US" sz="2000" dirty="0"/>
              <a:t>, </a:t>
            </a:r>
            <a:r>
              <a:rPr lang="en-US" sz="2000" dirty="0" err="1"/>
              <a:t>astronomi</a:t>
            </a:r>
            <a:r>
              <a:rPr lang="en-US" sz="2000" dirty="0"/>
              <a:t>, </a:t>
            </a:r>
            <a:r>
              <a:rPr lang="en-US" sz="2000" dirty="0" err="1"/>
              <a:t>psikoloji</a:t>
            </a:r>
            <a:r>
              <a:rPr lang="en-US" sz="2000" dirty="0"/>
              <a:t>, </a:t>
            </a:r>
            <a:r>
              <a:rPr lang="en-US" sz="2000" dirty="0" err="1"/>
              <a:t>biyoloji</a:t>
            </a:r>
            <a:r>
              <a:rPr lang="en-US" sz="2000" dirty="0"/>
              <a:t>, </a:t>
            </a:r>
            <a:r>
              <a:rPr lang="en-US" sz="2000" dirty="0" err="1"/>
              <a:t>kimya</a:t>
            </a:r>
            <a:r>
              <a:rPr lang="en-US" sz="2000" dirty="0"/>
              <a:t>, </a:t>
            </a:r>
            <a:r>
              <a:rPr lang="en-US" sz="2000" dirty="0" err="1"/>
              <a:t>mantık</a:t>
            </a:r>
            <a:r>
              <a:rPr lang="en-US" sz="2000" dirty="0"/>
              <a:t>, </a:t>
            </a:r>
            <a:r>
              <a:rPr lang="en-US" sz="2000" dirty="0" err="1"/>
              <a:t>matematik</a:t>
            </a:r>
            <a:r>
              <a:rPr lang="en-US" sz="2000" dirty="0"/>
              <a:t> </a:t>
            </a:r>
            <a:r>
              <a:rPr lang="en-US" sz="2000" dirty="0" err="1"/>
              <a:t>ve</a:t>
            </a:r>
            <a:r>
              <a:rPr lang="en-US" sz="2000" dirty="0"/>
              <a:t> </a:t>
            </a:r>
            <a:r>
              <a:rPr lang="en-US" sz="2000" dirty="0" err="1"/>
              <a:t>epistemoloji</a:t>
            </a:r>
            <a:r>
              <a:rPr lang="en-US" sz="2000" dirty="0"/>
              <a:t> ilk </a:t>
            </a:r>
            <a:r>
              <a:rPr lang="en-US" sz="2000" dirty="0" err="1"/>
              <a:t>kez</a:t>
            </a:r>
            <a:r>
              <a:rPr lang="en-US" sz="2000" dirty="0"/>
              <a:t> </a:t>
            </a:r>
            <a:r>
              <a:rPr lang="en-US" sz="2000" dirty="0" err="1"/>
              <a:t>onun</a:t>
            </a:r>
            <a:r>
              <a:rPr lang="en-US" sz="2000" dirty="0"/>
              <a:t> </a:t>
            </a:r>
            <a:r>
              <a:rPr lang="en-US" sz="2000" dirty="0" err="1"/>
              <a:t>yazdığı</a:t>
            </a:r>
            <a:r>
              <a:rPr lang="en-US" sz="2000" dirty="0"/>
              <a:t> </a:t>
            </a:r>
            <a:r>
              <a:rPr lang="en-US" sz="2000" dirty="0" err="1"/>
              <a:t>metinlerde</a:t>
            </a:r>
            <a:r>
              <a:rPr lang="en-US" sz="2000" dirty="0"/>
              <a:t> </a:t>
            </a:r>
            <a:r>
              <a:rPr lang="en-US" sz="2000" dirty="0" err="1"/>
              <a:t>yer</a:t>
            </a:r>
            <a:r>
              <a:rPr lang="en-US" sz="2000" dirty="0"/>
              <a:t> </a:t>
            </a:r>
            <a:r>
              <a:rPr lang="en-US" sz="2000" dirty="0" err="1"/>
              <a:t>almıştır</a:t>
            </a:r>
            <a:r>
              <a:rPr lang="en-US" sz="2000" dirty="0"/>
              <a:t>. </a:t>
            </a:r>
          </a:p>
        </p:txBody>
      </p:sp>
      <p:pic>
        <p:nvPicPr>
          <p:cNvPr id="4" name="Picture 3"/>
          <p:cNvPicPr>
            <a:picLocks noChangeAspect="1"/>
          </p:cNvPicPr>
          <p:nvPr/>
        </p:nvPicPr>
        <p:blipFill>
          <a:blip r:embed="rId2"/>
          <a:stretch>
            <a:fillRect/>
          </a:stretch>
        </p:blipFill>
        <p:spPr>
          <a:xfrm>
            <a:off x="6638795" y="93184"/>
            <a:ext cx="2379945" cy="2998731"/>
          </a:xfrm>
          <a:prstGeom prst="rect">
            <a:avLst/>
          </a:prstGeom>
        </p:spPr>
      </p:pic>
      <p:sp>
        <p:nvSpPr>
          <p:cNvPr id="5" name="TextBox 4"/>
          <p:cNvSpPr txBox="1"/>
          <p:nvPr/>
        </p:nvSpPr>
        <p:spPr>
          <a:xfrm>
            <a:off x="4308907" y="4749698"/>
            <a:ext cx="4619564" cy="1754326"/>
          </a:xfrm>
          <a:prstGeom prst="rect">
            <a:avLst/>
          </a:prstGeom>
          <a:noFill/>
          <a:ln w="57150" cmpd="thickThin">
            <a:solidFill>
              <a:schemeClr val="tx1"/>
            </a:solidFill>
          </a:ln>
        </p:spPr>
        <p:txBody>
          <a:bodyPr wrap="square" rtlCol="0">
            <a:spAutoFit/>
          </a:bodyPr>
          <a:lstStyle/>
          <a:p>
            <a:pPr algn="just"/>
            <a:r>
              <a:rPr lang="tr-TR" dirty="0"/>
              <a:t>Epistemoloji: </a:t>
            </a:r>
            <a:r>
              <a:rPr lang="en-US" dirty="0" err="1"/>
              <a:t>bilgi</a:t>
            </a:r>
            <a:r>
              <a:rPr lang="en-US" dirty="0"/>
              <a:t> </a:t>
            </a:r>
            <a:r>
              <a:rPr lang="en-US" dirty="0" err="1"/>
              <a:t>felsefesi</a:t>
            </a:r>
            <a:r>
              <a:rPr lang="en-US" dirty="0"/>
              <a:t>, </a:t>
            </a:r>
            <a:r>
              <a:rPr lang="en-US" dirty="0" err="1"/>
              <a:t>bilgiyle</a:t>
            </a:r>
            <a:r>
              <a:rPr lang="en-US" dirty="0"/>
              <a:t> </a:t>
            </a:r>
            <a:r>
              <a:rPr lang="en-US" dirty="0" err="1"/>
              <a:t>ilgilenen</a:t>
            </a:r>
            <a:r>
              <a:rPr lang="en-US" dirty="0"/>
              <a:t> </a:t>
            </a:r>
            <a:r>
              <a:rPr lang="en-US" dirty="0" err="1"/>
              <a:t>bir</a:t>
            </a:r>
            <a:r>
              <a:rPr lang="en-US" dirty="0"/>
              <a:t> </a:t>
            </a:r>
            <a:r>
              <a:rPr lang="en-US" dirty="0" err="1"/>
              <a:t>felsefe</a:t>
            </a:r>
            <a:r>
              <a:rPr lang="en-US" dirty="0"/>
              <a:t> </a:t>
            </a:r>
            <a:r>
              <a:rPr lang="en-US" dirty="0" err="1"/>
              <a:t>dalıdır</a:t>
            </a:r>
            <a:r>
              <a:rPr lang="en-US" dirty="0"/>
              <a:t>. </a:t>
            </a:r>
            <a:r>
              <a:rPr lang="en-US" dirty="0" err="1"/>
              <a:t>Epistemologlar</a:t>
            </a:r>
            <a:r>
              <a:rPr lang="en-US" dirty="0"/>
              <a:t>, </a:t>
            </a:r>
            <a:r>
              <a:rPr lang="en-US" dirty="0" err="1"/>
              <a:t>bilginin</a:t>
            </a:r>
            <a:r>
              <a:rPr lang="en-US" dirty="0"/>
              <a:t> </a:t>
            </a:r>
            <a:r>
              <a:rPr lang="en-US" dirty="0" err="1"/>
              <a:t>doğası</a:t>
            </a:r>
            <a:r>
              <a:rPr lang="en-US" dirty="0"/>
              <a:t>, </a:t>
            </a:r>
            <a:r>
              <a:rPr lang="en-US" dirty="0" err="1"/>
              <a:t>kaynağı</a:t>
            </a:r>
            <a:r>
              <a:rPr lang="en-US" dirty="0"/>
              <a:t> </a:t>
            </a:r>
            <a:r>
              <a:rPr lang="en-US" dirty="0" err="1"/>
              <a:t>ve</a:t>
            </a:r>
            <a:r>
              <a:rPr lang="en-US" dirty="0"/>
              <a:t> </a:t>
            </a:r>
            <a:r>
              <a:rPr lang="en-US" dirty="0" err="1"/>
              <a:t>kapsamı</a:t>
            </a:r>
            <a:r>
              <a:rPr lang="en-US" dirty="0"/>
              <a:t>, </a:t>
            </a:r>
            <a:r>
              <a:rPr lang="en-US" dirty="0" err="1"/>
              <a:t>epistemolojik</a:t>
            </a:r>
            <a:r>
              <a:rPr lang="en-US" dirty="0"/>
              <a:t> </a:t>
            </a:r>
            <a:r>
              <a:rPr lang="en-US" dirty="0" err="1"/>
              <a:t>gerekçelendirme</a:t>
            </a:r>
            <a:r>
              <a:rPr lang="en-US" dirty="0"/>
              <a:t>, </a:t>
            </a:r>
            <a:r>
              <a:rPr lang="en-US" dirty="0" err="1"/>
              <a:t>inancın</a:t>
            </a:r>
            <a:r>
              <a:rPr lang="en-US" dirty="0"/>
              <a:t> </a:t>
            </a:r>
            <a:r>
              <a:rPr lang="en-US" dirty="0" err="1"/>
              <a:t>rasyonelliğini</a:t>
            </a:r>
            <a:r>
              <a:rPr lang="en-US" dirty="0"/>
              <a:t> </a:t>
            </a:r>
            <a:r>
              <a:rPr lang="en-US" dirty="0" err="1"/>
              <a:t>ve</a:t>
            </a:r>
            <a:r>
              <a:rPr lang="en-US" dirty="0"/>
              <a:t> </a:t>
            </a:r>
            <a:r>
              <a:rPr lang="en-US" dirty="0" err="1"/>
              <a:t>diğer</a:t>
            </a:r>
            <a:r>
              <a:rPr lang="en-US" dirty="0"/>
              <a:t> </a:t>
            </a:r>
            <a:r>
              <a:rPr lang="en-US" dirty="0" err="1"/>
              <a:t>çeşitli</a:t>
            </a:r>
            <a:r>
              <a:rPr lang="en-US" dirty="0"/>
              <a:t> </a:t>
            </a:r>
            <a:r>
              <a:rPr lang="en-US" dirty="0" err="1"/>
              <a:t>konuları</a:t>
            </a:r>
            <a:r>
              <a:rPr lang="en-US" dirty="0"/>
              <a:t> </a:t>
            </a:r>
            <a:r>
              <a:rPr lang="en-US" dirty="0" err="1"/>
              <a:t>incelemektedir</a:t>
            </a:r>
            <a:r>
              <a:rPr lang="en-US" dirty="0"/>
              <a:t>.</a:t>
            </a:r>
            <a:r>
              <a:rPr lang="tr-TR" dirty="0"/>
              <a:t> </a:t>
            </a:r>
            <a:endParaRPr lang="en-US" dirty="0"/>
          </a:p>
        </p:txBody>
      </p:sp>
    </p:spTree>
    <p:extLst>
      <p:ext uri="{BB962C8B-B14F-4D97-AF65-F5344CB8AC3E}">
        <p14:creationId xmlns:p14="http://schemas.microsoft.com/office/powerpoint/2010/main" val="17484823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5450" y="1053480"/>
            <a:ext cx="3112048" cy="2464952"/>
          </a:xfrm>
        </p:spPr>
        <p:txBody>
          <a:bodyPr>
            <a:normAutofit/>
          </a:bodyPr>
          <a:lstStyle/>
          <a:p>
            <a:r>
              <a:rPr lang="en-US" dirty="0" err="1"/>
              <a:t>Farabi</a:t>
            </a:r>
            <a:r>
              <a:rPr lang="en-US" dirty="0"/>
              <a:t> </a:t>
            </a:r>
            <a:br>
              <a:rPr lang="en-US" dirty="0"/>
            </a:br>
            <a:r>
              <a:rPr lang="en-US" dirty="0"/>
              <a:t>870-950</a:t>
            </a:r>
          </a:p>
        </p:txBody>
      </p:sp>
      <p:sp>
        <p:nvSpPr>
          <p:cNvPr id="3" name="Content Placeholder 2"/>
          <p:cNvSpPr>
            <a:spLocks noGrp="1"/>
          </p:cNvSpPr>
          <p:nvPr>
            <p:ph idx="1"/>
          </p:nvPr>
        </p:nvSpPr>
        <p:spPr>
          <a:xfrm>
            <a:off x="369517" y="2455683"/>
            <a:ext cx="8229600" cy="4525963"/>
          </a:xfrm>
        </p:spPr>
        <p:txBody>
          <a:bodyPr>
            <a:normAutofit/>
          </a:bodyPr>
          <a:lstStyle/>
          <a:p>
            <a:pPr algn="just">
              <a:lnSpc>
                <a:spcPct val="140000"/>
              </a:lnSpc>
            </a:pPr>
            <a:r>
              <a:rPr lang="en-US" dirty="0" err="1"/>
              <a:t>Yorumları</a:t>
            </a:r>
            <a:r>
              <a:rPr lang="en-US" dirty="0"/>
              <a:t> </a:t>
            </a:r>
            <a:r>
              <a:rPr lang="en-US" dirty="0" err="1"/>
              <a:t>ve</a:t>
            </a:r>
            <a:r>
              <a:rPr lang="en-US" dirty="0"/>
              <a:t> </a:t>
            </a:r>
            <a:r>
              <a:rPr lang="en-US" dirty="0" err="1"/>
              <a:t>incelemeleri</a:t>
            </a:r>
            <a:r>
              <a:rPr lang="en-US" dirty="0"/>
              <a:t> </a:t>
            </a:r>
            <a:r>
              <a:rPr lang="en-US" dirty="0" err="1"/>
              <a:t>sayesinde</a:t>
            </a:r>
            <a:r>
              <a:rPr lang="en-US" dirty="0"/>
              <a:t> </a:t>
            </a:r>
            <a:r>
              <a:rPr lang="en-US" dirty="0" err="1"/>
              <a:t>Farabi</a:t>
            </a:r>
            <a:r>
              <a:rPr lang="en-US" dirty="0"/>
              <a:t> </a:t>
            </a:r>
            <a:r>
              <a:rPr lang="en-US" dirty="0" err="1"/>
              <a:t>ortaçağ</a:t>
            </a:r>
            <a:r>
              <a:rPr lang="en-US" dirty="0"/>
              <a:t> </a:t>
            </a:r>
            <a:r>
              <a:rPr lang="en-US" dirty="0" err="1"/>
              <a:t>islam</a:t>
            </a:r>
            <a:r>
              <a:rPr lang="en-US" dirty="0"/>
              <a:t> </a:t>
            </a:r>
            <a:r>
              <a:rPr lang="en-US" dirty="0" err="1"/>
              <a:t>aydınları</a:t>
            </a:r>
            <a:r>
              <a:rPr lang="en-US" dirty="0"/>
              <a:t> </a:t>
            </a:r>
            <a:r>
              <a:rPr lang="en-US" dirty="0" err="1"/>
              <a:t>arasında</a:t>
            </a:r>
            <a:r>
              <a:rPr lang="en-US" dirty="0"/>
              <a:t> </a:t>
            </a:r>
            <a:r>
              <a:rPr lang="en-US" dirty="0" err="1"/>
              <a:t>İkinci</a:t>
            </a:r>
            <a:r>
              <a:rPr lang="en-US" dirty="0"/>
              <a:t> </a:t>
            </a:r>
            <a:r>
              <a:rPr lang="en-US" dirty="0" err="1"/>
              <a:t>Üstad</a:t>
            </a:r>
            <a:r>
              <a:rPr lang="en-US" dirty="0"/>
              <a:t> / Magister </a:t>
            </a:r>
            <a:r>
              <a:rPr lang="en-US" dirty="0" err="1"/>
              <a:t>secundus</a:t>
            </a:r>
            <a:r>
              <a:rPr lang="en-US" dirty="0"/>
              <a:t> </a:t>
            </a:r>
            <a:r>
              <a:rPr lang="en-US" dirty="0" err="1"/>
              <a:t>olarak</a:t>
            </a:r>
            <a:r>
              <a:rPr lang="en-US" dirty="0"/>
              <a:t> </a:t>
            </a:r>
            <a:r>
              <a:rPr lang="en-US" dirty="0" err="1"/>
              <a:t>bilinir</a:t>
            </a:r>
            <a:r>
              <a:rPr lang="en-US" dirty="0"/>
              <a:t>. </a:t>
            </a:r>
            <a:endParaRPr lang="tr-TR" dirty="0"/>
          </a:p>
          <a:p>
            <a:pPr algn="just">
              <a:lnSpc>
                <a:spcPct val="140000"/>
              </a:lnSpc>
            </a:pPr>
            <a:r>
              <a:rPr lang="en-US" dirty="0"/>
              <a:t>(Birinci </a:t>
            </a:r>
            <a:r>
              <a:rPr lang="en-US" dirty="0" err="1"/>
              <a:t>Üstad</a:t>
            </a:r>
            <a:r>
              <a:rPr lang="en-US" dirty="0"/>
              <a:t> / Magister Primus) </a:t>
            </a:r>
            <a:r>
              <a:rPr lang="en-US" dirty="0" err="1"/>
              <a:t>ise</a:t>
            </a:r>
            <a:r>
              <a:rPr lang="en-US" dirty="0"/>
              <a:t> </a:t>
            </a:r>
            <a:r>
              <a:rPr lang="en-US" dirty="0" err="1"/>
              <a:t>Aristo'dur</a:t>
            </a:r>
            <a:r>
              <a:rPr lang="en-US" dirty="0"/>
              <a:t>.</a:t>
            </a:r>
          </a:p>
          <a:p>
            <a:pPr algn="just">
              <a:lnSpc>
                <a:spcPct val="140000"/>
              </a:lnSpc>
            </a:pPr>
            <a:r>
              <a:rPr lang="en-US" dirty="0" err="1"/>
              <a:t>İkinci</a:t>
            </a:r>
            <a:r>
              <a:rPr lang="en-US" dirty="0"/>
              <a:t> </a:t>
            </a:r>
            <a:r>
              <a:rPr lang="en-US" dirty="0" err="1"/>
              <a:t>Üstad</a:t>
            </a:r>
            <a:r>
              <a:rPr lang="en-US" dirty="0"/>
              <a:t> </a:t>
            </a:r>
            <a:r>
              <a:rPr lang="en-US" dirty="0" err="1"/>
              <a:t>kabul</a:t>
            </a:r>
            <a:r>
              <a:rPr lang="en-US" dirty="0"/>
              <a:t> </a:t>
            </a:r>
            <a:r>
              <a:rPr lang="en-US" dirty="0" err="1"/>
              <a:t>edilmesinin</a:t>
            </a:r>
            <a:r>
              <a:rPr lang="en-US" dirty="0"/>
              <a:t> ana </a:t>
            </a:r>
            <a:r>
              <a:rPr lang="en-US" dirty="0" err="1"/>
              <a:t>nedeni</a:t>
            </a:r>
            <a:r>
              <a:rPr lang="en-US" dirty="0"/>
              <a:t> İbn-I </a:t>
            </a:r>
            <a:r>
              <a:rPr lang="en-US" dirty="0" err="1"/>
              <a:t>Haldun'a</a:t>
            </a:r>
            <a:r>
              <a:rPr lang="en-US" dirty="0"/>
              <a:t> </a:t>
            </a:r>
            <a:r>
              <a:rPr lang="en-US" dirty="0" err="1"/>
              <a:t>göre</a:t>
            </a:r>
            <a:r>
              <a:rPr lang="en-US" dirty="0"/>
              <a:t> </a:t>
            </a:r>
            <a:r>
              <a:rPr lang="en-US" dirty="0" err="1"/>
              <a:t>onun</a:t>
            </a:r>
            <a:r>
              <a:rPr lang="en-US" dirty="0"/>
              <a:t> </a:t>
            </a:r>
            <a:r>
              <a:rPr lang="en-US" dirty="0" err="1"/>
              <a:t>mantık</a:t>
            </a:r>
            <a:r>
              <a:rPr lang="en-US" dirty="0"/>
              <a:t> </a:t>
            </a:r>
            <a:r>
              <a:rPr lang="en-US" dirty="0" err="1"/>
              <a:t>alanında</a:t>
            </a:r>
            <a:r>
              <a:rPr lang="en-US" dirty="0"/>
              <a:t> </a:t>
            </a:r>
            <a:r>
              <a:rPr lang="en-US" dirty="0" err="1"/>
              <a:t>yaptığı</a:t>
            </a:r>
            <a:r>
              <a:rPr lang="en-US" dirty="0"/>
              <a:t> </a:t>
            </a:r>
            <a:r>
              <a:rPr lang="en-US" dirty="0" err="1"/>
              <a:t>çalışmalardır</a:t>
            </a:r>
            <a:r>
              <a:rPr lang="en-US" dirty="0"/>
              <a:t>.</a:t>
            </a:r>
            <a:endParaRPr lang="tr-TR" dirty="0"/>
          </a:p>
          <a:p>
            <a:pPr algn="just">
              <a:lnSpc>
                <a:spcPct val="140000"/>
              </a:lnSpc>
            </a:pPr>
            <a:r>
              <a:rPr lang="en-US" dirty="0" err="1"/>
              <a:t>Farabi</a:t>
            </a:r>
            <a:r>
              <a:rPr lang="en-US" dirty="0"/>
              <a:t>, </a:t>
            </a:r>
            <a:r>
              <a:rPr lang="en-US" dirty="0" err="1"/>
              <a:t>Aristo'nun</a:t>
            </a:r>
            <a:r>
              <a:rPr lang="en-US" dirty="0"/>
              <a:t> 6 </a:t>
            </a:r>
            <a:r>
              <a:rPr lang="en-US" dirty="0" err="1"/>
              <a:t>ciltlik</a:t>
            </a:r>
            <a:r>
              <a:rPr lang="en-US" dirty="0"/>
              <a:t> </a:t>
            </a:r>
            <a:r>
              <a:rPr lang="en-US" dirty="0" err="1"/>
              <a:t>temel</a:t>
            </a:r>
            <a:r>
              <a:rPr lang="en-US" dirty="0"/>
              <a:t> </a:t>
            </a:r>
            <a:r>
              <a:rPr lang="en-US" dirty="0" err="1"/>
              <a:t>mantık</a:t>
            </a:r>
            <a:r>
              <a:rPr lang="en-US" dirty="0"/>
              <a:t> </a:t>
            </a:r>
            <a:r>
              <a:rPr lang="en-US" dirty="0" err="1"/>
              <a:t>kitabı</a:t>
            </a:r>
            <a:r>
              <a:rPr lang="en-US" dirty="0"/>
              <a:t> </a:t>
            </a:r>
            <a:r>
              <a:rPr lang="en-US" dirty="0" err="1"/>
              <a:t>Organon'un</a:t>
            </a:r>
            <a:r>
              <a:rPr lang="en-US" dirty="0"/>
              <a:t> </a:t>
            </a:r>
            <a:r>
              <a:rPr lang="en-US" dirty="0" err="1"/>
              <a:t>tüm</a:t>
            </a:r>
            <a:r>
              <a:rPr lang="en-US" dirty="0"/>
              <a:t> </a:t>
            </a:r>
            <a:r>
              <a:rPr lang="en-US" dirty="0" err="1"/>
              <a:t>bölümlerini</a:t>
            </a:r>
            <a:r>
              <a:rPr lang="en-US" dirty="0"/>
              <a:t> </a:t>
            </a:r>
            <a:r>
              <a:rPr lang="en-US" dirty="0" err="1"/>
              <a:t>içeren</a:t>
            </a:r>
            <a:r>
              <a:rPr lang="en-US" dirty="0"/>
              <a:t> </a:t>
            </a:r>
            <a:r>
              <a:rPr lang="en-US" dirty="0" err="1"/>
              <a:t>çeviriler</a:t>
            </a:r>
            <a:r>
              <a:rPr lang="en-US" dirty="0"/>
              <a:t> </a:t>
            </a:r>
            <a:r>
              <a:rPr lang="en-US" dirty="0" err="1"/>
              <a:t>ve</a:t>
            </a:r>
            <a:r>
              <a:rPr lang="en-US" dirty="0"/>
              <a:t> </a:t>
            </a:r>
            <a:r>
              <a:rPr lang="en-US" dirty="0" err="1"/>
              <a:t>şerhler</a:t>
            </a:r>
            <a:r>
              <a:rPr lang="en-US" dirty="0"/>
              <a:t> </a:t>
            </a:r>
            <a:r>
              <a:rPr lang="en-US" dirty="0" err="1"/>
              <a:t>kaleme</a:t>
            </a:r>
            <a:r>
              <a:rPr lang="en-US" dirty="0"/>
              <a:t> </a:t>
            </a:r>
            <a:r>
              <a:rPr lang="en-US" dirty="0" err="1"/>
              <a:t>aldı</a:t>
            </a:r>
            <a:r>
              <a:rPr lang="en-US" dirty="0"/>
              <a:t> </a:t>
            </a:r>
            <a:r>
              <a:rPr lang="en-US" dirty="0" err="1"/>
              <a:t>ve</a:t>
            </a:r>
            <a:r>
              <a:rPr lang="en-US" dirty="0"/>
              <a:t> </a:t>
            </a:r>
            <a:r>
              <a:rPr lang="en-US" dirty="0" err="1"/>
              <a:t>Organon’u</a:t>
            </a:r>
            <a:r>
              <a:rPr lang="en-US" dirty="0"/>
              <a:t> </a:t>
            </a:r>
            <a:r>
              <a:rPr lang="en-US" dirty="0" err="1"/>
              <a:t>iki</a:t>
            </a:r>
            <a:r>
              <a:rPr lang="en-US" dirty="0"/>
              <a:t> </a:t>
            </a:r>
            <a:r>
              <a:rPr lang="en-US" dirty="0" err="1"/>
              <a:t>bölüm</a:t>
            </a:r>
            <a:r>
              <a:rPr lang="en-US" dirty="0"/>
              <a:t> </a:t>
            </a:r>
            <a:r>
              <a:rPr lang="en-US" dirty="0" err="1"/>
              <a:t>daha</a:t>
            </a:r>
            <a:r>
              <a:rPr lang="en-US" dirty="0"/>
              <a:t> </a:t>
            </a:r>
            <a:r>
              <a:rPr lang="en-US" dirty="0" err="1"/>
              <a:t>ekleyerek</a:t>
            </a:r>
            <a:r>
              <a:rPr lang="en-US" dirty="0"/>
              <a:t> 8 </a:t>
            </a:r>
            <a:r>
              <a:rPr lang="en-US" dirty="0" err="1"/>
              <a:t>kitaba</a:t>
            </a:r>
            <a:r>
              <a:rPr lang="en-US" dirty="0"/>
              <a:t> </a:t>
            </a:r>
            <a:r>
              <a:rPr lang="en-US" dirty="0" err="1"/>
              <a:t>çıkardı</a:t>
            </a:r>
            <a:r>
              <a:rPr lang="en-US" dirty="0"/>
              <a:t>. </a:t>
            </a:r>
            <a:r>
              <a:rPr lang="en-US" dirty="0" err="1"/>
              <a:t>Mantık</a:t>
            </a:r>
            <a:r>
              <a:rPr lang="en-US" dirty="0"/>
              <a:t> </a:t>
            </a:r>
            <a:r>
              <a:rPr lang="en-US" dirty="0" err="1"/>
              <a:t>ifadeleri</a:t>
            </a:r>
            <a:r>
              <a:rPr lang="en-US" dirty="0"/>
              <a:t>, </a:t>
            </a:r>
            <a:r>
              <a:rPr lang="en-US" dirty="0" err="1"/>
              <a:t>onu</a:t>
            </a:r>
            <a:r>
              <a:rPr lang="en-US" dirty="0"/>
              <a:t> </a:t>
            </a:r>
            <a:r>
              <a:rPr lang="en-US" dirty="0" err="1"/>
              <a:t>ifade</a:t>
            </a:r>
            <a:r>
              <a:rPr lang="en-US" dirty="0"/>
              <a:t> </a:t>
            </a:r>
            <a:r>
              <a:rPr lang="en-US" dirty="0" err="1"/>
              <a:t>etmek</a:t>
            </a:r>
            <a:r>
              <a:rPr lang="en-US" dirty="0"/>
              <a:t> </a:t>
            </a:r>
            <a:r>
              <a:rPr lang="en-US" dirty="0" err="1"/>
              <a:t>için</a:t>
            </a:r>
            <a:r>
              <a:rPr lang="en-US" dirty="0"/>
              <a:t> </a:t>
            </a:r>
            <a:r>
              <a:rPr lang="en-US" dirty="0" err="1"/>
              <a:t>kullanılan</a:t>
            </a:r>
            <a:r>
              <a:rPr lang="en-US" dirty="0"/>
              <a:t> </a:t>
            </a:r>
            <a:r>
              <a:rPr lang="en-US" dirty="0" err="1"/>
              <a:t>dil</a:t>
            </a:r>
            <a:r>
              <a:rPr lang="en-US" dirty="0"/>
              <a:t> </a:t>
            </a:r>
            <a:r>
              <a:rPr lang="en-US" dirty="0" err="1"/>
              <a:t>ve</a:t>
            </a:r>
            <a:r>
              <a:rPr lang="en-US" dirty="0"/>
              <a:t> </a:t>
            </a:r>
            <a:r>
              <a:rPr lang="en-US" dirty="0" err="1"/>
              <a:t>bilgi</a:t>
            </a:r>
            <a:r>
              <a:rPr lang="en-US" dirty="0"/>
              <a:t> </a:t>
            </a:r>
            <a:r>
              <a:rPr lang="en-US" dirty="0" err="1"/>
              <a:t>ile</a:t>
            </a:r>
            <a:r>
              <a:rPr lang="en-US" dirty="0"/>
              <a:t> </a:t>
            </a:r>
            <a:r>
              <a:rPr lang="en-US" dirty="0" err="1"/>
              <a:t>ilişkili</a:t>
            </a:r>
            <a:r>
              <a:rPr lang="en-US" dirty="0"/>
              <a:t> </a:t>
            </a:r>
            <a:r>
              <a:rPr lang="en-US" dirty="0" err="1"/>
              <a:t>olduğu</a:t>
            </a:r>
            <a:r>
              <a:rPr lang="en-US" dirty="0"/>
              <a:t> </a:t>
            </a:r>
            <a:r>
              <a:rPr lang="en-US" dirty="0" err="1"/>
              <a:t>için</a:t>
            </a:r>
            <a:r>
              <a:rPr lang="en-US" dirty="0"/>
              <a:t> </a:t>
            </a:r>
            <a:r>
              <a:rPr lang="en-US" dirty="0" err="1"/>
              <a:t>Farabi'nin</a:t>
            </a:r>
            <a:r>
              <a:rPr lang="en-US" dirty="0"/>
              <a:t> </a:t>
            </a:r>
            <a:r>
              <a:rPr lang="en-US" dirty="0" err="1"/>
              <a:t>mantık</a:t>
            </a:r>
            <a:r>
              <a:rPr lang="en-US" dirty="0"/>
              <a:t> </a:t>
            </a:r>
            <a:r>
              <a:rPr lang="en-US" dirty="0" err="1"/>
              <a:t>dışında</a:t>
            </a:r>
            <a:r>
              <a:rPr lang="en-US" dirty="0"/>
              <a:t> </a:t>
            </a:r>
            <a:r>
              <a:rPr lang="en-US" dirty="0" err="1"/>
              <a:t>dil</a:t>
            </a:r>
            <a:r>
              <a:rPr lang="en-US" dirty="0"/>
              <a:t> </a:t>
            </a:r>
            <a:r>
              <a:rPr lang="en-US" dirty="0" err="1"/>
              <a:t>felsefesi</a:t>
            </a:r>
            <a:r>
              <a:rPr lang="en-US" dirty="0"/>
              <a:t> </a:t>
            </a:r>
            <a:r>
              <a:rPr lang="en-US" dirty="0" err="1"/>
              <a:t>ve</a:t>
            </a:r>
            <a:r>
              <a:rPr lang="en-US" dirty="0"/>
              <a:t> </a:t>
            </a:r>
            <a:r>
              <a:rPr lang="en-US" dirty="0" err="1"/>
              <a:t>epistemoloji</a:t>
            </a:r>
            <a:r>
              <a:rPr lang="en-US" dirty="0"/>
              <a:t> </a:t>
            </a:r>
            <a:r>
              <a:rPr lang="en-US" dirty="0" err="1"/>
              <a:t>üzerinde</a:t>
            </a:r>
            <a:r>
              <a:rPr lang="en-US" dirty="0"/>
              <a:t> de </a:t>
            </a:r>
            <a:r>
              <a:rPr lang="en-US" dirty="0" err="1"/>
              <a:t>yoğun</a:t>
            </a:r>
            <a:r>
              <a:rPr lang="en-US" dirty="0"/>
              <a:t> </a:t>
            </a:r>
            <a:r>
              <a:rPr lang="en-US" dirty="0" err="1"/>
              <a:t>şekilde</a:t>
            </a:r>
            <a:r>
              <a:rPr lang="en-US" dirty="0"/>
              <a:t> </a:t>
            </a:r>
            <a:r>
              <a:rPr lang="en-US" dirty="0" err="1"/>
              <a:t>durduğu</a:t>
            </a:r>
            <a:r>
              <a:rPr lang="en-US" dirty="0"/>
              <a:t> </a:t>
            </a:r>
            <a:r>
              <a:rPr lang="en-US" dirty="0" err="1"/>
              <a:t>görülür</a:t>
            </a:r>
            <a:r>
              <a:rPr lang="en-US" dirty="0"/>
              <a:t>.</a:t>
            </a:r>
          </a:p>
        </p:txBody>
      </p:sp>
      <p:pic>
        <p:nvPicPr>
          <p:cNvPr id="4" name="Picture 3"/>
          <p:cNvPicPr>
            <a:picLocks noChangeAspect="1"/>
          </p:cNvPicPr>
          <p:nvPr/>
        </p:nvPicPr>
        <p:blipFill>
          <a:blip r:embed="rId2"/>
          <a:stretch>
            <a:fillRect/>
          </a:stretch>
        </p:blipFill>
        <p:spPr>
          <a:xfrm>
            <a:off x="6674339" y="56366"/>
            <a:ext cx="2230711" cy="2950295"/>
          </a:xfrm>
          <a:prstGeom prst="rect">
            <a:avLst/>
          </a:prstGeom>
        </p:spPr>
      </p:pic>
      <p:pic>
        <p:nvPicPr>
          <p:cNvPr id="6" name="Resim 5">
            <a:extLst>
              <a:ext uri="{FF2B5EF4-FFF2-40B4-BE49-F238E27FC236}">
                <a16:creationId xmlns:a16="http://schemas.microsoft.com/office/drawing/2014/main" id="{CB4E63DA-C6BC-9EA9-F85D-B264417EAE8C}"/>
              </a:ext>
            </a:extLst>
          </p:cNvPr>
          <p:cNvPicPr>
            <a:picLocks noChangeAspect="1"/>
          </p:cNvPicPr>
          <p:nvPr/>
        </p:nvPicPr>
        <p:blipFill>
          <a:blip r:embed="rId3"/>
          <a:stretch>
            <a:fillRect/>
          </a:stretch>
        </p:blipFill>
        <p:spPr>
          <a:xfrm>
            <a:off x="4440016" y="177282"/>
            <a:ext cx="1832976" cy="2591091"/>
          </a:xfrm>
          <a:prstGeom prst="rect">
            <a:avLst/>
          </a:prstGeom>
        </p:spPr>
      </p:pic>
    </p:spTree>
    <p:extLst>
      <p:ext uri="{BB962C8B-B14F-4D97-AF65-F5344CB8AC3E}">
        <p14:creationId xmlns:p14="http://schemas.microsoft.com/office/powerpoint/2010/main" val="1934053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49871" y="107765"/>
            <a:ext cx="3112048" cy="2464952"/>
          </a:xfrm>
        </p:spPr>
        <p:txBody>
          <a:bodyPr>
            <a:normAutofit/>
          </a:bodyPr>
          <a:lstStyle/>
          <a:p>
            <a:r>
              <a:rPr lang="en-US" dirty="0" err="1">
                <a:solidFill>
                  <a:srgbClr val="FF0000"/>
                </a:solidFill>
              </a:rPr>
              <a:t>İbn-i</a:t>
            </a:r>
            <a:r>
              <a:rPr lang="en-US" dirty="0">
                <a:solidFill>
                  <a:srgbClr val="FF0000"/>
                </a:solidFill>
              </a:rPr>
              <a:t> </a:t>
            </a:r>
            <a:r>
              <a:rPr lang="en-US" dirty="0" err="1">
                <a:solidFill>
                  <a:srgbClr val="FF0000"/>
                </a:solidFill>
              </a:rPr>
              <a:t>Sina</a:t>
            </a:r>
            <a:r>
              <a:rPr lang="en-US" dirty="0">
                <a:solidFill>
                  <a:srgbClr val="FF0000"/>
                </a:solidFill>
              </a:rPr>
              <a:t> </a:t>
            </a:r>
            <a:br>
              <a:rPr lang="en-US" dirty="0">
                <a:solidFill>
                  <a:srgbClr val="FF0000"/>
                </a:solidFill>
              </a:rPr>
            </a:br>
            <a:r>
              <a:rPr lang="en-US" dirty="0">
                <a:solidFill>
                  <a:srgbClr val="FF0000"/>
                </a:solidFill>
              </a:rPr>
              <a:t>980-1037</a:t>
            </a:r>
          </a:p>
        </p:txBody>
      </p:sp>
      <p:sp>
        <p:nvSpPr>
          <p:cNvPr id="3" name="Content Placeholder 2"/>
          <p:cNvSpPr>
            <a:spLocks noGrp="1"/>
          </p:cNvSpPr>
          <p:nvPr>
            <p:ph idx="1"/>
          </p:nvPr>
        </p:nvSpPr>
        <p:spPr>
          <a:xfrm>
            <a:off x="228600" y="2564199"/>
            <a:ext cx="8686800" cy="4066952"/>
          </a:xfrm>
        </p:spPr>
        <p:style>
          <a:lnRef idx="1">
            <a:schemeClr val="accent1"/>
          </a:lnRef>
          <a:fillRef idx="2">
            <a:schemeClr val="accent1"/>
          </a:fillRef>
          <a:effectRef idx="1">
            <a:schemeClr val="accent1"/>
          </a:effectRef>
          <a:fontRef idx="minor">
            <a:schemeClr val="dk1"/>
          </a:fontRef>
        </p:style>
        <p:txBody>
          <a:bodyPr>
            <a:normAutofit/>
          </a:bodyPr>
          <a:lstStyle/>
          <a:p>
            <a:pPr algn="just">
              <a:lnSpc>
                <a:spcPct val="130000"/>
              </a:lnSpc>
            </a:pPr>
            <a:r>
              <a:rPr lang="en-US" sz="2400" dirty="0" err="1"/>
              <a:t>İyileşme</a:t>
            </a:r>
            <a:r>
              <a:rPr lang="en-US" sz="2400" dirty="0"/>
              <a:t> </a:t>
            </a:r>
            <a:r>
              <a:rPr lang="en-US" sz="2400" dirty="0" err="1"/>
              <a:t>Kitabı’nda</a:t>
            </a:r>
            <a:r>
              <a:rPr lang="en-US" sz="2400" dirty="0"/>
              <a:t> </a:t>
            </a:r>
            <a:r>
              <a:rPr lang="en-US" sz="2400" dirty="0" err="1"/>
              <a:t>bilim</a:t>
            </a:r>
            <a:r>
              <a:rPr lang="en-US" sz="2400" dirty="0"/>
              <a:t> </a:t>
            </a:r>
            <a:r>
              <a:rPr lang="en-US" sz="2400" dirty="0" err="1"/>
              <a:t>felsefesini</a:t>
            </a:r>
            <a:r>
              <a:rPr lang="en-US" sz="2400" dirty="0"/>
              <a:t> </a:t>
            </a:r>
            <a:r>
              <a:rPr lang="en-US" sz="2400" dirty="0" err="1"/>
              <a:t>tartışmış</a:t>
            </a:r>
            <a:r>
              <a:rPr lang="en-US" sz="2400" dirty="0"/>
              <a:t> </a:t>
            </a:r>
            <a:r>
              <a:rPr lang="en-US" sz="2400" dirty="0" err="1"/>
              <a:t>sorgulamanın</a:t>
            </a:r>
            <a:r>
              <a:rPr lang="en-US" sz="2400" dirty="0"/>
              <a:t> ilk </a:t>
            </a:r>
            <a:r>
              <a:rPr lang="en-US" sz="2400" dirty="0" err="1"/>
              <a:t>bilimsel</a:t>
            </a:r>
            <a:r>
              <a:rPr lang="en-US" sz="2400" dirty="0"/>
              <a:t> </a:t>
            </a:r>
            <a:r>
              <a:rPr lang="en-US" sz="2400" dirty="0" err="1"/>
              <a:t>metodlarını</a:t>
            </a:r>
            <a:r>
              <a:rPr lang="en-US" sz="2400" dirty="0"/>
              <a:t> </a:t>
            </a:r>
            <a:r>
              <a:rPr lang="en-US" sz="2400" dirty="0" err="1"/>
              <a:t>tanımlamıştır</a:t>
            </a:r>
            <a:r>
              <a:rPr lang="en-US" sz="2400" dirty="0"/>
              <a:t>. </a:t>
            </a:r>
          </a:p>
          <a:p>
            <a:pPr algn="just">
              <a:lnSpc>
                <a:spcPct val="130000"/>
              </a:lnSpc>
            </a:pPr>
            <a:r>
              <a:rPr lang="en-US" sz="2400" dirty="0" err="1"/>
              <a:t>Şu</a:t>
            </a:r>
            <a:r>
              <a:rPr lang="en-US" sz="2400" dirty="0"/>
              <a:t> </a:t>
            </a:r>
            <a:r>
              <a:rPr lang="en-US" sz="2400" dirty="0" err="1"/>
              <a:t>soruları</a:t>
            </a:r>
            <a:r>
              <a:rPr lang="en-US" sz="2400" dirty="0"/>
              <a:t> </a:t>
            </a:r>
            <a:r>
              <a:rPr lang="en-US" sz="2400" dirty="0" err="1"/>
              <a:t>sormuştur</a:t>
            </a:r>
            <a:r>
              <a:rPr lang="en-US" sz="2400" dirty="0"/>
              <a:t>:</a:t>
            </a:r>
          </a:p>
          <a:p>
            <a:pPr lvl="1" algn="just">
              <a:lnSpc>
                <a:spcPct val="130000"/>
              </a:lnSpc>
            </a:pPr>
            <a:r>
              <a:rPr lang="en-US" sz="2000" dirty="0" err="1"/>
              <a:t>Bilimin</a:t>
            </a:r>
            <a:r>
              <a:rPr lang="en-US" sz="2000" dirty="0"/>
              <a:t> </a:t>
            </a:r>
            <a:r>
              <a:rPr lang="en-US" sz="2000" dirty="0" err="1"/>
              <a:t>öncelikli</a:t>
            </a:r>
            <a:r>
              <a:rPr lang="en-US" sz="2000" dirty="0"/>
              <a:t> </a:t>
            </a:r>
            <a:r>
              <a:rPr lang="en-US" sz="2000" dirty="0" err="1"/>
              <a:t>prensiplerine</a:t>
            </a:r>
            <a:r>
              <a:rPr lang="en-US" sz="2000" dirty="0"/>
              <a:t> </a:t>
            </a:r>
            <a:r>
              <a:rPr lang="en-US" sz="2000" dirty="0" err="1"/>
              <a:t>nasıl</a:t>
            </a:r>
            <a:r>
              <a:rPr lang="en-US" sz="2000" dirty="0"/>
              <a:t> </a:t>
            </a:r>
            <a:r>
              <a:rPr lang="en-US" sz="2000" dirty="0" err="1"/>
              <a:t>ulaşılır</a:t>
            </a:r>
            <a:r>
              <a:rPr lang="en-US" sz="2000" dirty="0"/>
              <a:t>?</a:t>
            </a:r>
          </a:p>
          <a:p>
            <a:pPr lvl="1" algn="just">
              <a:lnSpc>
                <a:spcPct val="130000"/>
              </a:lnSpc>
            </a:pPr>
            <a:r>
              <a:rPr lang="en-US" sz="2000" dirty="0" err="1"/>
              <a:t>Bir</a:t>
            </a:r>
            <a:r>
              <a:rPr lang="en-US" sz="2000" dirty="0"/>
              <a:t> </a:t>
            </a:r>
            <a:r>
              <a:rPr lang="en-US" sz="2000" dirty="0" err="1"/>
              <a:t>bilim</a:t>
            </a:r>
            <a:r>
              <a:rPr lang="en-US" sz="2000" dirty="0"/>
              <a:t> </a:t>
            </a:r>
            <a:r>
              <a:rPr lang="en-US" sz="2000" dirty="0" err="1"/>
              <a:t>insanı</a:t>
            </a:r>
            <a:r>
              <a:rPr lang="en-US" sz="2000" dirty="0"/>
              <a:t> </a:t>
            </a:r>
            <a:r>
              <a:rPr lang="en-US" sz="2000" dirty="0" err="1"/>
              <a:t>daha</a:t>
            </a:r>
            <a:r>
              <a:rPr lang="en-US" sz="2000" dirty="0"/>
              <a:t> </a:t>
            </a:r>
            <a:r>
              <a:rPr lang="en-US" sz="2000" dirty="0" err="1"/>
              <a:t>temel</a:t>
            </a:r>
            <a:r>
              <a:rPr lang="en-US" sz="2000" dirty="0"/>
              <a:t> </a:t>
            </a:r>
            <a:r>
              <a:rPr lang="en-US" sz="2000" dirty="0" err="1"/>
              <a:t>önermelere</a:t>
            </a:r>
            <a:r>
              <a:rPr lang="en-US" sz="2000" dirty="0"/>
              <a:t> </a:t>
            </a:r>
            <a:r>
              <a:rPr lang="en-US" sz="2000" dirty="0" err="1"/>
              <a:t>dayanmadan</a:t>
            </a:r>
            <a:r>
              <a:rPr lang="en-US" sz="2000" dirty="0"/>
              <a:t> </a:t>
            </a:r>
            <a:r>
              <a:rPr lang="en-US" sz="2000" dirty="0" err="1"/>
              <a:t>tümden</a:t>
            </a:r>
            <a:r>
              <a:rPr lang="en-US" sz="2000" dirty="0"/>
              <a:t> </a:t>
            </a:r>
            <a:r>
              <a:rPr lang="en-US" sz="2000" dirty="0" err="1"/>
              <a:t>gelimci</a:t>
            </a:r>
            <a:r>
              <a:rPr lang="en-US" sz="2000" dirty="0"/>
              <a:t> </a:t>
            </a:r>
            <a:r>
              <a:rPr lang="en-US" sz="2000" dirty="0" err="1"/>
              <a:t>bilimde</a:t>
            </a:r>
            <a:r>
              <a:rPr lang="en-US" sz="2000" dirty="0"/>
              <a:t> ilk </a:t>
            </a:r>
            <a:r>
              <a:rPr lang="en-US" sz="2000" dirty="0" err="1"/>
              <a:t>aksiyom</a:t>
            </a:r>
            <a:r>
              <a:rPr lang="en-US" sz="2000" dirty="0"/>
              <a:t> </a:t>
            </a:r>
            <a:r>
              <a:rPr lang="en-US" sz="2000" dirty="0" err="1"/>
              <a:t>veya</a:t>
            </a:r>
            <a:r>
              <a:rPr lang="en-US" sz="2000" dirty="0"/>
              <a:t> </a:t>
            </a:r>
            <a:r>
              <a:rPr lang="en-US" sz="2000" dirty="0" err="1"/>
              <a:t>hipotezlere</a:t>
            </a:r>
            <a:r>
              <a:rPr lang="en-US" sz="2000" dirty="0"/>
              <a:t> </a:t>
            </a:r>
            <a:r>
              <a:rPr lang="en-US" sz="2000" dirty="0" err="1"/>
              <a:t>nasıl</a:t>
            </a:r>
            <a:r>
              <a:rPr lang="en-US" sz="2000" dirty="0"/>
              <a:t> </a:t>
            </a:r>
            <a:r>
              <a:rPr lang="en-US" sz="2000" dirty="0" err="1"/>
              <a:t>ulaşır</a:t>
            </a:r>
            <a:r>
              <a:rPr lang="en-US" sz="2000" dirty="0"/>
              <a:t>? </a:t>
            </a:r>
          </a:p>
          <a:p>
            <a:pPr algn="just">
              <a:lnSpc>
                <a:spcPct val="130000"/>
              </a:lnSpc>
            </a:pPr>
            <a:r>
              <a:rPr lang="en-US" sz="2400" dirty="0"/>
              <a:t>Kendi </a:t>
            </a:r>
            <a:r>
              <a:rPr lang="en-US" sz="2400" dirty="0" err="1"/>
              <a:t>metodu</a:t>
            </a:r>
            <a:r>
              <a:rPr lang="en-US" sz="2400" dirty="0"/>
              <a:t> </a:t>
            </a:r>
            <a:r>
              <a:rPr lang="en-US" sz="2400" dirty="0" err="1"/>
              <a:t>ise</a:t>
            </a:r>
            <a:r>
              <a:rPr lang="en-US" sz="2400" dirty="0"/>
              <a:t> </a:t>
            </a:r>
            <a:r>
              <a:rPr lang="en-US" sz="2400" dirty="0" err="1"/>
              <a:t>bilimsel</a:t>
            </a:r>
            <a:r>
              <a:rPr lang="en-US" sz="2400" dirty="0"/>
              <a:t> </a:t>
            </a:r>
            <a:r>
              <a:rPr lang="en-US" sz="2400" dirty="0" err="1"/>
              <a:t>sorgulama</a:t>
            </a:r>
            <a:r>
              <a:rPr lang="en-US" sz="2400" dirty="0"/>
              <a:t> </a:t>
            </a:r>
            <a:r>
              <a:rPr lang="en-US" sz="2400" dirty="0" err="1"/>
              <a:t>için</a:t>
            </a:r>
            <a:r>
              <a:rPr lang="en-US" sz="2400" dirty="0"/>
              <a:t> </a:t>
            </a:r>
            <a:r>
              <a:rPr lang="en-US" sz="2400" dirty="0" err="1"/>
              <a:t>deneysel</a:t>
            </a:r>
            <a:r>
              <a:rPr lang="en-US" sz="2400" dirty="0"/>
              <a:t> </a:t>
            </a:r>
            <a:r>
              <a:rPr lang="en-US" sz="2400" dirty="0" err="1"/>
              <a:t>metodu</a:t>
            </a:r>
            <a:r>
              <a:rPr lang="en-US" sz="2400" dirty="0"/>
              <a:t> </a:t>
            </a:r>
            <a:r>
              <a:rPr lang="en-US" sz="2400" dirty="0" err="1"/>
              <a:t>içerir</a:t>
            </a:r>
            <a:r>
              <a:rPr lang="en-US" dirty="0"/>
              <a:t>.</a:t>
            </a:r>
          </a:p>
        </p:txBody>
      </p:sp>
      <p:pic>
        <p:nvPicPr>
          <p:cNvPr id="4" name="Picture 3"/>
          <p:cNvPicPr>
            <a:picLocks noChangeAspect="1"/>
          </p:cNvPicPr>
          <p:nvPr/>
        </p:nvPicPr>
        <p:blipFill>
          <a:blip r:embed="rId2"/>
          <a:stretch>
            <a:fillRect/>
          </a:stretch>
        </p:blipFill>
        <p:spPr>
          <a:xfrm>
            <a:off x="7383120" y="0"/>
            <a:ext cx="1760880" cy="2440319"/>
          </a:xfrm>
          <a:prstGeom prst="rect">
            <a:avLst/>
          </a:prstGeom>
        </p:spPr>
      </p:pic>
    </p:spTree>
    <p:extLst>
      <p:ext uri="{BB962C8B-B14F-4D97-AF65-F5344CB8AC3E}">
        <p14:creationId xmlns:p14="http://schemas.microsoft.com/office/powerpoint/2010/main" val="6420911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45368" y="82713"/>
            <a:ext cx="3112048" cy="2464952"/>
          </a:xfrm>
        </p:spPr>
        <p:txBody>
          <a:bodyPr>
            <a:normAutofit/>
          </a:bodyPr>
          <a:lstStyle/>
          <a:p>
            <a:r>
              <a:rPr lang="en-US" dirty="0" err="1">
                <a:solidFill>
                  <a:schemeClr val="accent1"/>
                </a:solidFill>
              </a:rPr>
              <a:t>İbn-i</a:t>
            </a:r>
            <a:r>
              <a:rPr lang="en-US" dirty="0">
                <a:solidFill>
                  <a:schemeClr val="accent1"/>
                </a:solidFill>
              </a:rPr>
              <a:t> </a:t>
            </a:r>
            <a:r>
              <a:rPr lang="en-US" dirty="0" err="1">
                <a:solidFill>
                  <a:schemeClr val="accent1"/>
                </a:solidFill>
              </a:rPr>
              <a:t>Tufeyl</a:t>
            </a:r>
            <a:r>
              <a:rPr lang="en-US" dirty="0">
                <a:solidFill>
                  <a:schemeClr val="accent1"/>
                </a:solidFill>
              </a:rPr>
              <a:t> </a:t>
            </a:r>
            <a:br>
              <a:rPr lang="en-US" dirty="0">
                <a:solidFill>
                  <a:schemeClr val="accent1"/>
                </a:solidFill>
              </a:rPr>
            </a:br>
            <a:r>
              <a:rPr lang="en-US" dirty="0">
                <a:solidFill>
                  <a:schemeClr val="accent1"/>
                </a:solidFill>
              </a:rPr>
              <a:t>1105-1185</a:t>
            </a:r>
            <a:br>
              <a:rPr lang="en-US" dirty="0">
                <a:solidFill>
                  <a:schemeClr val="accent1"/>
                </a:solidFill>
              </a:rPr>
            </a:br>
            <a:endParaRPr lang="en-US" dirty="0">
              <a:solidFill>
                <a:schemeClr val="accent1"/>
              </a:solidFill>
            </a:endParaRPr>
          </a:p>
        </p:txBody>
      </p:sp>
      <p:sp>
        <p:nvSpPr>
          <p:cNvPr id="3" name="Content Placeholder 2"/>
          <p:cNvSpPr>
            <a:spLocks noGrp="1"/>
          </p:cNvSpPr>
          <p:nvPr>
            <p:ph idx="1"/>
          </p:nvPr>
        </p:nvSpPr>
        <p:spPr>
          <a:xfrm>
            <a:off x="457200" y="2214318"/>
            <a:ext cx="8229600" cy="4525963"/>
          </a:xfrm>
        </p:spPr>
        <p:txBody>
          <a:bodyPr>
            <a:normAutofit lnSpcReduction="10000"/>
          </a:bodyPr>
          <a:lstStyle/>
          <a:p>
            <a:pPr algn="just">
              <a:lnSpc>
                <a:spcPct val="120000"/>
              </a:lnSpc>
            </a:pPr>
            <a:r>
              <a:rPr lang="en-US" sz="1800" dirty="0" err="1"/>
              <a:t>İnsanın</a:t>
            </a:r>
            <a:r>
              <a:rPr lang="en-US" sz="1800" dirty="0"/>
              <a:t> </a:t>
            </a:r>
            <a:r>
              <a:rPr lang="en-US" sz="1800" dirty="0" err="1"/>
              <a:t>çevresiyle</a:t>
            </a:r>
            <a:r>
              <a:rPr lang="en-US" sz="1800" dirty="0"/>
              <a:t> </a:t>
            </a:r>
            <a:r>
              <a:rPr lang="en-US" sz="1800" dirty="0" err="1"/>
              <a:t>girdiği</a:t>
            </a:r>
            <a:r>
              <a:rPr lang="en-US" sz="1800" dirty="0"/>
              <a:t> </a:t>
            </a:r>
            <a:r>
              <a:rPr lang="en-US" sz="1800" dirty="0" err="1"/>
              <a:t>etkileşim</a:t>
            </a:r>
            <a:r>
              <a:rPr lang="en-US" sz="1800" dirty="0"/>
              <a:t>, </a:t>
            </a:r>
            <a:r>
              <a:rPr lang="en-US" sz="1800" dirty="0" err="1"/>
              <a:t>fıtratındaki</a:t>
            </a:r>
            <a:r>
              <a:rPr lang="en-US" sz="1800" dirty="0"/>
              <a:t> </a:t>
            </a:r>
            <a:r>
              <a:rPr lang="en-US" sz="1800" dirty="0" err="1"/>
              <a:t>bilme</a:t>
            </a:r>
            <a:r>
              <a:rPr lang="en-US" sz="1800" dirty="0"/>
              <a:t> </a:t>
            </a:r>
            <a:r>
              <a:rPr lang="en-US" sz="1800" dirty="0" err="1"/>
              <a:t>ve</a:t>
            </a:r>
            <a:r>
              <a:rPr lang="en-US" sz="1800" dirty="0"/>
              <a:t> </a:t>
            </a:r>
            <a:r>
              <a:rPr lang="en-US" sz="1800" dirty="0" err="1"/>
              <a:t>yapma</a:t>
            </a:r>
            <a:r>
              <a:rPr lang="en-US" sz="1800" dirty="0"/>
              <a:t> </a:t>
            </a:r>
            <a:r>
              <a:rPr lang="en-US" sz="1800" dirty="0" err="1"/>
              <a:t>kapasitelerini</a:t>
            </a:r>
            <a:r>
              <a:rPr lang="en-US" sz="1800" dirty="0"/>
              <a:t> </a:t>
            </a:r>
            <a:r>
              <a:rPr lang="en-US" sz="1800" dirty="0" err="1"/>
              <a:t>aşama</a:t>
            </a:r>
            <a:r>
              <a:rPr lang="en-US" sz="1800" dirty="0"/>
              <a:t> </a:t>
            </a:r>
            <a:r>
              <a:rPr lang="en-US" sz="1800" dirty="0" err="1"/>
              <a:t>aşama</a:t>
            </a:r>
            <a:r>
              <a:rPr lang="en-US" sz="1800" dirty="0"/>
              <a:t> </a:t>
            </a:r>
            <a:r>
              <a:rPr lang="en-US" sz="1800" dirty="0" err="1"/>
              <a:t>geliştirir</a:t>
            </a:r>
            <a:r>
              <a:rPr lang="en-US" sz="1800" dirty="0"/>
              <a:t>. </a:t>
            </a:r>
          </a:p>
          <a:p>
            <a:pPr algn="just">
              <a:lnSpc>
                <a:spcPct val="120000"/>
              </a:lnSpc>
            </a:pPr>
            <a:r>
              <a:rPr lang="en-US" sz="1800" dirty="0"/>
              <a:t>Bu </a:t>
            </a:r>
            <a:r>
              <a:rPr lang="en-US" sz="1800" dirty="0" err="1"/>
              <a:t>epistemolojide</a:t>
            </a:r>
            <a:r>
              <a:rPr lang="en-US" sz="1800" dirty="0"/>
              <a:t> </a:t>
            </a:r>
            <a:r>
              <a:rPr lang="en-US" sz="1800" dirty="0" err="1"/>
              <a:t>gözlem</a:t>
            </a:r>
            <a:r>
              <a:rPr lang="en-US" sz="1800" dirty="0"/>
              <a:t> </a:t>
            </a:r>
            <a:r>
              <a:rPr lang="en-US" sz="1800" dirty="0" err="1"/>
              <a:t>ve</a:t>
            </a:r>
            <a:r>
              <a:rPr lang="en-US" sz="1800" dirty="0"/>
              <a:t> </a:t>
            </a:r>
            <a:r>
              <a:rPr lang="en-US" sz="1800" dirty="0" err="1"/>
              <a:t>deney</a:t>
            </a:r>
            <a:r>
              <a:rPr lang="en-US" sz="1800" dirty="0"/>
              <a:t>, </a:t>
            </a:r>
            <a:r>
              <a:rPr lang="en-US" sz="1800" dirty="0" err="1"/>
              <a:t>fıtratta</a:t>
            </a:r>
            <a:r>
              <a:rPr lang="en-US" sz="1800" dirty="0"/>
              <a:t> </a:t>
            </a:r>
            <a:r>
              <a:rPr lang="en-US" sz="1800" dirty="0" err="1"/>
              <a:t>var</a:t>
            </a:r>
            <a:r>
              <a:rPr lang="en-US" sz="1800" dirty="0"/>
              <a:t> </a:t>
            </a:r>
            <a:r>
              <a:rPr lang="en-US" sz="1800" dirty="0" err="1"/>
              <a:t>olan</a:t>
            </a:r>
            <a:r>
              <a:rPr lang="en-US" sz="1800" dirty="0"/>
              <a:t> </a:t>
            </a:r>
            <a:r>
              <a:rPr lang="en-US" sz="1800" dirty="0" err="1"/>
              <a:t>akıl</a:t>
            </a:r>
            <a:r>
              <a:rPr lang="en-US" sz="1800" dirty="0"/>
              <a:t> </a:t>
            </a:r>
            <a:r>
              <a:rPr lang="en-US" sz="1800" dirty="0" err="1"/>
              <a:t>yürütme</a:t>
            </a:r>
            <a:r>
              <a:rPr lang="en-US" sz="1800" dirty="0"/>
              <a:t> </a:t>
            </a:r>
            <a:r>
              <a:rPr lang="en-US" sz="1800" dirty="0" err="1"/>
              <a:t>kapasitesini</a:t>
            </a:r>
            <a:r>
              <a:rPr lang="en-US" sz="1800" dirty="0"/>
              <a:t> </a:t>
            </a:r>
            <a:r>
              <a:rPr lang="en-US" sz="1800" dirty="0" err="1"/>
              <a:t>harekete</a:t>
            </a:r>
            <a:r>
              <a:rPr lang="en-US" sz="1800" dirty="0"/>
              <a:t> </a:t>
            </a:r>
            <a:r>
              <a:rPr lang="en-US" sz="1800" dirty="0" err="1"/>
              <a:t>geçirmekte</a:t>
            </a:r>
            <a:r>
              <a:rPr lang="en-US" sz="1800" dirty="0"/>
              <a:t>, </a:t>
            </a:r>
            <a:r>
              <a:rPr lang="en-US" sz="1800" dirty="0" err="1"/>
              <a:t>dolayısıyla</a:t>
            </a:r>
            <a:r>
              <a:rPr lang="en-US" sz="1800" dirty="0"/>
              <a:t> </a:t>
            </a:r>
            <a:r>
              <a:rPr lang="en-US" sz="1800" dirty="0" err="1"/>
              <a:t>bilginin</a:t>
            </a:r>
            <a:r>
              <a:rPr lang="en-US" sz="1800" dirty="0"/>
              <a:t> </a:t>
            </a:r>
            <a:r>
              <a:rPr lang="en-US" sz="1800" dirty="0" err="1"/>
              <a:t>oluşumu</a:t>
            </a:r>
            <a:r>
              <a:rPr lang="en-US" sz="1800" dirty="0"/>
              <a:t> </a:t>
            </a:r>
            <a:r>
              <a:rPr lang="en-US" sz="1800" dirty="0" err="1"/>
              <a:t>için</a:t>
            </a:r>
            <a:r>
              <a:rPr lang="en-US" sz="1800" dirty="0"/>
              <a:t> </a:t>
            </a:r>
            <a:r>
              <a:rPr lang="en-US" sz="1800" dirty="0" err="1"/>
              <a:t>akıl</a:t>
            </a:r>
            <a:r>
              <a:rPr lang="en-US" sz="1800" dirty="0"/>
              <a:t> da </a:t>
            </a:r>
            <a:r>
              <a:rPr lang="en-US" sz="1800" dirty="0" err="1"/>
              <a:t>devreye</a:t>
            </a:r>
            <a:r>
              <a:rPr lang="en-US" sz="1800" dirty="0"/>
              <a:t> </a:t>
            </a:r>
            <a:r>
              <a:rPr lang="en-US" sz="1800" dirty="0" err="1"/>
              <a:t>sokulmaktadır</a:t>
            </a:r>
            <a:r>
              <a:rPr lang="en-US" sz="1800" dirty="0"/>
              <a:t>. </a:t>
            </a:r>
            <a:r>
              <a:rPr lang="en-US" sz="1800" dirty="0" err="1"/>
              <a:t>Çünkü</a:t>
            </a:r>
            <a:r>
              <a:rPr lang="en-US" sz="1800" dirty="0"/>
              <a:t> </a:t>
            </a:r>
            <a:r>
              <a:rPr lang="en-US" sz="1800" dirty="0" err="1"/>
              <a:t>gözlem</a:t>
            </a:r>
            <a:r>
              <a:rPr lang="en-US" sz="1800" dirty="0"/>
              <a:t> </a:t>
            </a:r>
            <a:r>
              <a:rPr lang="en-US" sz="1800" dirty="0" err="1"/>
              <a:t>ve</a:t>
            </a:r>
            <a:r>
              <a:rPr lang="en-US" sz="1800" dirty="0"/>
              <a:t> </a:t>
            </a:r>
            <a:r>
              <a:rPr lang="en-US" sz="1800" dirty="0" err="1"/>
              <a:t>deney</a:t>
            </a:r>
            <a:r>
              <a:rPr lang="en-US" sz="1800" dirty="0"/>
              <a:t> </a:t>
            </a:r>
            <a:r>
              <a:rPr lang="en-US" sz="1800" dirty="0" err="1"/>
              <a:t>verilerini</a:t>
            </a:r>
            <a:r>
              <a:rPr lang="en-US" sz="1800" dirty="0"/>
              <a:t> </a:t>
            </a:r>
            <a:r>
              <a:rPr lang="en-US" sz="1800" dirty="0" err="1"/>
              <a:t>karşılaştırma</a:t>
            </a:r>
            <a:r>
              <a:rPr lang="en-US" sz="1800" dirty="0"/>
              <a:t> </a:t>
            </a:r>
            <a:r>
              <a:rPr lang="en-US" sz="1800" dirty="0" err="1"/>
              <a:t>ve</a:t>
            </a:r>
            <a:r>
              <a:rPr lang="en-US" sz="1800" dirty="0"/>
              <a:t> </a:t>
            </a:r>
            <a:r>
              <a:rPr lang="en-US" sz="1800" dirty="0" err="1"/>
              <a:t>böylece</a:t>
            </a:r>
            <a:r>
              <a:rPr lang="en-US" sz="1800" dirty="0"/>
              <a:t> </a:t>
            </a:r>
            <a:r>
              <a:rPr lang="en-US" sz="1800" dirty="0" err="1"/>
              <a:t>henüz</a:t>
            </a:r>
            <a:r>
              <a:rPr lang="en-US" sz="1800" dirty="0"/>
              <a:t> </a:t>
            </a:r>
            <a:r>
              <a:rPr lang="en-US" sz="1800" dirty="0" err="1"/>
              <a:t>gözlenmeyen</a:t>
            </a:r>
            <a:r>
              <a:rPr lang="en-US" sz="1800" dirty="0"/>
              <a:t> </a:t>
            </a:r>
            <a:r>
              <a:rPr lang="en-US" sz="1800" dirty="0" err="1"/>
              <a:t>hakkında</a:t>
            </a:r>
            <a:r>
              <a:rPr lang="en-US" sz="1800" dirty="0"/>
              <a:t> </a:t>
            </a:r>
            <a:r>
              <a:rPr lang="en-US" sz="1800" dirty="0" err="1"/>
              <a:t>bir</a:t>
            </a:r>
            <a:r>
              <a:rPr lang="en-US" sz="1800" dirty="0"/>
              <a:t> </a:t>
            </a:r>
            <a:r>
              <a:rPr lang="en-US" sz="1800" dirty="0" err="1"/>
              <a:t>teorik</a:t>
            </a:r>
            <a:r>
              <a:rPr lang="en-US" sz="1800" dirty="0"/>
              <a:t> </a:t>
            </a:r>
            <a:r>
              <a:rPr lang="en-US" sz="1800" dirty="0" err="1"/>
              <a:t>sonuca</a:t>
            </a:r>
            <a:r>
              <a:rPr lang="en-US" sz="1800" dirty="0"/>
              <a:t> </a:t>
            </a:r>
            <a:r>
              <a:rPr lang="en-US" sz="1800" dirty="0" err="1"/>
              <a:t>ulaşma</a:t>
            </a:r>
            <a:r>
              <a:rPr lang="en-US" sz="1800" dirty="0"/>
              <a:t>, her </a:t>
            </a:r>
            <a:r>
              <a:rPr lang="en-US" sz="1800" dirty="0" err="1"/>
              <a:t>şeyden</a:t>
            </a:r>
            <a:r>
              <a:rPr lang="en-US" sz="1800" dirty="0"/>
              <a:t> </a:t>
            </a:r>
            <a:r>
              <a:rPr lang="en-US" sz="1800" dirty="0" err="1"/>
              <a:t>önce</a:t>
            </a:r>
            <a:r>
              <a:rPr lang="en-US" sz="1800" dirty="0"/>
              <a:t> </a:t>
            </a:r>
            <a:r>
              <a:rPr lang="en-US" sz="1800" dirty="0" err="1"/>
              <a:t>tümevarım</a:t>
            </a:r>
            <a:r>
              <a:rPr lang="en-US" sz="1800" dirty="0"/>
              <a:t> </a:t>
            </a:r>
            <a:r>
              <a:rPr lang="en-US" sz="1800" dirty="0" err="1"/>
              <a:t>denilen</a:t>
            </a:r>
            <a:r>
              <a:rPr lang="en-US" sz="1800" dirty="0"/>
              <a:t> </a:t>
            </a:r>
            <a:r>
              <a:rPr lang="en-US" sz="1800" dirty="0" err="1"/>
              <a:t>akıl</a:t>
            </a:r>
            <a:r>
              <a:rPr lang="en-US" sz="1800" dirty="0"/>
              <a:t> </a:t>
            </a:r>
            <a:r>
              <a:rPr lang="en-US" sz="1800" dirty="0" err="1"/>
              <a:t>yürütme</a:t>
            </a:r>
            <a:r>
              <a:rPr lang="en-US" sz="1800" dirty="0"/>
              <a:t> </a:t>
            </a:r>
            <a:r>
              <a:rPr lang="en-US" sz="1800" dirty="0" err="1"/>
              <a:t>biçimine</a:t>
            </a:r>
            <a:r>
              <a:rPr lang="en-US" sz="1800" dirty="0"/>
              <a:t> </a:t>
            </a:r>
            <a:r>
              <a:rPr lang="en-US" sz="1800" dirty="0" err="1"/>
              <a:t>ihtiyaç</a:t>
            </a:r>
            <a:r>
              <a:rPr lang="en-US" sz="1800" dirty="0"/>
              <a:t> </a:t>
            </a:r>
            <a:r>
              <a:rPr lang="en-US" sz="1800" dirty="0" err="1"/>
              <a:t>hissettirecektir</a:t>
            </a:r>
            <a:r>
              <a:rPr lang="en-US" sz="1800" dirty="0"/>
              <a:t>. </a:t>
            </a:r>
          </a:p>
          <a:p>
            <a:pPr algn="just">
              <a:lnSpc>
                <a:spcPct val="120000"/>
              </a:lnSpc>
            </a:pPr>
            <a:r>
              <a:rPr lang="en-US" sz="1800" dirty="0" err="1"/>
              <a:t>Tüme</a:t>
            </a:r>
            <a:r>
              <a:rPr lang="en-US" sz="1800" dirty="0"/>
              <a:t> </a:t>
            </a:r>
            <a:r>
              <a:rPr lang="en-US" sz="1800" dirty="0" err="1"/>
              <a:t>varmak</a:t>
            </a:r>
            <a:r>
              <a:rPr lang="en-US" sz="1800" dirty="0"/>
              <a:t> </a:t>
            </a:r>
            <a:r>
              <a:rPr lang="en-US" sz="1800" dirty="0" err="1"/>
              <a:t>için</a:t>
            </a:r>
            <a:r>
              <a:rPr lang="en-US" sz="1800" dirty="0"/>
              <a:t> </a:t>
            </a:r>
            <a:r>
              <a:rPr lang="en-US" sz="1800" dirty="0" err="1"/>
              <a:t>sonsuz</a:t>
            </a:r>
            <a:r>
              <a:rPr lang="en-US" sz="1800" dirty="0"/>
              <a:t> </a:t>
            </a:r>
            <a:r>
              <a:rPr lang="en-US" sz="1800" dirty="0" err="1"/>
              <a:t>ölçüde</a:t>
            </a:r>
            <a:r>
              <a:rPr lang="en-US" sz="1800" dirty="0"/>
              <a:t> </a:t>
            </a:r>
            <a:r>
              <a:rPr lang="en-US" sz="1800" dirty="0" err="1"/>
              <a:t>deney</a:t>
            </a:r>
            <a:r>
              <a:rPr lang="en-US" sz="1800" dirty="0"/>
              <a:t> </a:t>
            </a:r>
            <a:r>
              <a:rPr lang="en-US" sz="1800" dirty="0" err="1"/>
              <a:t>ve</a:t>
            </a:r>
            <a:r>
              <a:rPr lang="en-US" sz="1800" dirty="0"/>
              <a:t> </a:t>
            </a:r>
            <a:r>
              <a:rPr lang="en-US" sz="1800" dirty="0" err="1"/>
              <a:t>gözlem</a:t>
            </a:r>
            <a:r>
              <a:rPr lang="en-US" sz="1800" dirty="0"/>
              <a:t> </a:t>
            </a:r>
            <a:r>
              <a:rPr lang="en-US" sz="1800" dirty="0" err="1"/>
              <a:t>yapılamayacağına</a:t>
            </a:r>
            <a:r>
              <a:rPr lang="en-US" sz="1800" dirty="0"/>
              <a:t> </a:t>
            </a:r>
            <a:r>
              <a:rPr lang="en-US" sz="1800" dirty="0" err="1"/>
              <a:t>göre</a:t>
            </a:r>
            <a:r>
              <a:rPr lang="en-US" sz="1800" dirty="0"/>
              <a:t> </a:t>
            </a:r>
            <a:r>
              <a:rPr lang="en-US" sz="1800" dirty="0" err="1"/>
              <a:t>olması</a:t>
            </a:r>
            <a:r>
              <a:rPr lang="en-US" sz="1800" dirty="0"/>
              <a:t> </a:t>
            </a:r>
            <a:r>
              <a:rPr lang="en-US" sz="1800" dirty="0" err="1"/>
              <a:t>gereken</a:t>
            </a:r>
            <a:r>
              <a:rPr lang="en-US" sz="1800" dirty="0"/>
              <a:t> </a:t>
            </a:r>
            <a:r>
              <a:rPr lang="en-US" sz="1800" dirty="0" err="1"/>
              <a:t>zihnî</a:t>
            </a:r>
            <a:r>
              <a:rPr lang="en-US" sz="1800" dirty="0"/>
              <a:t> </a:t>
            </a:r>
            <a:r>
              <a:rPr lang="en-US" sz="1800" dirty="0" err="1"/>
              <a:t>sıçramada</a:t>
            </a:r>
            <a:r>
              <a:rPr lang="en-US" sz="1800" dirty="0"/>
              <a:t> </a:t>
            </a:r>
            <a:r>
              <a:rPr lang="en-US" sz="1800" dirty="0" err="1"/>
              <a:t>sezgi</a:t>
            </a:r>
            <a:r>
              <a:rPr lang="en-US" sz="1800" dirty="0"/>
              <a:t> de </a:t>
            </a:r>
            <a:r>
              <a:rPr lang="en-US" sz="1800" dirty="0" err="1"/>
              <a:t>kaçınılmaz</a:t>
            </a:r>
            <a:r>
              <a:rPr lang="en-US" sz="1800" dirty="0"/>
              <a:t> </a:t>
            </a:r>
            <a:r>
              <a:rPr lang="en-US" sz="1800" dirty="0" err="1"/>
              <a:t>olarak</a:t>
            </a:r>
            <a:r>
              <a:rPr lang="en-US" sz="1800" dirty="0"/>
              <a:t> </a:t>
            </a:r>
            <a:r>
              <a:rPr lang="en-US" sz="1800" dirty="0" err="1"/>
              <a:t>rol</a:t>
            </a:r>
            <a:r>
              <a:rPr lang="en-US" sz="1800" dirty="0"/>
              <a:t> </a:t>
            </a:r>
            <a:r>
              <a:rPr lang="en-US" sz="1800" dirty="0" err="1"/>
              <a:t>oynayacaktır</a:t>
            </a:r>
            <a:r>
              <a:rPr lang="en-US" sz="1800" dirty="0"/>
              <a:t>. </a:t>
            </a:r>
            <a:r>
              <a:rPr lang="en-US" sz="1800" dirty="0" err="1"/>
              <a:t>Nihayet</a:t>
            </a:r>
            <a:r>
              <a:rPr lang="en-US" sz="1800" dirty="0"/>
              <a:t> </a:t>
            </a:r>
            <a:r>
              <a:rPr lang="en-US" sz="1800" dirty="0" err="1"/>
              <a:t>bir</a:t>
            </a:r>
            <a:r>
              <a:rPr lang="en-US" sz="1800" dirty="0"/>
              <a:t> </a:t>
            </a:r>
            <a:r>
              <a:rPr lang="en-US" sz="1800" dirty="0" err="1"/>
              <a:t>defa</a:t>
            </a:r>
            <a:r>
              <a:rPr lang="en-US" sz="1800" dirty="0"/>
              <a:t> </a:t>
            </a:r>
            <a:r>
              <a:rPr lang="en-US" sz="1800" dirty="0" err="1"/>
              <a:t>tümel</a:t>
            </a:r>
            <a:r>
              <a:rPr lang="en-US" sz="1800" dirty="0"/>
              <a:t> </a:t>
            </a:r>
            <a:r>
              <a:rPr lang="en-US" sz="1800" dirty="0" err="1"/>
              <a:t>kavrama</a:t>
            </a:r>
            <a:r>
              <a:rPr lang="en-US" sz="1800" dirty="0"/>
              <a:t> </a:t>
            </a:r>
            <a:r>
              <a:rPr lang="en-US" sz="1800" dirty="0" err="1"/>
              <a:t>ulaşıldığında</a:t>
            </a:r>
            <a:r>
              <a:rPr lang="en-US" sz="1800" dirty="0"/>
              <a:t> </a:t>
            </a:r>
            <a:r>
              <a:rPr lang="en-US" sz="1800" dirty="0" err="1"/>
              <a:t>bu</a:t>
            </a:r>
            <a:r>
              <a:rPr lang="en-US" sz="1800" dirty="0"/>
              <a:t> </a:t>
            </a:r>
            <a:r>
              <a:rPr lang="en-US" sz="1800" dirty="0" err="1"/>
              <a:t>teorik</a:t>
            </a:r>
            <a:r>
              <a:rPr lang="en-US" sz="1800" dirty="0"/>
              <a:t> </a:t>
            </a:r>
            <a:r>
              <a:rPr lang="en-US" sz="1800" dirty="0" err="1"/>
              <a:t>bilginin</a:t>
            </a:r>
            <a:r>
              <a:rPr lang="en-US" sz="1800" dirty="0"/>
              <a:t> </a:t>
            </a:r>
            <a:r>
              <a:rPr lang="en-US" sz="1800" dirty="0" err="1"/>
              <a:t>tek</a:t>
            </a:r>
            <a:r>
              <a:rPr lang="en-US" sz="1800" dirty="0"/>
              <a:t> </a:t>
            </a:r>
            <a:r>
              <a:rPr lang="en-US" sz="1800" dirty="0" err="1"/>
              <a:t>tek</a:t>
            </a:r>
            <a:r>
              <a:rPr lang="en-US" sz="1800" dirty="0"/>
              <a:t> </a:t>
            </a:r>
            <a:r>
              <a:rPr lang="en-US" sz="1800" dirty="0" err="1"/>
              <a:t>olgulara</a:t>
            </a:r>
            <a:r>
              <a:rPr lang="en-US" sz="1800" dirty="0"/>
              <a:t> </a:t>
            </a:r>
            <a:r>
              <a:rPr lang="en-US" sz="1800" dirty="0" err="1"/>
              <a:t>uygu­lanması</a:t>
            </a:r>
            <a:r>
              <a:rPr lang="en-US" sz="1800" dirty="0"/>
              <a:t> da </a:t>
            </a:r>
            <a:r>
              <a:rPr lang="en-US" sz="1800" dirty="0" err="1"/>
              <a:t>tümdengelim</a:t>
            </a:r>
            <a:r>
              <a:rPr lang="en-US" sz="1800" dirty="0"/>
              <a:t> </a:t>
            </a:r>
            <a:r>
              <a:rPr lang="en-US" sz="1800" dirty="0" err="1"/>
              <a:t>yöntemini</a:t>
            </a:r>
            <a:r>
              <a:rPr lang="en-US" sz="1800" dirty="0"/>
              <a:t> </a:t>
            </a:r>
            <a:r>
              <a:rPr lang="en-US" sz="1800" dirty="0" err="1"/>
              <a:t>gerektirecektir</a:t>
            </a:r>
            <a:r>
              <a:rPr lang="en-US" sz="1800" dirty="0"/>
              <a:t>.</a:t>
            </a:r>
          </a:p>
        </p:txBody>
      </p:sp>
      <p:pic>
        <p:nvPicPr>
          <p:cNvPr id="4" name="Picture 3"/>
          <p:cNvPicPr>
            <a:picLocks noChangeAspect="1"/>
          </p:cNvPicPr>
          <p:nvPr/>
        </p:nvPicPr>
        <p:blipFill>
          <a:blip r:embed="rId2"/>
          <a:stretch>
            <a:fillRect/>
          </a:stretch>
        </p:blipFill>
        <p:spPr>
          <a:xfrm>
            <a:off x="7404100" y="0"/>
            <a:ext cx="1739900" cy="2334013"/>
          </a:xfrm>
          <a:prstGeom prst="rect">
            <a:avLst/>
          </a:prstGeom>
        </p:spPr>
      </p:pic>
    </p:spTree>
    <p:extLst>
      <p:ext uri="{BB962C8B-B14F-4D97-AF65-F5344CB8AC3E}">
        <p14:creationId xmlns:p14="http://schemas.microsoft.com/office/powerpoint/2010/main" val="7633851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5554" y="1158201"/>
            <a:ext cx="3112048" cy="2464952"/>
          </a:xfrm>
        </p:spPr>
        <p:txBody>
          <a:bodyPr>
            <a:normAutofit/>
          </a:bodyPr>
          <a:lstStyle/>
          <a:p>
            <a:r>
              <a:rPr lang="en-US" dirty="0"/>
              <a:t>İbn-</a:t>
            </a:r>
            <a:r>
              <a:rPr lang="en-US" dirty="0" err="1"/>
              <a:t>i</a:t>
            </a:r>
            <a:r>
              <a:rPr lang="en-US" dirty="0"/>
              <a:t> Haldun</a:t>
            </a:r>
            <a:br>
              <a:rPr lang="tr-TR" dirty="0"/>
            </a:br>
            <a:r>
              <a:rPr lang="en-US" dirty="0"/>
              <a:t> </a:t>
            </a:r>
            <a:br>
              <a:rPr lang="en-US" dirty="0"/>
            </a:br>
            <a:r>
              <a:rPr lang="en-US" dirty="0"/>
              <a:t>1332-1406</a:t>
            </a:r>
          </a:p>
        </p:txBody>
      </p:sp>
      <p:sp>
        <p:nvSpPr>
          <p:cNvPr id="3" name="Content Placeholder 2"/>
          <p:cNvSpPr>
            <a:spLocks noGrp="1"/>
          </p:cNvSpPr>
          <p:nvPr>
            <p:ph idx="1"/>
          </p:nvPr>
        </p:nvSpPr>
        <p:spPr>
          <a:xfrm>
            <a:off x="382044" y="3269293"/>
            <a:ext cx="8229600" cy="3770333"/>
          </a:xfrm>
        </p:spPr>
        <p:txBody>
          <a:bodyPr>
            <a:normAutofit fontScale="85000" lnSpcReduction="20000"/>
          </a:bodyPr>
          <a:lstStyle/>
          <a:p>
            <a:pPr algn="just"/>
            <a:r>
              <a:rPr lang="en-US" sz="1900" dirty="0" err="1"/>
              <a:t>İbn-i</a:t>
            </a:r>
            <a:r>
              <a:rPr lang="en-US" sz="1900" dirty="0"/>
              <a:t> </a:t>
            </a:r>
            <a:r>
              <a:rPr lang="en-US" sz="1900" dirty="0" err="1"/>
              <a:t>Haldun</a:t>
            </a:r>
            <a:r>
              <a:rPr lang="en-US" sz="1900" dirty="0"/>
              <a:t>, </a:t>
            </a:r>
            <a:r>
              <a:rPr lang="en-US" sz="1900" dirty="0" err="1"/>
              <a:t>henüz</a:t>
            </a:r>
            <a:r>
              <a:rPr lang="en-US" sz="1900" dirty="0"/>
              <a:t> </a:t>
            </a:r>
            <a:r>
              <a:rPr lang="en-US" sz="1900" dirty="0" err="1"/>
              <a:t>gençliğinde</a:t>
            </a:r>
            <a:r>
              <a:rPr lang="en-US" sz="1900" dirty="0"/>
              <a:t> </a:t>
            </a:r>
            <a:r>
              <a:rPr lang="en-US" sz="1900" dirty="0" err="1"/>
              <a:t>yazdığı</a:t>
            </a:r>
            <a:r>
              <a:rPr lang="en-US" sz="1900" dirty="0"/>
              <a:t> </a:t>
            </a:r>
            <a:r>
              <a:rPr lang="en-US" sz="1900" dirty="0" err="1"/>
              <a:t>Şifâu’s-Sâil</a:t>
            </a:r>
            <a:r>
              <a:rPr lang="en-US" sz="1900" dirty="0"/>
              <a:t> </a:t>
            </a:r>
            <a:r>
              <a:rPr lang="en-US" sz="1900" dirty="0" err="1"/>
              <a:t>adlı</a:t>
            </a:r>
            <a:r>
              <a:rPr lang="en-US" sz="1900" dirty="0"/>
              <a:t> </a:t>
            </a:r>
            <a:r>
              <a:rPr lang="en-US" sz="1900" dirty="0" err="1"/>
              <a:t>tasavvufa</a:t>
            </a:r>
            <a:r>
              <a:rPr lang="en-US" sz="1900" dirty="0"/>
              <a:t> </a:t>
            </a:r>
            <a:r>
              <a:rPr lang="en-US" sz="1900" dirty="0" err="1"/>
              <a:t>dair</a:t>
            </a:r>
            <a:r>
              <a:rPr lang="en-US" sz="1900" dirty="0"/>
              <a:t> </a:t>
            </a:r>
            <a:r>
              <a:rPr lang="en-US" sz="1900" dirty="0" err="1"/>
              <a:t>kitabında</a:t>
            </a:r>
            <a:r>
              <a:rPr lang="en-US" sz="1900" dirty="0"/>
              <a:t> </a:t>
            </a:r>
            <a:r>
              <a:rPr lang="en-US" sz="1900" dirty="0" err="1"/>
              <a:t>iki</a:t>
            </a:r>
            <a:r>
              <a:rPr lang="en-US" sz="1900" dirty="0"/>
              <a:t> </a:t>
            </a:r>
            <a:r>
              <a:rPr lang="en-US" sz="1900" dirty="0" err="1"/>
              <a:t>tür</a:t>
            </a:r>
            <a:r>
              <a:rPr lang="en-US" sz="1900" dirty="0"/>
              <a:t> </a:t>
            </a:r>
            <a:r>
              <a:rPr lang="en-US" sz="1900" dirty="0" err="1"/>
              <a:t>ilim</a:t>
            </a:r>
            <a:r>
              <a:rPr lang="en-US" sz="1900" dirty="0"/>
              <a:t> </a:t>
            </a:r>
            <a:r>
              <a:rPr lang="en-US" sz="1900" dirty="0" err="1"/>
              <a:t>olduğunu</a:t>
            </a:r>
            <a:r>
              <a:rPr lang="en-US" sz="1900" dirty="0"/>
              <a:t> </a:t>
            </a:r>
            <a:r>
              <a:rPr lang="en-US" sz="1900" dirty="0" err="1"/>
              <a:t>belirtir</a:t>
            </a:r>
            <a:r>
              <a:rPr lang="en-US" sz="1900" dirty="0"/>
              <a:t>: </a:t>
            </a:r>
          </a:p>
          <a:p>
            <a:pPr lvl="1" algn="just"/>
            <a:r>
              <a:rPr lang="en-US" sz="1900" dirty="0" err="1"/>
              <a:t>Birincisi</a:t>
            </a:r>
            <a:r>
              <a:rPr lang="en-US" sz="1900" dirty="0"/>
              <a:t> </a:t>
            </a:r>
            <a:r>
              <a:rPr lang="en-US" sz="1900" dirty="0" err="1"/>
              <a:t>cisim</a:t>
            </a:r>
            <a:r>
              <a:rPr lang="en-US" sz="1900" dirty="0"/>
              <a:t> </a:t>
            </a:r>
            <a:r>
              <a:rPr lang="en-US" sz="1900" dirty="0" err="1"/>
              <a:t>âlemine</a:t>
            </a:r>
            <a:r>
              <a:rPr lang="en-US" sz="1900" dirty="0"/>
              <a:t> </a:t>
            </a:r>
            <a:r>
              <a:rPr lang="en-US" sz="1900" dirty="0" err="1"/>
              <a:t>ilişkin</a:t>
            </a:r>
            <a:r>
              <a:rPr lang="en-US" sz="1900" dirty="0"/>
              <a:t> </a:t>
            </a:r>
            <a:r>
              <a:rPr lang="en-US" sz="1900" dirty="0" err="1"/>
              <a:t>olan</a:t>
            </a:r>
            <a:r>
              <a:rPr lang="en-US" sz="1900" dirty="0"/>
              <a:t> "</a:t>
            </a:r>
            <a:r>
              <a:rPr lang="en-US" sz="1900" dirty="0" err="1"/>
              <a:t>kesbî</a:t>
            </a:r>
            <a:r>
              <a:rPr lang="en-US" sz="1900" dirty="0"/>
              <a:t>" </a:t>
            </a:r>
            <a:r>
              <a:rPr lang="en-US" sz="1900" dirty="0" err="1"/>
              <a:t>ilimler</a:t>
            </a:r>
            <a:r>
              <a:rPr lang="en-US" sz="1900" dirty="0"/>
              <a:t>, </a:t>
            </a:r>
          </a:p>
          <a:p>
            <a:pPr lvl="1" algn="just"/>
            <a:r>
              <a:rPr lang="en-US" sz="1900" dirty="0" err="1"/>
              <a:t>diğeri</a:t>
            </a:r>
            <a:r>
              <a:rPr lang="en-US" sz="1900" dirty="0"/>
              <a:t> </a:t>
            </a:r>
            <a:r>
              <a:rPr lang="en-US" sz="1900" dirty="0" err="1"/>
              <a:t>ise</a:t>
            </a:r>
            <a:r>
              <a:rPr lang="en-US" sz="1900" dirty="0"/>
              <a:t> </a:t>
            </a:r>
            <a:r>
              <a:rPr lang="en-US" sz="1900" dirty="0" err="1"/>
              <a:t>ruhlar</a:t>
            </a:r>
            <a:r>
              <a:rPr lang="en-US" sz="1900" dirty="0"/>
              <a:t> </a:t>
            </a:r>
            <a:r>
              <a:rPr lang="en-US" sz="1900" dirty="0" err="1"/>
              <a:t>âlemine</a:t>
            </a:r>
            <a:r>
              <a:rPr lang="en-US" sz="1900" dirty="0"/>
              <a:t> </a:t>
            </a:r>
            <a:r>
              <a:rPr lang="en-US" sz="1900" dirty="0" err="1"/>
              <a:t>ilişkin</a:t>
            </a:r>
            <a:r>
              <a:rPr lang="en-US" sz="1900" dirty="0"/>
              <a:t> </a:t>
            </a:r>
            <a:r>
              <a:rPr lang="en-US" sz="1900" dirty="0" err="1"/>
              <a:t>olan</a:t>
            </a:r>
            <a:r>
              <a:rPr lang="en-US" sz="1900" dirty="0"/>
              <a:t> "</a:t>
            </a:r>
            <a:r>
              <a:rPr lang="en-US" sz="1900" dirty="0" err="1"/>
              <a:t>vehbî</a:t>
            </a:r>
            <a:r>
              <a:rPr lang="en-US" sz="1900" dirty="0"/>
              <a:t>" </a:t>
            </a:r>
            <a:r>
              <a:rPr lang="en-US" sz="1900" dirty="0" err="1"/>
              <a:t>ilimlerdir</a:t>
            </a:r>
            <a:r>
              <a:rPr lang="en-US" sz="1900" dirty="0"/>
              <a:t>. </a:t>
            </a:r>
          </a:p>
          <a:p>
            <a:pPr lvl="1" algn="just"/>
            <a:endParaRPr lang="en-US" sz="1300" dirty="0"/>
          </a:p>
          <a:p>
            <a:pPr marL="342900" lvl="1" indent="-342900" algn="just">
              <a:buFont typeface="Arial"/>
              <a:buChar char="•"/>
            </a:pPr>
            <a:r>
              <a:rPr lang="en-US" sz="2800" dirty="0" err="1"/>
              <a:t>Kesbî</a:t>
            </a:r>
            <a:r>
              <a:rPr lang="en-US" sz="2800" dirty="0"/>
              <a:t> </a:t>
            </a:r>
            <a:r>
              <a:rPr lang="en-US" sz="2800" dirty="0" err="1"/>
              <a:t>ilimler</a:t>
            </a:r>
            <a:r>
              <a:rPr lang="en-US" sz="2800" dirty="0"/>
              <a:t> </a:t>
            </a:r>
            <a:r>
              <a:rPr lang="en-US" sz="2800" dirty="0" err="1"/>
              <a:t>mantık</a:t>
            </a:r>
            <a:r>
              <a:rPr lang="en-US" sz="2800" dirty="0"/>
              <a:t>, </a:t>
            </a:r>
            <a:r>
              <a:rPr lang="en-US" sz="2800" dirty="0" err="1"/>
              <a:t>tabiat</a:t>
            </a:r>
            <a:r>
              <a:rPr lang="en-US" sz="2800" dirty="0"/>
              <a:t>, </a:t>
            </a:r>
            <a:r>
              <a:rPr lang="en-US" sz="2800" dirty="0" err="1"/>
              <a:t>metafizik</a:t>
            </a:r>
            <a:r>
              <a:rPr lang="en-US" sz="2800" dirty="0"/>
              <a:t> </a:t>
            </a:r>
            <a:r>
              <a:rPr lang="en-US" sz="2800" dirty="0" err="1"/>
              <a:t>ve</a:t>
            </a:r>
            <a:r>
              <a:rPr lang="en-US" sz="2800" dirty="0"/>
              <a:t> </a:t>
            </a:r>
            <a:r>
              <a:rPr lang="en-US" sz="2800" dirty="0" err="1"/>
              <a:t>matematiksel</a:t>
            </a:r>
            <a:r>
              <a:rPr lang="en-US" sz="2800" dirty="0"/>
              <a:t> </a:t>
            </a:r>
            <a:r>
              <a:rPr lang="en-US" sz="2800" dirty="0" err="1"/>
              <a:t>ilimlerden</a:t>
            </a:r>
            <a:r>
              <a:rPr lang="en-US" sz="2800" dirty="0"/>
              <a:t> </a:t>
            </a:r>
            <a:r>
              <a:rPr lang="en-US" sz="2800" dirty="0" err="1"/>
              <a:t>oluşur</a:t>
            </a:r>
            <a:r>
              <a:rPr lang="en-US" sz="2800" dirty="0"/>
              <a:t>. </a:t>
            </a:r>
            <a:r>
              <a:rPr lang="en-US" sz="2800" dirty="0" err="1"/>
              <a:t>Matematiksel</a:t>
            </a:r>
            <a:r>
              <a:rPr lang="en-US" sz="2800" dirty="0"/>
              <a:t> </a:t>
            </a:r>
            <a:r>
              <a:rPr lang="en-US" sz="2800" dirty="0" err="1"/>
              <a:t>ilimler</a:t>
            </a:r>
            <a:r>
              <a:rPr lang="en-US" sz="2800" dirty="0"/>
              <a:t> de </a:t>
            </a:r>
            <a:r>
              <a:rPr lang="en-US" sz="2800" dirty="0" err="1"/>
              <a:t>kendi</a:t>
            </a:r>
            <a:r>
              <a:rPr lang="en-US" sz="2800" dirty="0"/>
              <a:t> </a:t>
            </a:r>
            <a:r>
              <a:rPr lang="en-US" sz="2800" dirty="0" err="1"/>
              <a:t>içinde</a:t>
            </a:r>
            <a:r>
              <a:rPr lang="en-US" sz="2800" dirty="0"/>
              <a:t> </a:t>
            </a:r>
            <a:r>
              <a:rPr lang="en-US" sz="2800" dirty="0" err="1"/>
              <a:t>hendese</a:t>
            </a:r>
            <a:r>
              <a:rPr lang="en-US" sz="2800" dirty="0"/>
              <a:t>, </a:t>
            </a:r>
            <a:r>
              <a:rPr lang="en-US" sz="2800" dirty="0" err="1"/>
              <a:t>aritmetik</a:t>
            </a:r>
            <a:r>
              <a:rPr lang="en-US" sz="2800" dirty="0"/>
              <a:t>, </a:t>
            </a:r>
            <a:r>
              <a:rPr lang="en-US" sz="2800" dirty="0" err="1"/>
              <a:t>musiki</a:t>
            </a:r>
            <a:r>
              <a:rPr lang="en-US" sz="2800" dirty="0"/>
              <a:t> </a:t>
            </a:r>
            <a:r>
              <a:rPr lang="en-US" sz="2800" dirty="0" err="1"/>
              <a:t>ve</a:t>
            </a:r>
            <a:r>
              <a:rPr lang="en-US" sz="2800" dirty="0"/>
              <a:t> </a:t>
            </a:r>
            <a:r>
              <a:rPr lang="en-US" sz="2800" dirty="0" err="1"/>
              <a:t>astronomi</a:t>
            </a:r>
            <a:r>
              <a:rPr lang="en-US" sz="2800" dirty="0"/>
              <a:t> </a:t>
            </a:r>
            <a:r>
              <a:rPr lang="en-US" sz="2800" dirty="0" err="1"/>
              <a:t>olarak</a:t>
            </a:r>
            <a:r>
              <a:rPr lang="en-US" sz="2800" dirty="0"/>
              <a:t> </a:t>
            </a:r>
            <a:r>
              <a:rPr lang="en-US" sz="2800" dirty="0" err="1"/>
              <a:t>dört</a:t>
            </a:r>
            <a:r>
              <a:rPr lang="en-US" sz="2800" dirty="0"/>
              <a:t> </a:t>
            </a:r>
            <a:r>
              <a:rPr lang="en-US" sz="2800" dirty="0" err="1"/>
              <a:t>kısımdan</a:t>
            </a:r>
            <a:r>
              <a:rPr lang="en-US" sz="2800" dirty="0"/>
              <a:t> </a:t>
            </a:r>
            <a:r>
              <a:rPr lang="en-US" sz="2800" dirty="0" err="1"/>
              <a:t>oluşur</a:t>
            </a:r>
            <a:r>
              <a:rPr lang="en-US" sz="2800" dirty="0"/>
              <a:t>. </a:t>
            </a:r>
          </a:p>
          <a:p>
            <a:pPr marL="342900" lvl="1" indent="-342900" algn="just">
              <a:buFont typeface="Arial"/>
              <a:buChar char="•"/>
            </a:pPr>
            <a:endParaRPr lang="en-US" sz="1300" dirty="0"/>
          </a:p>
          <a:p>
            <a:pPr algn="just"/>
            <a:r>
              <a:rPr lang="en-US" sz="1400" dirty="0"/>
              <a:t>"</a:t>
            </a:r>
            <a:r>
              <a:rPr lang="en-US" sz="1400" dirty="0" err="1"/>
              <a:t>Vehbî</a:t>
            </a:r>
            <a:r>
              <a:rPr lang="en-US" sz="1400" dirty="0"/>
              <a:t>" </a:t>
            </a:r>
            <a:r>
              <a:rPr lang="en-US" sz="1400" dirty="0" err="1"/>
              <a:t>ilimler</a:t>
            </a:r>
            <a:r>
              <a:rPr lang="en-US" sz="1400" dirty="0"/>
              <a:t> </a:t>
            </a:r>
            <a:r>
              <a:rPr lang="en-US" sz="1400" dirty="0" err="1"/>
              <a:t>ise</a:t>
            </a:r>
            <a:r>
              <a:rPr lang="en-US" sz="1400" dirty="0"/>
              <a:t> </a:t>
            </a:r>
            <a:r>
              <a:rPr lang="en-US" sz="1400" dirty="0" err="1"/>
              <a:t>ruhlar</a:t>
            </a:r>
            <a:r>
              <a:rPr lang="en-US" sz="1400" dirty="0"/>
              <a:t> </a:t>
            </a:r>
            <a:r>
              <a:rPr lang="en-US" sz="1400" dirty="0" err="1"/>
              <a:t>âleminden</a:t>
            </a:r>
            <a:r>
              <a:rPr lang="en-US" sz="1400" dirty="0"/>
              <a:t> </a:t>
            </a:r>
            <a:r>
              <a:rPr lang="en-US" sz="1400" dirty="0" err="1"/>
              <a:t>melekler</a:t>
            </a:r>
            <a:r>
              <a:rPr lang="en-US" sz="1400" dirty="0"/>
              <a:t> </a:t>
            </a:r>
            <a:r>
              <a:rPr lang="en-US" sz="1400" dirty="0" err="1"/>
              <a:t>aracılığıyla</a:t>
            </a:r>
            <a:r>
              <a:rPr lang="en-US" sz="1400" dirty="0"/>
              <a:t> </a:t>
            </a:r>
            <a:r>
              <a:rPr lang="en-US" sz="1400" dirty="0" err="1"/>
              <a:t>yapılır</a:t>
            </a:r>
            <a:r>
              <a:rPr lang="en-US" sz="1400" dirty="0"/>
              <a:t>. En </a:t>
            </a:r>
            <a:r>
              <a:rPr lang="en-US" sz="1400" dirty="0" err="1"/>
              <a:t>yüce</a:t>
            </a:r>
            <a:r>
              <a:rPr lang="en-US" sz="1400" dirty="0"/>
              <a:t> </a:t>
            </a:r>
            <a:r>
              <a:rPr lang="en-US" sz="1400" dirty="0" err="1"/>
              <a:t>ilim</a:t>
            </a:r>
            <a:r>
              <a:rPr lang="en-US" sz="1400" dirty="0"/>
              <a:t> </a:t>
            </a:r>
            <a:r>
              <a:rPr lang="en-US" sz="1400" dirty="0" err="1"/>
              <a:t>bu</a:t>
            </a:r>
            <a:r>
              <a:rPr lang="en-US" sz="1400" dirty="0"/>
              <a:t> </a:t>
            </a:r>
            <a:r>
              <a:rPr lang="en-US" sz="1400" dirty="0" err="1"/>
              <a:t>ilimdir</a:t>
            </a:r>
            <a:r>
              <a:rPr lang="en-US" sz="1400" dirty="0"/>
              <a:t>. </a:t>
            </a:r>
            <a:r>
              <a:rPr lang="en-US" sz="1400" dirty="0" err="1"/>
              <a:t>Vahiy</a:t>
            </a:r>
            <a:r>
              <a:rPr lang="en-US" sz="1400" dirty="0"/>
              <a:t> </a:t>
            </a:r>
            <a:r>
              <a:rPr lang="en-US" sz="1400" dirty="0" err="1"/>
              <a:t>bu</a:t>
            </a:r>
            <a:r>
              <a:rPr lang="en-US" sz="1400" dirty="0"/>
              <a:t> </a:t>
            </a:r>
            <a:r>
              <a:rPr lang="en-US" sz="1400" dirty="0" err="1"/>
              <a:t>ilimi</a:t>
            </a:r>
            <a:r>
              <a:rPr lang="en-US" sz="1400" dirty="0"/>
              <a:t> </a:t>
            </a:r>
            <a:r>
              <a:rPr lang="en-US" sz="1400" dirty="0" err="1"/>
              <a:t>elde</a:t>
            </a:r>
            <a:r>
              <a:rPr lang="en-US" sz="1400" dirty="0"/>
              <a:t> </a:t>
            </a:r>
            <a:r>
              <a:rPr lang="en-US" sz="1400" dirty="0" err="1"/>
              <a:t>etmenin</a:t>
            </a:r>
            <a:r>
              <a:rPr lang="en-US" sz="1400" dirty="0"/>
              <a:t> en </a:t>
            </a:r>
            <a:r>
              <a:rPr lang="en-US" sz="1400" dirty="0" err="1"/>
              <a:t>üst</a:t>
            </a:r>
            <a:r>
              <a:rPr lang="en-US" sz="1400" dirty="0"/>
              <a:t> </a:t>
            </a:r>
            <a:r>
              <a:rPr lang="en-US" sz="1400" dirty="0" err="1"/>
              <a:t>aşaması</a:t>
            </a:r>
            <a:r>
              <a:rPr lang="en-US" sz="1400" dirty="0"/>
              <a:t> </a:t>
            </a:r>
            <a:r>
              <a:rPr lang="en-US" sz="1400" dirty="0" err="1"/>
              <a:t>iken</a:t>
            </a:r>
            <a:r>
              <a:rPr lang="en-US" sz="1400" dirty="0"/>
              <a:t> </a:t>
            </a:r>
            <a:r>
              <a:rPr lang="en-US" sz="1400" dirty="0" err="1"/>
              <a:t>daha</a:t>
            </a:r>
            <a:r>
              <a:rPr lang="en-US" sz="1400" dirty="0"/>
              <a:t> alt </a:t>
            </a:r>
            <a:r>
              <a:rPr lang="en-US" sz="1400" dirty="0" err="1"/>
              <a:t>bir</a:t>
            </a:r>
            <a:r>
              <a:rPr lang="en-US" sz="1400" dirty="0"/>
              <a:t> </a:t>
            </a:r>
            <a:r>
              <a:rPr lang="en-US" sz="1400" dirty="0" err="1"/>
              <a:t>aşamada</a:t>
            </a:r>
            <a:r>
              <a:rPr lang="en-US" sz="1400" dirty="0"/>
              <a:t> "</a:t>
            </a:r>
            <a:r>
              <a:rPr lang="en-US" sz="1400" dirty="0" err="1"/>
              <a:t>kalbe</a:t>
            </a:r>
            <a:r>
              <a:rPr lang="en-US" sz="1400" dirty="0"/>
              <a:t> </a:t>
            </a:r>
            <a:r>
              <a:rPr lang="en-US" sz="1400" dirty="0" err="1"/>
              <a:t>üfleme</a:t>
            </a:r>
            <a:r>
              <a:rPr lang="en-US" sz="1400" dirty="0"/>
              <a:t>" </a:t>
            </a:r>
            <a:r>
              <a:rPr lang="en-US" sz="1400" dirty="0" err="1"/>
              <a:t>yer</a:t>
            </a:r>
            <a:r>
              <a:rPr lang="en-US" sz="1400" dirty="0"/>
              <a:t> </a:t>
            </a:r>
            <a:r>
              <a:rPr lang="en-US" sz="1400" dirty="0" err="1"/>
              <a:t>alır</a:t>
            </a:r>
            <a:r>
              <a:rPr lang="en-US" sz="1400" dirty="0"/>
              <a:t>. Bu </a:t>
            </a:r>
            <a:r>
              <a:rPr lang="en-US" sz="1400" dirty="0" err="1"/>
              <a:t>iki</a:t>
            </a:r>
            <a:r>
              <a:rPr lang="en-US" sz="1400" dirty="0"/>
              <a:t> </a:t>
            </a:r>
            <a:r>
              <a:rPr lang="en-US" sz="1400" dirty="0" err="1"/>
              <a:t>aşamanın</a:t>
            </a:r>
            <a:r>
              <a:rPr lang="en-US" sz="1400" dirty="0"/>
              <a:t> da </a:t>
            </a:r>
            <a:r>
              <a:rPr lang="en-US" sz="1400" dirty="0" err="1"/>
              <a:t>altında</a:t>
            </a:r>
            <a:r>
              <a:rPr lang="en-US" sz="1400" dirty="0"/>
              <a:t> </a:t>
            </a:r>
            <a:r>
              <a:rPr lang="en-US" sz="1400" dirty="0" err="1"/>
              <a:t>ise</a:t>
            </a:r>
            <a:r>
              <a:rPr lang="en-US" sz="1400" dirty="0"/>
              <a:t> "</a:t>
            </a:r>
            <a:r>
              <a:rPr lang="en-US" sz="1400" dirty="0" err="1"/>
              <a:t>kalbe</a:t>
            </a:r>
            <a:r>
              <a:rPr lang="en-US" sz="1400" dirty="0"/>
              <a:t> </a:t>
            </a:r>
            <a:r>
              <a:rPr lang="en-US" sz="1400" dirty="0" err="1"/>
              <a:t>doğma</a:t>
            </a:r>
            <a:r>
              <a:rPr lang="en-US" sz="1400" dirty="0"/>
              <a:t> </a:t>
            </a:r>
            <a:r>
              <a:rPr lang="en-US" sz="1400" dirty="0" err="1"/>
              <a:t>şeklinde</a:t>
            </a:r>
            <a:r>
              <a:rPr lang="en-US" sz="1400" dirty="0"/>
              <a:t> </a:t>
            </a:r>
            <a:r>
              <a:rPr lang="en-US" sz="1400" dirty="0" err="1"/>
              <a:t>başka</a:t>
            </a:r>
            <a:r>
              <a:rPr lang="en-US" sz="1400" dirty="0"/>
              <a:t> </a:t>
            </a:r>
            <a:r>
              <a:rPr lang="en-US" sz="1400" dirty="0" err="1"/>
              <a:t>bir</a:t>
            </a:r>
            <a:r>
              <a:rPr lang="en-US" sz="1400" dirty="0"/>
              <a:t> </a:t>
            </a:r>
            <a:r>
              <a:rPr lang="en-US" sz="1400" dirty="0" err="1"/>
              <a:t>aşama</a:t>
            </a:r>
            <a:r>
              <a:rPr lang="en-US" sz="1400" dirty="0"/>
              <a:t> </a:t>
            </a:r>
            <a:r>
              <a:rPr lang="en-US" sz="1400" dirty="0" err="1"/>
              <a:t>vardır</a:t>
            </a:r>
            <a:r>
              <a:rPr lang="en-US" sz="1400" dirty="0"/>
              <a:t>.</a:t>
            </a:r>
          </a:p>
          <a:p>
            <a:pPr algn="just"/>
            <a:endParaRPr lang="en-US" dirty="0"/>
          </a:p>
          <a:p>
            <a:pPr algn="just"/>
            <a:endParaRPr lang="en-US" dirty="0"/>
          </a:p>
        </p:txBody>
      </p:sp>
      <p:pic>
        <p:nvPicPr>
          <p:cNvPr id="4" name="Picture 3"/>
          <p:cNvPicPr>
            <a:picLocks noChangeAspect="1"/>
          </p:cNvPicPr>
          <p:nvPr/>
        </p:nvPicPr>
        <p:blipFill>
          <a:blip r:embed="rId2"/>
          <a:stretch>
            <a:fillRect/>
          </a:stretch>
        </p:blipFill>
        <p:spPr>
          <a:xfrm>
            <a:off x="6914367" y="144557"/>
            <a:ext cx="1983740" cy="2123066"/>
          </a:xfrm>
          <a:prstGeom prst="rect">
            <a:avLst/>
          </a:prstGeom>
        </p:spPr>
      </p:pic>
    </p:spTree>
    <p:extLst>
      <p:ext uri="{BB962C8B-B14F-4D97-AF65-F5344CB8AC3E}">
        <p14:creationId xmlns:p14="http://schemas.microsoft.com/office/powerpoint/2010/main" val="1435226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Francis Bacon </a:t>
            </a:r>
            <a:br>
              <a:rPr lang="en-US" dirty="0"/>
            </a:br>
            <a:r>
              <a:rPr lang="en-US" dirty="0"/>
              <a:t>1561–1626</a:t>
            </a:r>
          </a:p>
        </p:txBody>
      </p:sp>
      <p:sp>
        <p:nvSpPr>
          <p:cNvPr id="3" name="Content Placeholder 2"/>
          <p:cNvSpPr>
            <a:spLocks noGrp="1"/>
          </p:cNvSpPr>
          <p:nvPr>
            <p:ph idx="1"/>
          </p:nvPr>
        </p:nvSpPr>
        <p:spPr/>
        <p:txBody>
          <a:bodyPr>
            <a:normAutofit/>
          </a:bodyPr>
          <a:lstStyle/>
          <a:p>
            <a:pPr algn="just"/>
            <a:endParaRPr lang="en-US" dirty="0"/>
          </a:p>
          <a:p>
            <a:pPr algn="just"/>
            <a:r>
              <a:rPr lang="en-US" dirty="0" err="1"/>
              <a:t>Bilim</a:t>
            </a:r>
            <a:r>
              <a:rPr lang="en-US" dirty="0"/>
              <a:t> </a:t>
            </a:r>
            <a:r>
              <a:rPr lang="en-US" dirty="0" err="1"/>
              <a:t>insanlarının</a:t>
            </a:r>
            <a:r>
              <a:rPr lang="en-US" dirty="0"/>
              <a:t> </a:t>
            </a:r>
            <a:r>
              <a:rPr lang="en-US" dirty="0" err="1"/>
              <a:t>gerçekleri</a:t>
            </a:r>
            <a:r>
              <a:rPr lang="en-US" dirty="0"/>
              <a:t> </a:t>
            </a:r>
            <a:r>
              <a:rPr lang="en-US" dirty="0" err="1"/>
              <a:t>gözlem</a:t>
            </a:r>
            <a:r>
              <a:rPr lang="en-US" dirty="0"/>
              <a:t> </a:t>
            </a:r>
            <a:r>
              <a:rPr lang="en-US" dirty="0" err="1"/>
              <a:t>ve</a:t>
            </a:r>
            <a:r>
              <a:rPr lang="en-US" dirty="0"/>
              <a:t> </a:t>
            </a:r>
            <a:r>
              <a:rPr lang="en-US" dirty="0" err="1"/>
              <a:t>deneye</a:t>
            </a:r>
            <a:r>
              <a:rPr lang="en-US" dirty="0"/>
              <a:t> </a:t>
            </a:r>
            <a:r>
              <a:rPr lang="en-US" dirty="0" err="1"/>
              <a:t>dayandırıp</a:t>
            </a:r>
            <a:r>
              <a:rPr lang="en-US" dirty="0"/>
              <a:t> </a:t>
            </a:r>
            <a:r>
              <a:rPr lang="en-US" dirty="0" err="1"/>
              <a:t>doğadaki</a:t>
            </a:r>
            <a:r>
              <a:rPr lang="en-US" dirty="0"/>
              <a:t> </a:t>
            </a:r>
            <a:r>
              <a:rPr lang="en-US" dirty="0" err="1"/>
              <a:t>paternlere</a:t>
            </a:r>
            <a:r>
              <a:rPr lang="en-US" dirty="0"/>
              <a:t> </a:t>
            </a:r>
            <a:r>
              <a:rPr lang="en-US" dirty="0" err="1"/>
              <a:t>dair</a:t>
            </a:r>
            <a:r>
              <a:rPr lang="en-US" dirty="0"/>
              <a:t> </a:t>
            </a:r>
            <a:r>
              <a:rPr lang="en-US" dirty="0" err="1"/>
              <a:t>indüktif</a:t>
            </a:r>
            <a:r>
              <a:rPr lang="en-US" dirty="0"/>
              <a:t> </a:t>
            </a:r>
            <a:r>
              <a:rPr lang="en-US" dirty="0" err="1"/>
              <a:t>çıkarımlar</a:t>
            </a:r>
            <a:r>
              <a:rPr lang="en-US" dirty="0"/>
              <a:t> </a:t>
            </a:r>
            <a:r>
              <a:rPr lang="en-US" dirty="0" err="1"/>
              <a:t>yaptığı</a:t>
            </a:r>
            <a:r>
              <a:rPr lang="en-US" dirty="0"/>
              <a:t> </a:t>
            </a:r>
            <a:r>
              <a:rPr lang="en-US" dirty="0" err="1"/>
              <a:t>bir</a:t>
            </a:r>
            <a:r>
              <a:rPr lang="en-US" dirty="0"/>
              <a:t> </a:t>
            </a:r>
            <a:r>
              <a:rPr lang="en-US" dirty="0" err="1"/>
              <a:t>bilimsel</a:t>
            </a:r>
            <a:r>
              <a:rPr lang="en-US" dirty="0"/>
              <a:t> </a:t>
            </a:r>
            <a:r>
              <a:rPr lang="en-US" dirty="0" err="1"/>
              <a:t>yaklaşımı</a:t>
            </a:r>
            <a:r>
              <a:rPr lang="en-US" dirty="0"/>
              <a:t> </a:t>
            </a:r>
            <a:r>
              <a:rPr lang="en-US" dirty="0" err="1"/>
              <a:t>desteklemiştir</a:t>
            </a:r>
            <a:r>
              <a:rPr lang="en-US" dirty="0"/>
              <a:t>. </a:t>
            </a:r>
          </a:p>
        </p:txBody>
      </p:sp>
      <p:pic>
        <p:nvPicPr>
          <p:cNvPr id="4" name="Picture 3"/>
          <p:cNvPicPr>
            <a:picLocks noChangeAspect="1"/>
          </p:cNvPicPr>
          <p:nvPr/>
        </p:nvPicPr>
        <p:blipFill>
          <a:blip r:embed="rId2"/>
          <a:stretch>
            <a:fillRect/>
          </a:stretch>
        </p:blipFill>
        <p:spPr>
          <a:xfrm>
            <a:off x="5491112" y="4415425"/>
            <a:ext cx="1940560" cy="2198075"/>
          </a:xfrm>
          <a:prstGeom prst="rect">
            <a:avLst/>
          </a:prstGeom>
        </p:spPr>
      </p:pic>
    </p:spTree>
    <p:extLst>
      <p:ext uri="{BB962C8B-B14F-4D97-AF65-F5344CB8AC3E}">
        <p14:creationId xmlns:p14="http://schemas.microsoft.com/office/powerpoint/2010/main" val="34330437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Rene Descartes </a:t>
            </a:r>
            <a:br>
              <a:rPr lang="en-US" dirty="0"/>
            </a:br>
            <a:r>
              <a:rPr lang="en-US" dirty="0"/>
              <a:t>1596–1650</a:t>
            </a:r>
          </a:p>
        </p:txBody>
      </p:sp>
      <p:graphicFrame>
        <p:nvGraphicFramePr>
          <p:cNvPr id="6" name="Content Placeholder 5">
            <a:extLst>
              <a:ext uri="{FF2B5EF4-FFF2-40B4-BE49-F238E27FC236}">
                <a16:creationId xmlns:a16="http://schemas.microsoft.com/office/drawing/2014/main" id="{7E8FCC59-6CD9-7E38-15CD-B33704143FA9}"/>
              </a:ext>
            </a:extLst>
          </p:cNvPr>
          <p:cNvGraphicFramePr>
            <a:graphicFrameLocks noGrp="1"/>
          </p:cNvGraphicFramePr>
          <p:nvPr>
            <p:ph idx="1"/>
            <p:extLst>
              <p:ext uri="{D42A27DB-BD31-4B8C-83A1-F6EECF244321}">
                <p14:modId xmlns:p14="http://schemas.microsoft.com/office/powerpoint/2010/main" val="2264516172"/>
              </p:ext>
            </p:extLst>
          </p:nvPr>
        </p:nvGraphicFramePr>
        <p:xfrm>
          <a:off x="789140" y="2446516"/>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p:cNvPicPr>
            <a:picLocks noChangeAspect="1"/>
          </p:cNvPicPr>
          <p:nvPr/>
        </p:nvPicPr>
        <p:blipFill>
          <a:blip r:embed="rId8"/>
          <a:stretch>
            <a:fillRect/>
          </a:stretch>
        </p:blipFill>
        <p:spPr>
          <a:xfrm>
            <a:off x="6900877" y="0"/>
            <a:ext cx="2243123" cy="2273300"/>
          </a:xfrm>
          <a:prstGeom prst="rect">
            <a:avLst/>
          </a:prstGeom>
        </p:spPr>
      </p:pic>
      <p:sp>
        <p:nvSpPr>
          <p:cNvPr id="5" name="Rectangle 4"/>
          <p:cNvSpPr/>
          <p:nvPr/>
        </p:nvSpPr>
        <p:spPr>
          <a:xfrm>
            <a:off x="213360" y="117178"/>
            <a:ext cx="5987024" cy="1754326"/>
          </a:xfrm>
          <a:prstGeom prst="rect">
            <a:avLst/>
          </a:prstGeom>
          <a:ln w="57150" cmpd="thickThin">
            <a:solidFill>
              <a:schemeClr val="tx1"/>
            </a:solidFill>
          </a:ln>
        </p:spPr>
        <p:txBody>
          <a:bodyPr wrap="square">
            <a:spAutoFit/>
          </a:bodyPr>
          <a:lstStyle/>
          <a:p>
            <a:pPr algn="just"/>
            <a:r>
              <a:rPr lang="en-US" dirty="0"/>
              <a:t>Deduction — method of reasoning in which a conclusion is logically reached from premises. For example, if we know the current relative positions of the moon, sun, and Earth, as well as exactly how these move with respect to one another, we can deduce the date and location of the next solar eclipse.</a:t>
            </a:r>
          </a:p>
        </p:txBody>
      </p:sp>
      <p:sp>
        <p:nvSpPr>
          <p:cNvPr id="8" name="TextBox 7">
            <a:extLst>
              <a:ext uri="{FF2B5EF4-FFF2-40B4-BE49-F238E27FC236}">
                <a16:creationId xmlns:a16="http://schemas.microsoft.com/office/drawing/2014/main" id="{96DA7BBE-7BDD-501A-8C7F-27ACEFF7EA98}"/>
              </a:ext>
            </a:extLst>
          </p:cNvPr>
          <p:cNvSpPr txBox="1"/>
          <p:nvPr/>
        </p:nvSpPr>
        <p:spPr>
          <a:xfrm>
            <a:off x="65762" y="4245144"/>
            <a:ext cx="4578262" cy="2585323"/>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dirty="0" err="1"/>
              <a:t>Tümdengelim</a:t>
            </a:r>
            <a:r>
              <a:rPr lang="en-US" dirty="0"/>
              <a:t> (Deduction) — </a:t>
            </a:r>
            <a:r>
              <a:rPr lang="en-US" dirty="0" err="1"/>
              <a:t>Önermelerden</a:t>
            </a:r>
            <a:r>
              <a:rPr lang="en-US" dirty="0"/>
              <a:t> </a:t>
            </a:r>
            <a:r>
              <a:rPr lang="en-US" dirty="0" err="1"/>
              <a:t>mantıksal</a:t>
            </a:r>
            <a:r>
              <a:rPr lang="en-US" dirty="0"/>
              <a:t> </a:t>
            </a:r>
            <a:r>
              <a:rPr lang="en-US" dirty="0" err="1"/>
              <a:t>olarak</a:t>
            </a:r>
            <a:r>
              <a:rPr lang="en-US" dirty="0"/>
              <a:t> </a:t>
            </a:r>
            <a:r>
              <a:rPr lang="en-US" dirty="0" err="1"/>
              <a:t>bir</a:t>
            </a:r>
            <a:r>
              <a:rPr lang="en-US" dirty="0"/>
              <a:t> </a:t>
            </a:r>
            <a:r>
              <a:rPr lang="en-US" dirty="0" err="1"/>
              <a:t>sonuca</a:t>
            </a:r>
            <a:r>
              <a:rPr lang="en-US" dirty="0"/>
              <a:t> </a:t>
            </a:r>
            <a:r>
              <a:rPr lang="en-US" dirty="0" err="1"/>
              <a:t>ulaşılan</a:t>
            </a:r>
            <a:r>
              <a:rPr lang="en-US" dirty="0"/>
              <a:t> </a:t>
            </a:r>
            <a:r>
              <a:rPr lang="en-US" dirty="0" err="1"/>
              <a:t>akıl</a:t>
            </a:r>
            <a:r>
              <a:rPr lang="en-US" dirty="0"/>
              <a:t> </a:t>
            </a:r>
            <a:r>
              <a:rPr lang="en-US" dirty="0" err="1"/>
              <a:t>yürütme</a:t>
            </a:r>
            <a:r>
              <a:rPr lang="en-US" dirty="0"/>
              <a:t> </a:t>
            </a:r>
            <a:r>
              <a:rPr lang="en-US" dirty="0" err="1"/>
              <a:t>yöntemidir.Örneğin</a:t>
            </a:r>
            <a:r>
              <a:rPr lang="en-US" dirty="0"/>
              <a:t>, </a:t>
            </a:r>
            <a:r>
              <a:rPr lang="en-US" dirty="0" err="1"/>
              <a:t>eğer</a:t>
            </a:r>
            <a:r>
              <a:rPr lang="en-US" dirty="0"/>
              <a:t> Ay, </a:t>
            </a:r>
            <a:r>
              <a:rPr lang="en-US" dirty="0" err="1"/>
              <a:t>Güneş</a:t>
            </a:r>
            <a:r>
              <a:rPr lang="en-US" dirty="0"/>
              <a:t> </a:t>
            </a:r>
            <a:r>
              <a:rPr lang="en-US" dirty="0" err="1"/>
              <a:t>ve</a:t>
            </a:r>
            <a:r>
              <a:rPr lang="en-US" dirty="0"/>
              <a:t> </a:t>
            </a:r>
            <a:r>
              <a:rPr lang="en-US" dirty="0" err="1"/>
              <a:t>Dünya’nın</a:t>
            </a:r>
            <a:r>
              <a:rPr lang="en-US" dirty="0"/>
              <a:t> </a:t>
            </a:r>
            <a:r>
              <a:rPr lang="en-US" dirty="0" err="1"/>
              <a:t>mevcut</a:t>
            </a:r>
            <a:r>
              <a:rPr lang="en-US" dirty="0"/>
              <a:t> </a:t>
            </a:r>
            <a:r>
              <a:rPr lang="en-US" dirty="0" err="1"/>
              <a:t>göreli</a:t>
            </a:r>
            <a:r>
              <a:rPr lang="en-US" dirty="0"/>
              <a:t> </a:t>
            </a:r>
            <a:r>
              <a:rPr lang="en-US" dirty="0" err="1"/>
              <a:t>konumlarını</a:t>
            </a:r>
            <a:r>
              <a:rPr lang="en-US" dirty="0"/>
              <a:t> </a:t>
            </a:r>
            <a:r>
              <a:rPr lang="en-US" dirty="0" err="1"/>
              <a:t>ve</a:t>
            </a:r>
            <a:r>
              <a:rPr lang="en-US" dirty="0"/>
              <a:t> </a:t>
            </a:r>
            <a:r>
              <a:rPr lang="en-US" dirty="0" err="1"/>
              <a:t>bunların</a:t>
            </a:r>
            <a:r>
              <a:rPr lang="en-US" dirty="0"/>
              <a:t> </a:t>
            </a:r>
            <a:r>
              <a:rPr lang="en-US" dirty="0" err="1"/>
              <a:t>birbirine</a:t>
            </a:r>
            <a:r>
              <a:rPr lang="en-US" dirty="0"/>
              <a:t> </a:t>
            </a:r>
            <a:r>
              <a:rPr lang="en-US" dirty="0" err="1"/>
              <a:t>göre</a:t>
            </a:r>
            <a:r>
              <a:rPr lang="en-US" dirty="0"/>
              <a:t> </a:t>
            </a:r>
            <a:r>
              <a:rPr lang="en-US" dirty="0" err="1"/>
              <a:t>nasıl</a:t>
            </a:r>
            <a:r>
              <a:rPr lang="en-US" dirty="0"/>
              <a:t> </a:t>
            </a:r>
            <a:r>
              <a:rPr lang="en-US" dirty="0" err="1"/>
              <a:t>hareket</a:t>
            </a:r>
            <a:r>
              <a:rPr lang="en-US" dirty="0"/>
              <a:t> </a:t>
            </a:r>
            <a:r>
              <a:rPr lang="en-US" dirty="0" err="1"/>
              <a:t>ettiğini</a:t>
            </a:r>
            <a:r>
              <a:rPr lang="en-US" dirty="0"/>
              <a:t> </a:t>
            </a:r>
            <a:r>
              <a:rPr lang="en-US" dirty="0" err="1"/>
              <a:t>biliyorsak</a:t>
            </a:r>
            <a:r>
              <a:rPr lang="en-US" dirty="0"/>
              <a:t>, </a:t>
            </a:r>
            <a:r>
              <a:rPr lang="en-US" dirty="0" err="1"/>
              <a:t>bir</a:t>
            </a:r>
            <a:r>
              <a:rPr lang="en-US" dirty="0"/>
              <a:t> </a:t>
            </a:r>
            <a:r>
              <a:rPr lang="en-US" dirty="0" err="1"/>
              <a:t>sonraki</a:t>
            </a:r>
            <a:r>
              <a:rPr lang="en-US" dirty="0"/>
              <a:t> </a:t>
            </a:r>
            <a:r>
              <a:rPr lang="en-US" dirty="0" err="1"/>
              <a:t>güneş</a:t>
            </a:r>
            <a:r>
              <a:rPr lang="en-US" dirty="0"/>
              <a:t> </a:t>
            </a:r>
            <a:r>
              <a:rPr lang="en-US" dirty="0" err="1"/>
              <a:t>tutulmasının</a:t>
            </a:r>
            <a:r>
              <a:rPr lang="en-US" dirty="0"/>
              <a:t> </a:t>
            </a:r>
            <a:r>
              <a:rPr lang="en-US" dirty="0" err="1"/>
              <a:t>tarihini</a:t>
            </a:r>
            <a:r>
              <a:rPr lang="en-US" dirty="0"/>
              <a:t> </a:t>
            </a:r>
            <a:r>
              <a:rPr lang="en-US" dirty="0" err="1"/>
              <a:t>ve</a:t>
            </a:r>
            <a:r>
              <a:rPr lang="en-US" dirty="0"/>
              <a:t> </a:t>
            </a:r>
            <a:r>
              <a:rPr lang="en-US" dirty="0" err="1"/>
              <a:t>yerini</a:t>
            </a:r>
            <a:r>
              <a:rPr lang="en-US" dirty="0"/>
              <a:t> </a:t>
            </a:r>
            <a:r>
              <a:rPr lang="en-US" dirty="0" err="1"/>
              <a:t>çıkarım</a:t>
            </a:r>
            <a:r>
              <a:rPr lang="en-US" dirty="0"/>
              <a:t> </a:t>
            </a:r>
            <a:r>
              <a:rPr lang="en-US" dirty="0" err="1"/>
              <a:t>yoluyla</a:t>
            </a:r>
            <a:r>
              <a:rPr lang="en-US" dirty="0"/>
              <a:t> </a:t>
            </a:r>
            <a:r>
              <a:rPr lang="en-US" dirty="0" err="1"/>
              <a:t>belirleyebiliriz</a:t>
            </a:r>
            <a:r>
              <a:rPr lang="en-US" dirty="0"/>
              <a:t>.</a:t>
            </a:r>
          </a:p>
        </p:txBody>
      </p:sp>
    </p:spTree>
    <p:extLst>
      <p:ext uri="{BB962C8B-B14F-4D97-AF65-F5344CB8AC3E}">
        <p14:creationId xmlns:p14="http://schemas.microsoft.com/office/powerpoint/2010/main" val="10359018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a:t>Piere</a:t>
            </a:r>
            <a:r>
              <a:rPr lang="en-US" dirty="0"/>
              <a:t> </a:t>
            </a:r>
            <a:r>
              <a:rPr lang="en-US" dirty="0" err="1"/>
              <a:t>Duhem</a:t>
            </a:r>
            <a:r>
              <a:rPr lang="en-US" dirty="0"/>
              <a:t> </a:t>
            </a:r>
            <a:br>
              <a:rPr lang="en-US" dirty="0"/>
            </a:br>
            <a:r>
              <a:rPr lang="en-US" dirty="0"/>
              <a:t>1861–1916 </a:t>
            </a:r>
          </a:p>
        </p:txBody>
      </p:sp>
      <p:sp>
        <p:nvSpPr>
          <p:cNvPr id="3" name="Content Placeholder 2"/>
          <p:cNvSpPr>
            <a:spLocks noGrp="1"/>
          </p:cNvSpPr>
          <p:nvPr>
            <p:ph idx="1"/>
          </p:nvPr>
        </p:nvSpPr>
        <p:spPr/>
        <p:txBody>
          <a:bodyPr>
            <a:normAutofit/>
          </a:bodyPr>
          <a:lstStyle/>
          <a:p>
            <a:pPr algn="just"/>
            <a:endParaRPr lang="en-US" dirty="0"/>
          </a:p>
          <a:p>
            <a:r>
              <a:rPr lang="en-US" sz="1800" dirty="0" err="1"/>
              <a:t>Fizikçi</a:t>
            </a:r>
            <a:r>
              <a:rPr lang="en-US" sz="1800" dirty="0"/>
              <a:t> </a:t>
            </a:r>
            <a:r>
              <a:rPr lang="en-US" sz="1800" dirty="0" err="1"/>
              <a:t>ve</a:t>
            </a:r>
            <a:r>
              <a:rPr lang="en-US" sz="1800" dirty="0"/>
              <a:t> </a:t>
            </a:r>
            <a:r>
              <a:rPr lang="en-US" sz="1800" dirty="0" err="1"/>
              <a:t>filozof</a:t>
            </a:r>
            <a:r>
              <a:rPr lang="en-US" sz="1800" dirty="0"/>
              <a:t>. </a:t>
            </a:r>
            <a:endParaRPr lang="tr-TR" sz="1800" dirty="0"/>
          </a:p>
          <a:p>
            <a:r>
              <a:rPr lang="en-US" sz="1800" dirty="0" err="1"/>
              <a:t>Ampirisizmin</a:t>
            </a:r>
            <a:r>
              <a:rPr lang="en-US" sz="1800" dirty="0"/>
              <a:t> </a:t>
            </a:r>
            <a:r>
              <a:rPr lang="en-US" sz="1800" dirty="0" err="1"/>
              <a:t>aşırı</a:t>
            </a:r>
            <a:r>
              <a:rPr lang="en-US" sz="1800" dirty="0"/>
              <a:t> </a:t>
            </a:r>
            <a:r>
              <a:rPr lang="en-US" sz="1800" dirty="0" err="1"/>
              <a:t>formunu</a:t>
            </a:r>
            <a:r>
              <a:rPr lang="en-US" sz="1800" dirty="0"/>
              <a:t> </a:t>
            </a:r>
            <a:r>
              <a:rPr lang="en-US" sz="1800" dirty="0" err="1"/>
              <a:t>savunmuştur</a:t>
            </a:r>
            <a:r>
              <a:rPr lang="en-US" sz="1800" dirty="0"/>
              <a:t>. </a:t>
            </a:r>
            <a:endParaRPr lang="tr-TR" sz="1800" dirty="0"/>
          </a:p>
          <a:p>
            <a:r>
              <a:rPr lang="en-US" sz="1800" dirty="0"/>
              <a:t>Atom </a:t>
            </a:r>
            <a:r>
              <a:rPr lang="en-US" sz="1800" dirty="0" err="1"/>
              <a:t>ve</a:t>
            </a:r>
            <a:r>
              <a:rPr lang="en-US" sz="1800" dirty="0"/>
              <a:t> </a:t>
            </a:r>
            <a:r>
              <a:rPr lang="en-US" sz="1800" dirty="0" err="1"/>
              <a:t>molekül</a:t>
            </a:r>
            <a:r>
              <a:rPr lang="en-US" sz="1800" dirty="0"/>
              <a:t> </a:t>
            </a:r>
            <a:r>
              <a:rPr lang="en-US" sz="1800" dirty="0" err="1"/>
              <a:t>gibi</a:t>
            </a:r>
            <a:r>
              <a:rPr lang="en-US" sz="1800" dirty="0"/>
              <a:t> </a:t>
            </a:r>
            <a:r>
              <a:rPr lang="en-US" sz="1800" dirty="0" err="1"/>
              <a:t>gözlemlenemeyen</a:t>
            </a:r>
            <a:r>
              <a:rPr lang="en-US" sz="1800" dirty="0"/>
              <a:t> </a:t>
            </a:r>
            <a:r>
              <a:rPr lang="en-US" sz="1800" dirty="0" err="1"/>
              <a:t>ve</a:t>
            </a:r>
            <a:r>
              <a:rPr lang="en-US" sz="1800" dirty="0"/>
              <a:t> </a:t>
            </a:r>
            <a:r>
              <a:rPr lang="en-US" sz="1800" dirty="0" err="1"/>
              <a:t>teorilerimize</a:t>
            </a:r>
            <a:r>
              <a:rPr lang="en-US" sz="1800" dirty="0"/>
              <a:t> </a:t>
            </a:r>
            <a:r>
              <a:rPr lang="en-US" sz="1800" dirty="0" err="1"/>
              <a:t>dayanarak</a:t>
            </a:r>
            <a:r>
              <a:rPr lang="en-US" sz="1800" dirty="0"/>
              <a:t> </a:t>
            </a:r>
            <a:r>
              <a:rPr lang="en-US" sz="1800" dirty="0" err="1"/>
              <a:t>tahmin</a:t>
            </a:r>
            <a:r>
              <a:rPr lang="en-US" sz="1800" dirty="0"/>
              <a:t> </a:t>
            </a:r>
            <a:r>
              <a:rPr lang="en-US" sz="1800" dirty="0" err="1"/>
              <a:t>ettiğimiz</a:t>
            </a:r>
            <a:r>
              <a:rPr lang="en-US" sz="1800" dirty="0"/>
              <a:t> </a:t>
            </a:r>
            <a:r>
              <a:rPr lang="en-US" sz="1800" dirty="0" err="1"/>
              <a:t>varlıkların</a:t>
            </a:r>
            <a:r>
              <a:rPr lang="en-US" sz="1800" dirty="0"/>
              <a:t> </a:t>
            </a:r>
            <a:r>
              <a:rPr lang="en-US" sz="1800" dirty="0" err="1"/>
              <a:t>gerçekliğinden</a:t>
            </a:r>
            <a:r>
              <a:rPr lang="en-US" sz="1800" dirty="0"/>
              <a:t> </a:t>
            </a:r>
            <a:r>
              <a:rPr lang="en-US" sz="1800" dirty="0" err="1"/>
              <a:t>sonuçlara</a:t>
            </a:r>
            <a:r>
              <a:rPr lang="en-US" sz="1800" dirty="0"/>
              <a:t> </a:t>
            </a:r>
            <a:r>
              <a:rPr lang="en-US" sz="1800" dirty="0" err="1"/>
              <a:t>varamayacağımızı</a:t>
            </a:r>
            <a:r>
              <a:rPr lang="en-US" sz="1800" dirty="0"/>
              <a:t> </a:t>
            </a:r>
            <a:r>
              <a:rPr lang="en-US" sz="1800" dirty="0" err="1"/>
              <a:t>savunmuştur</a:t>
            </a:r>
            <a:r>
              <a:rPr lang="en-US" sz="1800" dirty="0"/>
              <a:t>.  </a:t>
            </a:r>
          </a:p>
        </p:txBody>
      </p:sp>
      <p:pic>
        <p:nvPicPr>
          <p:cNvPr id="4" name="Picture 3"/>
          <p:cNvPicPr>
            <a:picLocks noChangeAspect="1"/>
          </p:cNvPicPr>
          <p:nvPr/>
        </p:nvPicPr>
        <p:blipFill>
          <a:blip r:embed="rId2"/>
          <a:stretch>
            <a:fillRect/>
          </a:stretch>
        </p:blipFill>
        <p:spPr>
          <a:xfrm>
            <a:off x="1371600" y="895611"/>
            <a:ext cx="1635760" cy="2167382"/>
          </a:xfrm>
          <a:prstGeom prst="rect">
            <a:avLst/>
          </a:prstGeom>
        </p:spPr>
      </p:pic>
    </p:spTree>
    <p:extLst>
      <p:ext uri="{BB962C8B-B14F-4D97-AF65-F5344CB8AC3E}">
        <p14:creationId xmlns:p14="http://schemas.microsoft.com/office/powerpoint/2010/main" val="41552710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Carl </a:t>
            </a:r>
            <a:r>
              <a:rPr lang="en-US" dirty="0" err="1"/>
              <a:t>Hempel</a:t>
            </a:r>
            <a:r>
              <a:rPr lang="en-US" dirty="0"/>
              <a:t> </a:t>
            </a:r>
            <a:br>
              <a:rPr lang="en-US" dirty="0"/>
            </a:br>
            <a:r>
              <a:rPr lang="en-US" dirty="0"/>
              <a:t>1905-1997</a:t>
            </a:r>
          </a:p>
        </p:txBody>
      </p:sp>
      <p:sp>
        <p:nvSpPr>
          <p:cNvPr id="3" name="Content Placeholder 2"/>
          <p:cNvSpPr>
            <a:spLocks noGrp="1"/>
          </p:cNvSpPr>
          <p:nvPr>
            <p:ph idx="1"/>
          </p:nvPr>
        </p:nvSpPr>
        <p:spPr>
          <a:xfrm>
            <a:off x="457200" y="3123568"/>
            <a:ext cx="8229600" cy="4525963"/>
          </a:xfrm>
        </p:spPr>
        <p:txBody>
          <a:bodyPr>
            <a:normAutofit/>
          </a:bodyPr>
          <a:lstStyle/>
          <a:p>
            <a:pPr marL="0" indent="0" algn="just">
              <a:buNone/>
            </a:pPr>
            <a:endParaRPr lang="en-US" dirty="0"/>
          </a:p>
          <a:p>
            <a:pPr algn="just"/>
            <a:r>
              <a:rPr lang="en-US" dirty="0" err="1"/>
              <a:t>Bilimsel</a:t>
            </a:r>
            <a:r>
              <a:rPr lang="en-US" dirty="0"/>
              <a:t> </a:t>
            </a:r>
            <a:r>
              <a:rPr lang="en-US" dirty="0" err="1"/>
              <a:t>açıklama</a:t>
            </a:r>
            <a:r>
              <a:rPr lang="en-US" dirty="0"/>
              <a:t> </a:t>
            </a:r>
            <a:r>
              <a:rPr lang="en-US" dirty="0" err="1"/>
              <a:t>ve</a:t>
            </a:r>
            <a:r>
              <a:rPr lang="en-US" dirty="0"/>
              <a:t> </a:t>
            </a:r>
            <a:r>
              <a:rPr lang="en-US" dirty="0" err="1"/>
              <a:t>teori</a:t>
            </a:r>
            <a:r>
              <a:rPr lang="en-US" dirty="0"/>
              <a:t> </a:t>
            </a:r>
            <a:r>
              <a:rPr lang="en-US" dirty="0" err="1"/>
              <a:t>doğrulanması</a:t>
            </a:r>
            <a:r>
              <a:rPr lang="en-US" dirty="0"/>
              <a:t> </a:t>
            </a:r>
            <a:r>
              <a:rPr lang="en-US" dirty="0" err="1"/>
              <a:t>ile</a:t>
            </a:r>
            <a:r>
              <a:rPr lang="en-US" dirty="0"/>
              <a:t> </a:t>
            </a:r>
            <a:r>
              <a:rPr lang="en-US" dirty="0" err="1"/>
              <a:t>ilgili</a:t>
            </a:r>
            <a:r>
              <a:rPr lang="en-US" dirty="0"/>
              <a:t> </a:t>
            </a:r>
            <a:r>
              <a:rPr lang="en-US" dirty="0" err="1"/>
              <a:t>etkili</a:t>
            </a:r>
            <a:r>
              <a:rPr lang="en-US" dirty="0"/>
              <a:t> </a:t>
            </a:r>
            <a:r>
              <a:rPr lang="en-US" dirty="0" err="1"/>
              <a:t>teoriler</a:t>
            </a:r>
            <a:r>
              <a:rPr lang="en-US" dirty="0"/>
              <a:t> </a:t>
            </a:r>
            <a:r>
              <a:rPr lang="en-US" dirty="0" err="1"/>
              <a:t>geliştirmiştir</a:t>
            </a:r>
            <a:r>
              <a:rPr lang="en-US" dirty="0"/>
              <a:t>. </a:t>
            </a:r>
            <a:endParaRPr lang="tr-TR" dirty="0"/>
          </a:p>
          <a:p>
            <a:pPr algn="just"/>
            <a:r>
              <a:rPr lang="en-US" dirty="0"/>
              <a:t>Bir </a:t>
            </a:r>
            <a:r>
              <a:rPr lang="en-US" dirty="0" err="1"/>
              <a:t>fenomenin</a:t>
            </a:r>
            <a:r>
              <a:rPr lang="en-US" dirty="0"/>
              <a:t> </a:t>
            </a:r>
            <a:r>
              <a:rPr lang="en-US" dirty="0" err="1"/>
              <a:t>ancak</a:t>
            </a:r>
            <a:r>
              <a:rPr lang="en-US" dirty="0"/>
              <a:t> </a:t>
            </a:r>
            <a:r>
              <a:rPr lang="en-US" dirty="0" err="1"/>
              <a:t>doğa</a:t>
            </a:r>
            <a:r>
              <a:rPr lang="en-US" dirty="0"/>
              <a:t> </a:t>
            </a:r>
            <a:r>
              <a:rPr lang="en-US" dirty="0" err="1"/>
              <a:t>kanununun</a:t>
            </a:r>
            <a:r>
              <a:rPr lang="en-US" dirty="0"/>
              <a:t> </a:t>
            </a:r>
            <a:r>
              <a:rPr lang="en-US" dirty="0" err="1"/>
              <a:t>mantıklı</a:t>
            </a:r>
            <a:r>
              <a:rPr lang="en-US" dirty="0"/>
              <a:t> </a:t>
            </a:r>
            <a:r>
              <a:rPr lang="en-US" dirty="0" err="1"/>
              <a:t>bir</a:t>
            </a:r>
            <a:r>
              <a:rPr lang="en-US" dirty="0"/>
              <a:t> </a:t>
            </a:r>
            <a:r>
              <a:rPr lang="en-US" dirty="0" err="1"/>
              <a:t>sonucu</a:t>
            </a:r>
            <a:r>
              <a:rPr lang="en-US" dirty="0"/>
              <a:t> </a:t>
            </a:r>
            <a:r>
              <a:rPr lang="en-US" dirty="0" err="1"/>
              <a:t>olarak</a:t>
            </a:r>
            <a:r>
              <a:rPr lang="en-US" dirty="0"/>
              <a:t> </a:t>
            </a:r>
            <a:r>
              <a:rPr lang="en-US" dirty="0" err="1"/>
              <a:t>görüldüğünde</a:t>
            </a:r>
            <a:r>
              <a:rPr lang="en-US" dirty="0"/>
              <a:t> </a:t>
            </a:r>
            <a:r>
              <a:rPr lang="en-US" dirty="0" err="1"/>
              <a:t>açıklanmış</a:t>
            </a:r>
            <a:r>
              <a:rPr lang="en-US" dirty="0"/>
              <a:t> </a:t>
            </a:r>
            <a:r>
              <a:rPr lang="en-US" dirty="0" err="1"/>
              <a:t>olacağını</a:t>
            </a:r>
            <a:r>
              <a:rPr lang="en-US" dirty="0"/>
              <a:t> </a:t>
            </a:r>
            <a:r>
              <a:rPr lang="en-US" dirty="0" err="1"/>
              <a:t>savunmuştur</a:t>
            </a:r>
            <a:r>
              <a:rPr lang="en-US" dirty="0"/>
              <a:t>. </a:t>
            </a:r>
          </a:p>
        </p:txBody>
      </p:sp>
      <p:pic>
        <p:nvPicPr>
          <p:cNvPr id="4" name="Picture 3"/>
          <p:cNvPicPr>
            <a:picLocks noChangeAspect="1"/>
          </p:cNvPicPr>
          <p:nvPr/>
        </p:nvPicPr>
        <p:blipFill>
          <a:blip r:embed="rId2"/>
          <a:stretch>
            <a:fillRect/>
          </a:stretch>
        </p:blipFill>
        <p:spPr>
          <a:xfrm>
            <a:off x="7213600" y="-1"/>
            <a:ext cx="1930400" cy="2620543"/>
          </a:xfrm>
          <a:prstGeom prst="rect">
            <a:avLst/>
          </a:prstGeom>
        </p:spPr>
      </p:pic>
    </p:spTree>
    <p:extLst>
      <p:ext uri="{BB962C8B-B14F-4D97-AF65-F5344CB8AC3E}">
        <p14:creationId xmlns:p14="http://schemas.microsoft.com/office/powerpoint/2010/main" val="37852546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Karl Popper </a:t>
            </a:r>
            <a:br>
              <a:rPr lang="en-US" dirty="0"/>
            </a:br>
            <a:r>
              <a:rPr lang="en-US" dirty="0"/>
              <a:t>1924-1994 </a:t>
            </a:r>
          </a:p>
        </p:txBody>
      </p:sp>
      <p:sp>
        <p:nvSpPr>
          <p:cNvPr id="3" name="Content Placeholder 2"/>
          <p:cNvSpPr>
            <a:spLocks noGrp="1"/>
          </p:cNvSpPr>
          <p:nvPr>
            <p:ph idx="1"/>
          </p:nvPr>
        </p:nvSpPr>
        <p:spPr>
          <a:xfrm>
            <a:off x="457200" y="2808126"/>
            <a:ext cx="8229600" cy="4525963"/>
          </a:xfrm>
        </p:spPr>
        <p:txBody>
          <a:bodyPr>
            <a:normAutofit/>
          </a:bodyPr>
          <a:lstStyle/>
          <a:p>
            <a:pPr marL="0" indent="0" algn="just">
              <a:buNone/>
            </a:pPr>
            <a:endParaRPr lang="en-US" sz="2000" dirty="0"/>
          </a:p>
          <a:p>
            <a:pPr algn="just"/>
            <a:r>
              <a:rPr lang="en-US" sz="2000" dirty="0" err="1"/>
              <a:t>Yanlışlayabilmenin</a:t>
            </a:r>
            <a:r>
              <a:rPr lang="en-US" sz="2000" dirty="0"/>
              <a:t> (</a:t>
            </a:r>
            <a:r>
              <a:rPr lang="en-US" sz="2000" dirty="0" err="1"/>
              <a:t>falsifiye</a:t>
            </a:r>
            <a:r>
              <a:rPr lang="en-US" sz="2000" dirty="0"/>
              <a:t>) </a:t>
            </a:r>
            <a:r>
              <a:rPr lang="en-US" sz="2000" dirty="0" err="1"/>
              <a:t>bilimsel</a:t>
            </a:r>
            <a:r>
              <a:rPr lang="en-US" sz="2000" dirty="0"/>
              <a:t> </a:t>
            </a:r>
            <a:r>
              <a:rPr lang="en-US" sz="2000" dirty="0" err="1"/>
              <a:t>teorilerin</a:t>
            </a:r>
            <a:r>
              <a:rPr lang="en-US" sz="2000" dirty="0"/>
              <a:t> </a:t>
            </a:r>
            <a:r>
              <a:rPr lang="en-US" sz="2000" dirty="0" err="1"/>
              <a:t>temeli</a:t>
            </a:r>
            <a:r>
              <a:rPr lang="en-US" sz="2000" dirty="0"/>
              <a:t> </a:t>
            </a:r>
            <a:r>
              <a:rPr lang="en-US" sz="2000" dirty="0" err="1"/>
              <a:t>ve</a:t>
            </a:r>
            <a:r>
              <a:rPr lang="en-US" sz="2000" dirty="0"/>
              <a:t> </a:t>
            </a:r>
            <a:r>
              <a:rPr lang="en-US" sz="2000" dirty="0" err="1"/>
              <a:t>bilim</a:t>
            </a:r>
            <a:r>
              <a:rPr lang="en-US" sz="2000" dirty="0"/>
              <a:t> </a:t>
            </a:r>
            <a:r>
              <a:rPr lang="en-US" sz="2000" dirty="0" err="1"/>
              <a:t>insanlarının</a:t>
            </a:r>
            <a:r>
              <a:rPr lang="en-US" sz="2000" dirty="0"/>
              <a:t> </a:t>
            </a:r>
            <a:r>
              <a:rPr lang="en-US" sz="2000" dirty="0" err="1"/>
              <a:t>uygulaması</a:t>
            </a:r>
            <a:r>
              <a:rPr lang="en-US" sz="2000" dirty="0"/>
              <a:t> </a:t>
            </a:r>
            <a:r>
              <a:rPr lang="en-US" sz="2000" dirty="0" err="1"/>
              <a:t>gereken</a:t>
            </a:r>
            <a:r>
              <a:rPr lang="en-US" sz="2000" dirty="0"/>
              <a:t> </a:t>
            </a:r>
            <a:r>
              <a:rPr lang="en-US" sz="2000" dirty="0" err="1"/>
              <a:t>doğru</a:t>
            </a:r>
            <a:r>
              <a:rPr lang="en-US" sz="2000" dirty="0"/>
              <a:t> </a:t>
            </a:r>
            <a:r>
              <a:rPr lang="en-US" sz="2000" dirty="0" err="1"/>
              <a:t>metodoloji</a:t>
            </a:r>
            <a:r>
              <a:rPr lang="en-US" sz="2000" dirty="0"/>
              <a:t> </a:t>
            </a:r>
            <a:r>
              <a:rPr lang="en-US" sz="2000" dirty="0" err="1"/>
              <a:t>olduğunu</a:t>
            </a:r>
            <a:r>
              <a:rPr lang="en-US" sz="2000" dirty="0"/>
              <a:t> </a:t>
            </a:r>
            <a:r>
              <a:rPr lang="en-US" sz="2000" dirty="0" err="1"/>
              <a:t>savunmuştur</a:t>
            </a:r>
            <a:r>
              <a:rPr lang="en-US" sz="2000" dirty="0"/>
              <a:t>. </a:t>
            </a:r>
          </a:p>
          <a:p>
            <a:pPr algn="just"/>
            <a:endParaRPr lang="en-US" sz="2000" dirty="0"/>
          </a:p>
          <a:p>
            <a:pPr algn="just"/>
            <a:r>
              <a:rPr lang="en-US" sz="2000" dirty="0" err="1"/>
              <a:t>Bilim</a:t>
            </a:r>
            <a:r>
              <a:rPr lang="en-US" sz="2000" dirty="0"/>
              <a:t> </a:t>
            </a:r>
            <a:r>
              <a:rPr lang="en-US" sz="2000" dirty="0" err="1"/>
              <a:t>insanlarının</a:t>
            </a:r>
            <a:r>
              <a:rPr lang="en-US" sz="2000" dirty="0"/>
              <a:t> </a:t>
            </a:r>
            <a:r>
              <a:rPr lang="en-US" sz="2000" dirty="0" err="1"/>
              <a:t>teorilerine</a:t>
            </a:r>
            <a:r>
              <a:rPr lang="en-US" sz="2000" dirty="0"/>
              <a:t> her </a:t>
            </a:r>
            <a:r>
              <a:rPr lang="en-US" sz="2000" dirty="0" err="1"/>
              <a:t>zaman</a:t>
            </a:r>
            <a:r>
              <a:rPr lang="en-US" sz="2000" dirty="0"/>
              <a:t> </a:t>
            </a:r>
            <a:r>
              <a:rPr lang="en-US" sz="2000" dirty="0" err="1"/>
              <a:t>şüpheci</a:t>
            </a:r>
            <a:r>
              <a:rPr lang="en-US" sz="2000" dirty="0"/>
              <a:t> </a:t>
            </a:r>
            <a:r>
              <a:rPr lang="en-US" sz="2000" dirty="0" err="1"/>
              <a:t>bir</a:t>
            </a:r>
            <a:r>
              <a:rPr lang="en-US" sz="2000" dirty="0"/>
              <a:t> </a:t>
            </a:r>
            <a:r>
              <a:rPr lang="en-US" sz="2000" dirty="0" err="1"/>
              <a:t>gözle</a:t>
            </a:r>
            <a:r>
              <a:rPr lang="en-US" sz="2000" dirty="0"/>
              <a:t> </a:t>
            </a:r>
            <a:r>
              <a:rPr lang="en-US" sz="2000" dirty="0" err="1"/>
              <a:t>bakması</a:t>
            </a:r>
            <a:r>
              <a:rPr lang="en-US" sz="2000" dirty="0"/>
              <a:t> </a:t>
            </a:r>
            <a:r>
              <a:rPr lang="en-US" sz="2000" dirty="0" err="1"/>
              <a:t>ve</a:t>
            </a:r>
            <a:r>
              <a:rPr lang="en-US" sz="2000" dirty="0"/>
              <a:t> </a:t>
            </a:r>
            <a:r>
              <a:rPr lang="en-US" sz="2000" dirty="0" err="1"/>
              <a:t>teorilerini</a:t>
            </a:r>
            <a:r>
              <a:rPr lang="en-US" sz="2000" dirty="0"/>
              <a:t> </a:t>
            </a:r>
            <a:r>
              <a:rPr lang="en-US" sz="2000" dirty="0" err="1"/>
              <a:t>yanlışlayabilecekleri</a:t>
            </a:r>
            <a:r>
              <a:rPr lang="en-US" sz="2000" dirty="0"/>
              <a:t> her </a:t>
            </a:r>
            <a:r>
              <a:rPr lang="en-US" sz="2000" dirty="0" err="1"/>
              <a:t>fırsatı</a:t>
            </a:r>
            <a:r>
              <a:rPr lang="en-US" sz="2000" dirty="0"/>
              <a:t> </a:t>
            </a:r>
            <a:r>
              <a:rPr lang="en-US" sz="2000" dirty="0" err="1"/>
              <a:t>değerlendirmeleri</a:t>
            </a:r>
            <a:r>
              <a:rPr lang="en-US" sz="2000" dirty="0"/>
              <a:t> </a:t>
            </a:r>
            <a:r>
              <a:rPr lang="en-US" sz="2000" dirty="0" err="1"/>
              <a:t>gerektiğine</a:t>
            </a:r>
            <a:r>
              <a:rPr lang="en-US" sz="2000" dirty="0"/>
              <a:t> </a:t>
            </a:r>
            <a:r>
              <a:rPr lang="en-US" sz="2000" dirty="0" err="1"/>
              <a:t>inanmıştır</a:t>
            </a:r>
            <a:r>
              <a:rPr lang="en-US" sz="2000" dirty="0"/>
              <a:t>. </a:t>
            </a:r>
          </a:p>
        </p:txBody>
      </p:sp>
      <p:pic>
        <p:nvPicPr>
          <p:cNvPr id="4" name="Picture 3"/>
          <p:cNvPicPr>
            <a:picLocks noChangeAspect="1"/>
          </p:cNvPicPr>
          <p:nvPr/>
        </p:nvPicPr>
        <p:blipFill>
          <a:blip r:embed="rId2"/>
          <a:stretch>
            <a:fillRect/>
          </a:stretch>
        </p:blipFill>
        <p:spPr>
          <a:xfrm>
            <a:off x="5192038" y="764763"/>
            <a:ext cx="1846580" cy="2366700"/>
          </a:xfrm>
          <a:prstGeom prst="rect">
            <a:avLst/>
          </a:prstGeom>
        </p:spPr>
      </p:pic>
    </p:spTree>
    <p:extLst>
      <p:ext uri="{BB962C8B-B14F-4D97-AF65-F5344CB8AC3E}">
        <p14:creationId xmlns:p14="http://schemas.microsoft.com/office/powerpoint/2010/main" val="9920814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Thomas Kuhn </a:t>
            </a:r>
            <a:br>
              <a:rPr lang="en-US" dirty="0"/>
            </a:br>
            <a:r>
              <a:rPr lang="en-US" dirty="0"/>
              <a:t>1922-1996</a:t>
            </a:r>
          </a:p>
        </p:txBody>
      </p:sp>
      <p:sp>
        <p:nvSpPr>
          <p:cNvPr id="3" name="Content Placeholder 2"/>
          <p:cNvSpPr>
            <a:spLocks noGrp="1"/>
          </p:cNvSpPr>
          <p:nvPr>
            <p:ph idx="1"/>
          </p:nvPr>
        </p:nvSpPr>
        <p:spPr>
          <a:xfrm>
            <a:off x="544882" y="2551894"/>
            <a:ext cx="8229600" cy="4525963"/>
          </a:xfrm>
        </p:spPr>
        <p:txBody>
          <a:bodyPr>
            <a:normAutofit/>
          </a:bodyPr>
          <a:lstStyle/>
          <a:p>
            <a:pPr marL="0" indent="0" algn="just">
              <a:buNone/>
            </a:pPr>
            <a:endParaRPr lang="en-US" dirty="0"/>
          </a:p>
          <a:p>
            <a:pPr algn="just"/>
            <a:r>
              <a:rPr lang="en-US" dirty="0" err="1"/>
              <a:t>Tarihçi</a:t>
            </a:r>
            <a:r>
              <a:rPr lang="en-US" dirty="0"/>
              <a:t> </a:t>
            </a:r>
            <a:r>
              <a:rPr lang="en-US" dirty="0" err="1"/>
              <a:t>ve</a:t>
            </a:r>
            <a:r>
              <a:rPr lang="en-US" dirty="0"/>
              <a:t> </a:t>
            </a:r>
            <a:r>
              <a:rPr lang="en-US" dirty="0" err="1"/>
              <a:t>filozof</a:t>
            </a:r>
            <a:r>
              <a:rPr lang="en-US" dirty="0"/>
              <a:t>. </a:t>
            </a:r>
          </a:p>
          <a:p>
            <a:pPr algn="just"/>
            <a:r>
              <a:rPr lang="en-US" dirty="0"/>
              <a:t>Popper </a:t>
            </a:r>
            <a:r>
              <a:rPr lang="en-US" dirty="0" err="1"/>
              <a:t>gibi</a:t>
            </a:r>
            <a:r>
              <a:rPr lang="en-US" dirty="0"/>
              <a:t> </a:t>
            </a:r>
            <a:r>
              <a:rPr lang="en-US" dirty="0" err="1"/>
              <a:t>mantıksal</a:t>
            </a:r>
            <a:r>
              <a:rPr lang="en-US" dirty="0"/>
              <a:t> </a:t>
            </a:r>
            <a:r>
              <a:rPr lang="en-US" dirty="0" err="1"/>
              <a:t>ampirisistler</a:t>
            </a:r>
            <a:r>
              <a:rPr lang="en-US" dirty="0"/>
              <a:t> </a:t>
            </a:r>
            <a:r>
              <a:rPr lang="en-US" dirty="0" err="1"/>
              <a:t>tarafından</a:t>
            </a:r>
            <a:r>
              <a:rPr lang="en-US" dirty="0"/>
              <a:t> </a:t>
            </a:r>
            <a:r>
              <a:rPr lang="en-US" dirty="0" err="1"/>
              <a:t>oluşturulan</a:t>
            </a:r>
            <a:r>
              <a:rPr lang="en-US" dirty="0"/>
              <a:t> </a:t>
            </a:r>
            <a:r>
              <a:rPr lang="en-US" dirty="0" err="1"/>
              <a:t>bilim</a:t>
            </a:r>
            <a:r>
              <a:rPr lang="en-US" dirty="0"/>
              <a:t> </a:t>
            </a:r>
            <a:r>
              <a:rPr lang="en-US" dirty="0" err="1"/>
              <a:t>resminin</a:t>
            </a:r>
            <a:r>
              <a:rPr lang="en-US" dirty="0"/>
              <a:t> </a:t>
            </a:r>
            <a:r>
              <a:rPr lang="en-US" dirty="0" err="1"/>
              <a:t>bilim</a:t>
            </a:r>
            <a:r>
              <a:rPr lang="en-US" dirty="0"/>
              <a:t> </a:t>
            </a:r>
            <a:r>
              <a:rPr lang="en-US" dirty="0" err="1"/>
              <a:t>tarihini</a:t>
            </a:r>
            <a:r>
              <a:rPr lang="en-US" dirty="0"/>
              <a:t> </a:t>
            </a:r>
            <a:r>
              <a:rPr lang="en-US" dirty="0" err="1"/>
              <a:t>yansıtmadığını</a:t>
            </a:r>
            <a:r>
              <a:rPr lang="en-US" dirty="0"/>
              <a:t> </a:t>
            </a:r>
            <a:r>
              <a:rPr lang="en-US" dirty="0" err="1"/>
              <a:t>savunmuştur</a:t>
            </a:r>
            <a:r>
              <a:rPr lang="en-US" dirty="0"/>
              <a:t>. </a:t>
            </a:r>
          </a:p>
          <a:p>
            <a:pPr algn="just"/>
            <a:r>
              <a:rPr lang="en-US" dirty="0"/>
              <a:t>Kuhn </a:t>
            </a:r>
            <a:r>
              <a:rPr lang="en-US" dirty="0" err="1"/>
              <a:t>bilimi</a:t>
            </a:r>
            <a:r>
              <a:rPr lang="en-US" dirty="0"/>
              <a:t>, </a:t>
            </a:r>
            <a:r>
              <a:rPr lang="en-US" dirty="0" err="1"/>
              <a:t>bilim</a:t>
            </a:r>
            <a:r>
              <a:rPr lang="en-US" dirty="0"/>
              <a:t> </a:t>
            </a:r>
            <a:r>
              <a:rPr lang="en-US" dirty="0" err="1"/>
              <a:t>insanlarının</a:t>
            </a:r>
            <a:r>
              <a:rPr lang="en-US" dirty="0"/>
              <a:t> </a:t>
            </a:r>
            <a:r>
              <a:rPr lang="en-US" dirty="0" err="1"/>
              <a:t>yapbozları</a:t>
            </a:r>
            <a:r>
              <a:rPr lang="en-US" dirty="0"/>
              <a:t> </a:t>
            </a:r>
            <a:r>
              <a:rPr lang="en-US" dirty="0" err="1"/>
              <a:t>belirli</a:t>
            </a:r>
            <a:r>
              <a:rPr lang="en-US" dirty="0"/>
              <a:t> </a:t>
            </a:r>
            <a:r>
              <a:rPr lang="en-US" dirty="0" err="1"/>
              <a:t>bir</a:t>
            </a:r>
            <a:r>
              <a:rPr lang="en-US" dirty="0"/>
              <a:t> </a:t>
            </a:r>
            <a:r>
              <a:rPr lang="en-US" dirty="0" err="1"/>
              <a:t>çerçeve</a:t>
            </a:r>
            <a:r>
              <a:rPr lang="en-US" dirty="0"/>
              <a:t> </a:t>
            </a:r>
            <a:r>
              <a:rPr lang="en-US" dirty="0" err="1"/>
              <a:t>veya</a:t>
            </a:r>
            <a:r>
              <a:rPr lang="en-US" dirty="0"/>
              <a:t> </a:t>
            </a:r>
            <a:r>
              <a:rPr lang="en-US" dirty="0" err="1"/>
              <a:t>paradigma</a:t>
            </a:r>
            <a:r>
              <a:rPr lang="en-US" dirty="0"/>
              <a:t> </a:t>
            </a:r>
            <a:r>
              <a:rPr lang="en-US" dirty="0" err="1"/>
              <a:t>içinde</a:t>
            </a:r>
            <a:r>
              <a:rPr lang="en-US" dirty="0"/>
              <a:t> </a:t>
            </a:r>
            <a:r>
              <a:rPr lang="en-US" dirty="0" err="1"/>
              <a:t>çözdüğü</a:t>
            </a:r>
            <a:r>
              <a:rPr lang="en-US" dirty="0"/>
              <a:t> normal </a:t>
            </a:r>
            <a:r>
              <a:rPr lang="en-US" dirty="0" err="1"/>
              <a:t>bilim</a:t>
            </a:r>
            <a:r>
              <a:rPr lang="en-US" dirty="0"/>
              <a:t> </a:t>
            </a:r>
            <a:r>
              <a:rPr lang="en-US" dirty="0" err="1"/>
              <a:t>ile</a:t>
            </a:r>
            <a:r>
              <a:rPr lang="en-US" dirty="0"/>
              <a:t> </a:t>
            </a:r>
            <a:r>
              <a:rPr lang="en-US" dirty="0" err="1"/>
              <a:t>paradigmanın</a:t>
            </a:r>
            <a:r>
              <a:rPr lang="en-US" dirty="0"/>
              <a:t> </a:t>
            </a:r>
            <a:r>
              <a:rPr lang="en-US" dirty="0" err="1"/>
              <a:t>devrildiği</a:t>
            </a:r>
            <a:r>
              <a:rPr lang="en-US" dirty="0"/>
              <a:t> </a:t>
            </a:r>
            <a:r>
              <a:rPr lang="en-US" dirty="0" err="1"/>
              <a:t>devrimci</a:t>
            </a:r>
            <a:r>
              <a:rPr lang="en-US" dirty="0"/>
              <a:t> </a:t>
            </a:r>
            <a:r>
              <a:rPr lang="en-US" dirty="0" err="1"/>
              <a:t>bilim</a:t>
            </a:r>
            <a:r>
              <a:rPr lang="en-US" dirty="0"/>
              <a:t> </a:t>
            </a:r>
            <a:r>
              <a:rPr lang="en-US" dirty="0" err="1"/>
              <a:t>olarak</a:t>
            </a:r>
            <a:r>
              <a:rPr lang="en-US" dirty="0"/>
              <a:t> </a:t>
            </a:r>
            <a:r>
              <a:rPr lang="en-US" dirty="0" err="1"/>
              <a:t>birbirinden</a:t>
            </a:r>
            <a:r>
              <a:rPr lang="en-US" dirty="0"/>
              <a:t> </a:t>
            </a:r>
            <a:r>
              <a:rPr lang="en-US" dirty="0" err="1"/>
              <a:t>ayırmış</a:t>
            </a:r>
            <a:r>
              <a:rPr lang="en-US" dirty="0"/>
              <a:t> </a:t>
            </a:r>
            <a:r>
              <a:rPr lang="en-US" dirty="0" err="1"/>
              <a:t>olması</a:t>
            </a:r>
            <a:r>
              <a:rPr lang="en-US" dirty="0"/>
              <a:t> </a:t>
            </a:r>
            <a:r>
              <a:rPr lang="en-US" dirty="0" err="1"/>
              <a:t>ile</a:t>
            </a:r>
            <a:r>
              <a:rPr lang="en-US" dirty="0"/>
              <a:t> </a:t>
            </a:r>
            <a:r>
              <a:rPr lang="en-US" dirty="0" err="1"/>
              <a:t>ünlüdür</a:t>
            </a:r>
            <a:r>
              <a:rPr lang="en-US" dirty="0"/>
              <a:t>.  </a:t>
            </a:r>
            <a:endParaRPr lang="tr-TR" dirty="0"/>
          </a:p>
          <a:p>
            <a:pPr algn="just"/>
            <a:endParaRPr lang="en-US" dirty="0"/>
          </a:p>
        </p:txBody>
      </p:sp>
      <p:pic>
        <p:nvPicPr>
          <p:cNvPr id="4" name="Picture 3"/>
          <p:cNvPicPr>
            <a:picLocks noChangeAspect="1"/>
          </p:cNvPicPr>
          <p:nvPr/>
        </p:nvPicPr>
        <p:blipFill>
          <a:blip r:embed="rId2"/>
          <a:stretch>
            <a:fillRect/>
          </a:stretch>
        </p:blipFill>
        <p:spPr>
          <a:xfrm>
            <a:off x="6644641" y="0"/>
            <a:ext cx="2506400" cy="2516172"/>
          </a:xfrm>
          <a:prstGeom prst="rect">
            <a:avLst/>
          </a:prstGeom>
        </p:spPr>
      </p:pic>
    </p:spTree>
    <p:extLst>
      <p:ext uri="{BB962C8B-B14F-4D97-AF65-F5344CB8AC3E}">
        <p14:creationId xmlns:p14="http://schemas.microsoft.com/office/powerpoint/2010/main" val="15713654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Paul </a:t>
            </a:r>
            <a:r>
              <a:rPr lang="en-US" dirty="0" err="1"/>
              <a:t>Feyerabend</a:t>
            </a:r>
            <a:r>
              <a:rPr lang="en-US" dirty="0"/>
              <a:t> </a:t>
            </a:r>
            <a:br>
              <a:rPr lang="en-US" dirty="0"/>
            </a:br>
            <a:r>
              <a:rPr lang="en-US" dirty="0"/>
              <a:t>1924-1994 </a:t>
            </a:r>
          </a:p>
        </p:txBody>
      </p:sp>
      <p:sp>
        <p:nvSpPr>
          <p:cNvPr id="3" name="Content Placeholder 2"/>
          <p:cNvSpPr>
            <a:spLocks noGrp="1"/>
          </p:cNvSpPr>
          <p:nvPr>
            <p:ph idx="1"/>
          </p:nvPr>
        </p:nvSpPr>
        <p:spPr/>
        <p:txBody>
          <a:bodyPr>
            <a:normAutofit/>
          </a:bodyPr>
          <a:lstStyle/>
          <a:p>
            <a:pPr marL="0" indent="0" algn="just">
              <a:buNone/>
            </a:pPr>
            <a:endParaRPr lang="en-US" dirty="0"/>
          </a:p>
          <a:p>
            <a:pPr algn="just"/>
            <a:r>
              <a:rPr lang="en-US" dirty="0" err="1"/>
              <a:t>Bilim</a:t>
            </a:r>
            <a:r>
              <a:rPr lang="en-US" dirty="0"/>
              <a:t> </a:t>
            </a:r>
            <a:r>
              <a:rPr lang="en-US" dirty="0" err="1"/>
              <a:t>felsefesinin</a:t>
            </a:r>
            <a:r>
              <a:rPr lang="en-US" dirty="0"/>
              <a:t> </a:t>
            </a:r>
            <a:r>
              <a:rPr lang="en-US" dirty="0" err="1"/>
              <a:t>asisi</a:t>
            </a:r>
            <a:r>
              <a:rPr lang="en-US" dirty="0"/>
              <a:t>.</a:t>
            </a:r>
          </a:p>
          <a:p>
            <a:pPr algn="just"/>
            <a:r>
              <a:rPr lang="en-US" dirty="0" err="1"/>
              <a:t>Hiçbir</a:t>
            </a:r>
            <a:r>
              <a:rPr lang="en-US" dirty="0"/>
              <a:t> </a:t>
            </a:r>
            <a:r>
              <a:rPr lang="en-US" dirty="0" err="1"/>
              <a:t>bilimsel</a:t>
            </a:r>
            <a:r>
              <a:rPr lang="en-US" dirty="0"/>
              <a:t> </a:t>
            </a:r>
            <a:r>
              <a:rPr lang="en-US" dirty="0" err="1"/>
              <a:t>metod</a:t>
            </a:r>
            <a:r>
              <a:rPr lang="en-US" dirty="0"/>
              <a:t> </a:t>
            </a:r>
            <a:r>
              <a:rPr lang="en-US" dirty="0" err="1"/>
              <a:t>olmadığını</a:t>
            </a:r>
            <a:r>
              <a:rPr lang="en-US" dirty="0"/>
              <a:t> </a:t>
            </a:r>
            <a:r>
              <a:rPr lang="en-US" dirty="0" err="1"/>
              <a:t>savunmuştur</a:t>
            </a:r>
            <a:r>
              <a:rPr lang="en-US" dirty="0"/>
              <a:t>.</a:t>
            </a:r>
          </a:p>
          <a:p>
            <a:pPr algn="just"/>
            <a:r>
              <a:rPr lang="en-US" dirty="0" err="1"/>
              <a:t>Ona</a:t>
            </a:r>
            <a:r>
              <a:rPr lang="en-US" dirty="0"/>
              <a:t> </a:t>
            </a:r>
            <a:r>
              <a:rPr lang="en-US" dirty="0" err="1"/>
              <a:t>göre</a:t>
            </a:r>
            <a:r>
              <a:rPr lang="en-US" dirty="0"/>
              <a:t> </a:t>
            </a:r>
            <a:r>
              <a:rPr lang="en-US" dirty="0" err="1"/>
              <a:t>bilim</a:t>
            </a:r>
            <a:r>
              <a:rPr lang="en-US" dirty="0"/>
              <a:t> </a:t>
            </a:r>
            <a:r>
              <a:rPr lang="en-US" dirty="0" err="1"/>
              <a:t>insanlarının</a:t>
            </a:r>
            <a:r>
              <a:rPr lang="en-US" dirty="0"/>
              <a:t> </a:t>
            </a:r>
            <a:r>
              <a:rPr lang="en-US" dirty="0" err="1"/>
              <a:t>yeni</a:t>
            </a:r>
            <a:r>
              <a:rPr lang="en-US" dirty="0"/>
              <a:t> </a:t>
            </a:r>
            <a:r>
              <a:rPr lang="en-US" dirty="0" err="1"/>
              <a:t>fikirlerin</a:t>
            </a:r>
            <a:r>
              <a:rPr lang="en-US" dirty="0"/>
              <a:t> </a:t>
            </a:r>
            <a:r>
              <a:rPr lang="en-US" dirty="0" err="1"/>
              <a:t>ortaya</a:t>
            </a:r>
            <a:r>
              <a:rPr lang="en-US" dirty="0"/>
              <a:t> </a:t>
            </a:r>
            <a:r>
              <a:rPr lang="en-US" dirty="0" err="1"/>
              <a:t>çıkması</a:t>
            </a:r>
            <a:r>
              <a:rPr lang="en-US" dirty="0"/>
              <a:t> </a:t>
            </a:r>
            <a:r>
              <a:rPr lang="en-US" dirty="0" err="1"/>
              <a:t>için</a:t>
            </a:r>
            <a:r>
              <a:rPr lang="en-US" dirty="0"/>
              <a:t> ne </a:t>
            </a:r>
            <a:r>
              <a:rPr lang="en-US" dirty="0" err="1"/>
              <a:t>gerekiyorsa</a:t>
            </a:r>
            <a:r>
              <a:rPr lang="en-US" dirty="0"/>
              <a:t> </a:t>
            </a:r>
            <a:r>
              <a:rPr lang="en-US" dirty="0" err="1"/>
              <a:t>onu</a:t>
            </a:r>
            <a:r>
              <a:rPr lang="en-US" dirty="0"/>
              <a:t> </a:t>
            </a:r>
            <a:r>
              <a:rPr lang="en-US" dirty="0" err="1"/>
              <a:t>yapmaları</a:t>
            </a:r>
            <a:r>
              <a:rPr lang="en-US" dirty="0"/>
              <a:t> </a:t>
            </a:r>
            <a:r>
              <a:rPr lang="en-US" dirty="0" err="1"/>
              <a:t>ve</a:t>
            </a:r>
            <a:r>
              <a:rPr lang="en-US" dirty="0"/>
              <a:t> </a:t>
            </a:r>
            <a:r>
              <a:rPr lang="en-US" dirty="0" err="1"/>
              <a:t>diğerlerinin</a:t>
            </a:r>
            <a:r>
              <a:rPr lang="en-US" dirty="0"/>
              <a:t> </a:t>
            </a:r>
            <a:r>
              <a:rPr lang="en-US" dirty="0" err="1"/>
              <a:t>bunu</a:t>
            </a:r>
            <a:r>
              <a:rPr lang="en-US" dirty="0"/>
              <a:t> </a:t>
            </a:r>
            <a:r>
              <a:rPr lang="en-US" dirty="0" err="1"/>
              <a:t>kabul</a:t>
            </a:r>
            <a:r>
              <a:rPr lang="en-US" dirty="0"/>
              <a:t> </a:t>
            </a:r>
            <a:r>
              <a:rPr lang="en-US" dirty="0" err="1"/>
              <a:t>etmesi</a:t>
            </a:r>
            <a:r>
              <a:rPr lang="en-US" dirty="0"/>
              <a:t> </a:t>
            </a:r>
            <a:r>
              <a:rPr lang="en-US" dirty="0" err="1"/>
              <a:t>için</a:t>
            </a:r>
            <a:r>
              <a:rPr lang="en-US" dirty="0"/>
              <a:t> </a:t>
            </a:r>
            <a:r>
              <a:rPr lang="en-US" dirty="0" err="1"/>
              <a:t>ikna</a:t>
            </a:r>
            <a:r>
              <a:rPr lang="en-US" dirty="0"/>
              <a:t> </a:t>
            </a:r>
            <a:r>
              <a:rPr lang="en-US" dirty="0" err="1"/>
              <a:t>etmeleri</a:t>
            </a:r>
            <a:r>
              <a:rPr lang="en-US" dirty="0"/>
              <a:t> </a:t>
            </a:r>
            <a:r>
              <a:rPr lang="en-US" dirty="0" err="1"/>
              <a:t>gerektiğini</a:t>
            </a:r>
            <a:r>
              <a:rPr lang="en-US" dirty="0"/>
              <a:t> </a:t>
            </a:r>
            <a:r>
              <a:rPr lang="en-US" dirty="0" err="1"/>
              <a:t>yazmıştır</a:t>
            </a:r>
            <a:r>
              <a:rPr lang="en-US" dirty="0"/>
              <a:t>. </a:t>
            </a:r>
          </a:p>
        </p:txBody>
      </p:sp>
      <p:pic>
        <p:nvPicPr>
          <p:cNvPr id="4" name="Picture 3"/>
          <p:cNvPicPr>
            <a:picLocks noChangeAspect="1"/>
          </p:cNvPicPr>
          <p:nvPr/>
        </p:nvPicPr>
        <p:blipFill>
          <a:blip r:embed="rId2"/>
          <a:stretch>
            <a:fillRect/>
          </a:stretch>
        </p:blipFill>
        <p:spPr>
          <a:xfrm>
            <a:off x="4722313" y="257992"/>
            <a:ext cx="2480224" cy="1981200"/>
          </a:xfrm>
          <a:prstGeom prst="rect">
            <a:avLst/>
          </a:prstGeom>
        </p:spPr>
      </p:pic>
      <p:graphicFrame>
        <p:nvGraphicFramePr>
          <p:cNvPr id="7" name="Diagram 6">
            <a:extLst>
              <a:ext uri="{FF2B5EF4-FFF2-40B4-BE49-F238E27FC236}">
                <a16:creationId xmlns:a16="http://schemas.microsoft.com/office/drawing/2014/main" id="{09B27A65-D805-A62F-9490-AAD123B69AC7}"/>
              </a:ext>
            </a:extLst>
          </p:cNvPr>
          <p:cNvGraphicFramePr/>
          <p:nvPr>
            <p:extLst>
              <p:ext uri="{D42A27DB-BD31-4B8C-83A1-F6EECF244321}">
                <p14:modId xmlns:p14="http://schemas.microsoft.com/office/powerpoint/2010/main" val="3455191839"/>
              </p:ext>
            </p:extLst>
          </p:nvPr>
        </p:nvGraphicFramePr>
        <p:xfrm>
          <a:off x="191092" y="3958226"/>
          <a:ext cx="5115307" cy="26387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502714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Evelyn Fox Keller </a:t>
            </a:r>
            <a:br>
              <a:rPr lang="en-US" dirty="0"/>
            </a:br>
            <a:r>
              <a:rPr lang="en-US" dirty="0"/>
              <a:t>1936-</a:t>
            </a:r>
            <a:r>
              <a:rPr lang="tr-TR" dirty="0"/>
              <a:t>2023</a:t>
            </a:r>
            <a:endParaRPr lang="en-US" dirty="0"/>
          </a:p>
        </p:txBody>
      </p:sp>
      <p:sp>
        <p:nvSpPr>
          <p:cNvPr id="3" name="Content Placeholder 2"/>
          <p:cNvSpPr>
            <a:spLocks noGrp="1"/>
          </p:cNvSpPr>
          <p:nvPr>
            <p:ph idx="1"/>
          </p:nvPr>
        </p:nvSpPr>
        <p:spPr>
          <a:xfrm>
            <a:off x="68893" y="3501023"/>
            <a:ext cx="9075107" cy="4525963"/>
          </a:xfrm>
        </p:spPr>
        <p:txBody>
          <a:bodyPr>
            <a:normAutofit/>
          </a:bodyPr>
          <a:lstStyle/>
          <a:p>
            <a:pPr marL="0" indent="0" algn="just">
              <a:buNone/>
            </a:pPr>
            <a:endParaRPr lang="en-US" dirty="0"/>
          </a:p>
          <a:p>
            <a:pPr algn="just"/>
            <a:r>
              <a:rPr lang="en-US" sz="1800" dirty="0" err="1"/>
              <a:t>Fizikçi</a:t>
            </a:r>
            <a:r>
              <a:rPr lang="en-US" sz="1800" dirty="0"/>
              <a:t>, </a:t>
            </a:r>
            <a:r>
              <a:rPr lang="en-US" sz="1800" dirty="0" err="1"/>
              <a:t>tarihçi</a:t>
            </a:r>
            <a:r>
              <a:rPr lang="en-US" sz="1800" dirty="0"/>
              <a:t> </a:t>
            </a:r>
            <a:r>
              <a:rPr lang="en-US" sz="1800" dirty="0" err="1"/>
              <a:t>ve</a:t>
            </a:r>
            <a:r>
              <a:rPr lang="en-US" sz="1800" dirty="0"/>
              <a:t> feminist </a:t>
            </a:r>
            <a:r>
              <a:rPr lang="en-US" sz="1800" dirty="0" err="1"/>
              <a:t>bilim</a:t>
            </a:r>
            <a:r>
              <a:rPr lang="en-US" sz="1800" dirty="0"/>
              <a:t> </a:t>
            </a:r>
            <a:r>
              <a:rPr lang="en-US" sz="1800" dirty="0" err="1"/>
              <a:t>felsefesinin</a:t>
            </a:r>
            <a:r>
              <a:rPr lang="en-US" sz="1800" dirty="0"/>
              <a:t> </a:t>
            </a:r>
            <a:r>
              <a:rPr lang="en-US" sz="1800" dirty="0" err="1"/>
              <a:t>öncülerindendir</a:t>
            </a:r>
            <a:r>
              <a:rPr lang="en-US" sz="1800" dirty="0"/>
              <a:t>.</a:t>
            </a:r>
          </a:p>
          <a:p>
            <a:pPr algn="just"/>
            <a:r>
              <a:rPr lang="en-US" sz="1800" dirty="0"/>
              <a:t>Barbara McClintock </a:t>
            </a:r>
            <a:r>
              <a:rPr lang="en-US" sz="1800" dirty="0" err="1"/>
              <a:t>ve</a:t>
            </a:r>
            <a:r>
              <a:rPr lang="en-US" sz="1800" dirty="0"/>
              <a:t> 20. </a:t>
            </a:r>
            <a:r>
              <a:rPr lang="en-US" sz="1800" dirty="0" err="1"/>
              <a:t>yüzyılda</a:t>
            </a:r>
            <a:r>
              <a:rPr lang="en-US" sz="1800" dirty="0"/>
              <a:t> </a:t>
            </a:r>
            <a:r>
              <a:rPr lang="en-US" sz="1800" dirty="0" err="1"/>
              <a:t>genetiğin</a:t>
            </a:r>
            <a:r>
              <a:rPr lang="en-US" sz="1800" dirty="0"/>
              <a:t> </a:t>
            </a:r>
            <a:r>
              <a:rPr lang="en-US" sz="1800" dirty="0" err="1"/>
              <a:t>tarihine</a:t>
            </a:r>
            <a:r>
              <a:rPr lang="en-US" sz="1800" dirty="0"/>
              <a:t> </a:t>
            </a:r>
            <a:r>
              <a:rPr lang="en-US" sz="1800" dirty="0" err="1"/>
              <a:t>dair</a:t>
            </a:r>
            <a:r>
              <a:rPr lang="en-US" sz="1800" dirty="0"/>
              <a:t> </a:t>
            </a:r>
            <a:r>
              <a:rPr lang="en-US" sz="1800" dirty="0" err="1"/>
              <a:t>yaptığı</a:t>
            </a:r>
            <a:r>
              <a:rPr lang="en-US" sz="1800" dirty="0"/>
              <a:t> </a:t>
            </a:r>
            <a:r>
              <a:rPr lang="en-US" sz="1800" dirty="0" err="1"/>
              <a:t>çalışmalarla</a:t>
            </a:r>
            <a:r>
              <a:rPr lang="en-US" sz="1800" dirty="0"/>
              <a:t> </a:t>
            </a:r>
            <a:r>
              <a:rPr lang="en-US" sz="1800" dirty="0" err="1"/>
              <a:t>tanınır</a:t>
            </a:r>
            <a:r>
              <a:rPr lang="en-US" sz="1800" dirty="0"/>
              <a:t>. </a:t>
            </a:r>
          </a:p>
        </p:txBody>
      </p:sp>
      <p:pic>
        <p:nvPicPr>
          <p:cNvPr id="5" name="Picture 4">
            <a:extLst>
              <a:ext uri="{FF2B5EF4-FFF2-40B4-BE49-F238E27FC236}">
                <a16:creationId xmlns:a16="http://schemas.microsoft.com/office/drawing/2014/main" id="{E51F2463-CAC6-1A55-321F-2C69612862DE}"/>
              </a:ext>
            </a:extLst>
          </p:cNvPr>
          <p:cNvPicPr>
            <a:picLocks noChangeAspect="1"/>
          </p:cNvPicPr>
          <p:nvPr/>
        </p:nvPicPr>
        <p:blipFill>
          <a:blip r:embed="rId2"/>
          <a:stretch>
            <a:fillRect/>
          </a:stretch>
        </p:blipFill>
        <p:spPr>
          <a:xfrm>
            <a:off x="4021560" y="1597069"/>
            <a:ext cx="4909498" cy="2893678"/>
          </a:xfrm>
          <a:prstGeom prst="rect">
            <a:avLst/>
          </a:prstGeom>
        </p:spPr>
      </p:pic>
    </p:spTree>
    <p:extLst>
      <p:ext uri="{BB962C8B-B14F-4D97-AF65-F5344CB8AC3E}">
        <p14:creationId xmlns:p14="http://schemas.microsoft.com/office/powerpoint/2010/main" val="38700400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Nancy Cartwright </a:t>
            </a:r>
            <a:br>
              <a:rPr lang="en-US" dirty="0"/>
            </a:br>
            <a:r>
              <a:rPr lang="en-US" dirty="0"/>
              <a:t>1944- </a:t>
            </a:r>
          </a:p>
        </p:txBody>
      </p:sp>
      <p:sp>
        <p:nvSpPr>
          <p:cNvPr id="3" name="Content Placeholder 2"/>
          <p:cNvSpPr>
            <a:spLocks noGrp="1"/>
          </p:cNvSpPr>
          <p:nvPr>
            <p:ph idx="1"/>
          </p:nvPr>
        </p:nvSpPr>
        <p:spPr>
          <a:xfrm>
            <a:off x="-50104" y="3373730"/>
            <a:ext cx="8229600" cy="4525963"/>
          </a:xfrm>
        </p:spPr>
        <p:txBody>
          <a:bodyPr>
            <a:normAutofit/>
          </a:bodyPr>
          <a:lstStyle/>
          <a:p>
            <a:pPr marL="0" indent="0" algn="just">
              <a:buNone/>
            </a:pPr>
            <a:endParaRPr lang="en-US" dirty="0"/>
          </a:p>
          <a:p>
            <a:pPr algn="just"/>
            <a:r>
              <a:rPr lang="en-US" dirty="0" err="1"/>
              <a:t>Fizik</a:t>
            </a:r>
            <a:r>
              <a:rPr lang="en-US" dirty="0"/>
              <a:t> </a:t>
            </a:r>
            <a:r>
              <a:rPr lang="en-US" dirty="0" err="1"/>
              <a:t>filozofu</a:t>
            </a:r>
            <a:r>
              <a:rPr lang="en-US" dirty="0"/>
              <a:t>.</a:t>
            </a:r>
          </a:p>
          <a:p>
            <a:pPr algn="just"/>
            <a:r>
              <a:rPr lang="en-US" dirty="0" err="1"/>
              <a:t>Fizik</a:t>
            </a:r>
            <a:r>
              <a:rPr lang="en-US" dirty="0"/>
              <a:t> </a:t>
            </a:r>
            <a:r>
              <a:rPr lang="en-US" dirty="0" err="1"/>
              <a:t>kanunlarının</a:t>
            </a:r>
            <a:r>
              <a:rPr lang="en-US" dirty="0"/>
              <a:t> </a:t>
            </a:r>
            <a:r>
              <a:rPr lang="en-US" dirty="0" err="1"/>
              <a:t>doğruyu</a:t>
            </a:r>
            <a:r>
              <a:rPr lang="en-US" dirty="0"/>
              <a:t> </a:t>
            </a:r>
            <a:r>
              <a:rPr lang="en-US" dirty="0" err="1"/>
              <a:t>söylemediğini</a:t>
            </a:r>
            <a:r>
              <a:rPr lang="en-US" dirty="0"/>
              <a:t> </a:t>
            </a:r>
            <a:r>
              <a:rPr lang="en-US" dirty="0" err="1"/>
              <a:t>bu</a:t>
            </a:r>
            <a:r>
              <a:rPr lang="en-US" dirty="0"/>
              <a:t> </a:t>
            </a:r>
            <a:r>
              <a:rPr lang="en-US" dirty="0" err="1"/>
              <a:t>kanunların</a:t>
            </a:r>
            <a:r>
              <a:rPr lang="en-US" dirty="0"/>
              <a:t> </a:t>
            </a:r>
            <a:r>
              <a:rPr lang="en-US" dirty="0" err="1"/>
              <a:t>yalnızca</a:t>
            </a:r>
            <a:r>
              <a:rPr lang="en-US" dirty="0"/>
              <a:t> ideal </a:t>
            </a:r>
            <a:r>
              <a:rPr lang="en-US" dirty="0" err="1"/>
              <a:t>şartlar</a:t>
            </a:r>
            <a:r>
              <a:rPr lang="en-US" dirty="0"/>
              <a:t> </a:t>
            </a:r>
            <a:r>
              <a:rPr lang="en-US" dirty="0" err="1"/>
              <a:t>içinde</a:t>
            </a:r>
            <a:r>
              <a:rPr lang="en-US" dirty="0"/>
              <a:t> </a:t>
            </a:r>
            <a:r>
              <a:rPr lang="en-US" dirty="0" err="1"/>
              <a:t>geçerli</a:t>
            </a:r>
            <a:r>
              <a:rPr lang="en-US" dirty="0"/>
              <a:t> </a:t>
            </a:r>
            <a:r>
              <a:rPr lang="en-US" dirty="0" err="1"/>
              <a:t>olduğunu</a:t>
            </a:r>
            <a:r>
              <a:rPr lang="en-US" dirty="0"/>
              <a:t> </a:t>
            </a:r>
            <a:r>
              <a:rPr lang="en-US" dirty="0" err="1"/>
              <a:t>söyler</a:t>
            </a:r>
            <a:endParaRPr lang="en-US" dirty="0"/>
          </a:p>
          <a:p>
            <a:pPr algn="just"/>
            <a:r>
              <a:rPr lang="en-US" dirty="0"/>
              <a:t>Causation, </a:t>
            </a:r>
            <a:r>
              <a:rPr lang="en-US" dirty="0" err="1"/>
              <a:t>olasılığın</a:t>
            </a:r>
            <a:r>
              <a:rPr lang="en-US" dirty="0"/>
              <a:t> </a:t>
            </a:r>
            <a:r>
              <a:rPr lang="en-US" dirty="0" err="1"/>
              <a:t>yorumları</a:t>
            </a:r>
            <a:r>
              <a:rPr lang="en-US" dirty="0"/>
              <a:t>, </a:t>
            </a:r>
            <a:r>
              <a:rPr lang="en-US" dirty="0" err="1"/>
              <a:t>kuantum</a:t>
            </a:r>
            <a:r>
              <a:rPr lang="en-US" dirty="0"/>
              <a:t> </a:t>
            </a:r>
            <a:r>
              <a:rPr lang="en-US" dirty="0" err="1"/>
              <a:t>mekaniği</a:t>
            </a:r>
            <a:r>
              <a:rPr lang="en-US" dirty="0"/>
              <a:t> </a:t>
            </a:r>
            <a:r>
              <a:rPr lang="en-US" dirty="0" err="1"/>
              <a:t>ve</a:t>
            </a:r>
            <a:r>
              <a:rPr lang="en-US" dirty="0"/>
              <a:t> modern </a:t>
            </a:r>
            <a:r>
              <a:rPr lang="en-US" dirty="0" err="1"/>
              <a:t>bilimin</a:t>
            </a:r>
            <a:r>
              <a:rPr lang="en-US" dirty="0"/>
              <a:t> </a:t>
            </a:r>
            <a:r>
              <a:rPr lang="en-US" dirty="0" err="1"/>
              <a:t>metafizik</a:t>
            </a:r>
            <a:r>
              <a:rPr lang="en-US" dirty="0"/>
              <a:t> </a:t>
            </a:r>
            <a:r>
              <a:rPr lang="en-US" dirty="0" err="1"/>
              <a:t>temelleri</a:t>
            </a:r>
            <a:r>
              <a:rPr lang="en-US" dirty="0"/>
              <a:t> </a:t>
            </a:r>
            <a:r>
              <a:rPr lang="en-US" dirty="0" err="1"/>
              <a:t>üzerinde</a:t>
            </a:r>
            <a:r>
              <a:rPr lang="en-US" dirty="0"/>
              <a:t> </a:t>
            </a:r>
            <a:r>
              <a:rPr lang="en-US" dirty="0" err="1"/>
              <a:t>çalışmıştır</a:t>
            </a:r>
            <a:r>
              <a:rPr lang="en-US" dirty="0"/>
              <a:t>. </a:t>
            </a:r>
          </a:p>
        </p:txBody>
      </p:sp>
      <p:graphicFrame>
        <p:nvGraphicFramePr>
          <p:cNvPr id="7" name="Diagram 6">
            <a:extLst>
              <a:ext uri="{FF2B5EF4-FFF2-40B4-BE49-F238E27FC236}">
                <a16:creationId xmlns:a16="http://schemas.microsoft.com/office/drawing/2014/main" id="{624087B8-96E4-86BB-1A2D-A467538BD622}"/>
              </a:ext>
            </a:extLst>
          </p:cNvPr>
          <p:cNvGraphicFramePr/>
          <p:nvPr>
            <p:extLst>
              <p:ext uri="{D42A27DB-BD31-4B8C-83A1-F6EECF244321}">
                <p14:modId xmlns:p14="http://schemas.microsoft.com/office/powerpoint/2010/main" val="3519414710"/>
              </p:ext>
            </p:extLst>
          </p:nvPr>
        </p:nvGraphicFramePr>
        <p:xfrm>
          <a:off x="4318349" y="483212"/>
          <a:ext cx="4615840" cy="23083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7">
            <a:extLst>
              <a:ext uri="{FF2B5EF4-FFF2-40B4-BE49-F238E27FC236}">
                <a16:creationId xmlns:a16="http://schemas.microsoft.com/office/drawing/2014/main" id="{1EB6B599-95B5-6C04-2255-5E3F1BE02F7C}"/>
              </a:ext>
            </a:extLst>
          </p:cNvPr>
          <p:cNvPicPr>
            <a:picLocks noChangeAspect="1"/>
          </p:cNvPicPr>
          <p:nvPr/>
        </p:nvPicPr>
        <p:blipFill>
          <a:blip r:embed="rId7"/>
          <a:stretch>
            <a:fillRect/>
          </a:stretch>
        </p:blipFill>
        <p:spPr>
          <a:xfrm>
            <a:off x="5053469" y="3214676"/>
            <a:ext cx="2857500" cy="1600200"/>
          </a:xfrm>
          <a:prstGeom prst="rect">
            <a:avLst/>
          </a:prstGeom>
        </p:spPr>
      </p:pic>
    </p:spTree>
    <p:extLst>
      <p:ext uri="{BB962C8B-B14F-4D97-AF65-F5344CB8AC3E}">
        <p14:creationId xmlns:p14="http://schemas.microsoft.com/office/powerpoint/2010/main" val="27761278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Elliott Sober</a:t>
            </a:r>
            <a:br>
              <a:rPr lang="en-US" dirty="0"/>
            </a:br>
            <a:r>
              <a:rPr lang="en-US" dirty="0"/>
              <a:t>1948- </a:t>
            </a:r>
          </a:p>
        </p:txBody>
      </p:sp>
      <p:sp>
        <p:nvSpPr>
          <p:cNvPr id="3" name="Content Placeholder 2"/>
          <p:cNvSpPr>
            <a:spLocks noGrp="1"/>
          </p:cNvSpPr>
          <p:nvPr>
            <p:ph idx="1"/>
          </p:nvPr>
        </p:nvSpPr>
        <p:spPr/>
        <p:txBody>
          <a:bodyPr>
            <a:normAutofit/>
          </a:bodyPr>
          <a:lstStyle/>
          <a:p>
            <a:pPr algn="just"/>
            <a:endParaRPr lang="en-US" dirty="0"/>
          </a:p>
          <a:p>
            <a:pPr algn="just"/>
            <a:r>
              <a:rPr lang="en-US" dirty="0" err="1"/>
              <a:t>Evrimsel</a:t>
            </a:r>
            <a:r>
              <a:rPr lang="en-US" dirty="0"/>
              <a:t> </a:t>
            </a:r>
            <a:r>
              <a:rPr lang="en-US" dirty="0" err="1"/>
              <a:t>biyolojinin</a:t>
            </a:r>
            <a:r>
              <a:rPr lang="en-US" dirty="0"/>
              <a:t> </a:t>
            </a:r>
            <a:r>
              <a:rPr lang="en-US" dirty="0" err="1"/>
              <a:t>kavramsal</a:t>
            </a:r>
            <a:r>
              <a:rPr lang="en-US" dirty="0"/>
              <a:t> </a:t>
            </a:r>
            <a:r>
              <a:rPr lang="en-US" dirty="0" err="1"/>
              <a:t>temelleri</a:t>
            </a:r>
            <a:r>
              <a:rPr lang="en-US" dirty="0"/>
              <a:t> </a:t>
            </a:r>
            <a:r>
              <a:rPr lang="en-US" dirty="0" err="1"/>
              <a:t>ve</a:t>
            </a:r>
            <a:r>
              <a:rPr lang="en-US" dirty="0"/>
              <a:t> </a:t>
            </a:r>
            <a:r>
              <a:rPr lang="en-US" dirty="0" err="1"/>
              <a:t>parsimoni</a:t>
            </a:r>
            <a:r>
              <a:rPr lang="en-US" dirty="0"/>
              <a:t> </a:t>
            </a:r>
            <a:r>
              <a:rPr lang="en-US" dirty="0" err="1"/>
              <a:t>üzerindeki</a:t>
            </a:r>
            <a:r>
              <a:rPr lang="en-US" dirty="0"/>
              <a:t> </a:t>
            </a:r>
            <a:r>
              <a:rPr lang="en-US" dirty="0" err="1"/>
              <a:t>çalışmaları</a:t>
            </a:r>
            <a:r>
              <a:rPr lang="en-US" dirty="0"/>
              <a:t> </a:t>
            </a:r>
            <a:r>
              <a:rPr lang="en-US" dirty="0" err="1"/>
              <a:t>ile</a:t>
            </a:r>
            <a:r>
              <a:rPr lang="en-US" dirty="0"/>
              <a:t> </a:t>
            </a:r>
            <a:r>
              <a:rPr lang="en-US" dirty="0" err="1"/>
              <a:t>tanınır</a:t>
            </a:r>
            <a:r>
              <a:rPr lang="en-US" dirty="0"/>
              <a:t>.</a:t>
            </a:r>
          </a:p>
          <a:p>
            <a:pPr algn="just"/>
            <a:r>
              <a:rPr lang="en-US" dirty="0" err="1"/>
              <a:t>Grup</a:t>
            </a:r>
            <a:r>
              <a:rPr lang="en-US" dirty="0"/>
              <a:t> </a:t>
            </a:r>
            <a:r>
              <a:rPr lang="en-US" dirty="0" err="1"/>
              <a:t>seçimi</a:t>
            </a:r>
            <a:r>
              <a:rPr lang="en-US" dirty="0"/>
              <a:t> </a:t>
            </a:r>
            <a:r>
              <a:rPr lang="en-US" dirty="0" err="1"/>
              <a:t>biyoloji</a:t>
            </a:r>
            <a:r>
              <a:rPr lang="en-US" dirty="0"/>
              <a:t> </a:t>
            </a:r>
            <a:r>
              <a:rPr lang="en-US" dirty="0" err="1"/>
              <a:t>teorisine</a:t>
            </a:r>
            <a:r>
              <a:rPr lang="en-US" dirty="0"/>
              <a:t> </a:t>
            </a:r>
            <a:r>
              <a:rPr lang="en-US" dirty="0" err="1"/>
              <a:t>önemli</a:t>
            </a:r>
            <a:r>
              <a:rPr lang="en-US" dirty="0"/>
              <a:t> </a:t>
            </a:r>
            <a:r>
              <a:rPr lang="en-US" dirty="0" err="1"/>
              <a:t>katkıları</a:t>
            </a:r>
            <a:r>
              <a:rPr lang="en-US" dirty="0"/>
              <a:t> </a:t>
            </a:r>
            <a:r>
              <a:rPr lang="en-US" dirty="0" err="1"/>
              <a:t>vardır</a:t>
            </a:r>
            <a:r>
              <a:rPr lang="en-US" dirty="0"/>
              <a:t>. </a:t>
            </a:r>
          </a:p>
        </p:txBody>
      </p:sp>
      <p:pic>
        <p:nvPicPr>
          <p:cNvPr id="5" name="Picture 4">
            <a:extLst>
              <a:ext uri="{FF2B5EF4-FFF2-40B4-BE49-F238E27FC236}">
                <a16:creationId xmlns:a16="http://schemas.microsoft.com/office/drawing/2014/main" id="{2D1CFFF3-649E-87D0-92B6-2C4E63EB33CE}"/>
              </a:ext>
            </a:extLst>
          </p:cNvPr>
          <p:cNvPicPr>
            <a:picLocks noChangeAspect="1"/>
          </p:cNvPicPr>
          <p:nvPr/>
        </p:nvPicPr>
        <p:blipFill>
          <a:blip r:embed="rId2"/>
          <a:stretch>
            <a:fillRect/>
          </a:stretch>
        </p:blipFill>
        <p:spPr>
          <a:xfrm>
            <a:off x="5031027" y="482252"/>
            <a:ext cx="2242865" cy="2257751"/>
          </a:xfrm>
          <a:prstGeom prst="rect">
            <a:avLst/>
          </a:prstGeom>
        </p:spPr>
      </p:pic>
      <p:pic>
        <p:nvPicPr>
          <p:cNvPr id="6" name="Picture 5">
            <a:extLst>
              <a:ext uri="{FF2B5EF4-FFF2-40B4-BE49-F238E27FC236}">
                <a16:creationId xmlns:a16="http://schemas.microsoft.com/office/drawing/2014/main" id="{4CA99FCA-0BC4-E626-4AB9-9E94054FEF5E}"/>
              </a:ext>
            </a:extLst>
          </p:cNvPr>
          <p:cNvPicPr>
            <a:picLocks noChangeAspect="1"/>
          </p:cNvPicPr>
          <p:nvPr/>
        </p:nvPicPr>
        <p:blipFill>
          <a:blip r:embed="rId3"/>
          <a:stretch>
            <a:fillRect/>
          </a:stretch>
        </p:blipFill>
        <p:spPr>
          <a:xfrm>
            <a:off x="6205079" y="4353838"/>
            <a:ext cx="1510953" cy="2304203"/>
          </a:xfrm>
          <a:prstGeom prst="rect">
            <a:avLst/>
          </a:prstGeom>
        </p:spPr>
      </p:pic>
    </p:spTree>
    <p:extLst>
      <p:ext uri="{BB962C8B-B14F-4D97-AF65-F5344CB8AC3E}">
        <p14:creationId xmlns:p14="http://schemas.microsoft.com/office/powerpoint/2010/main" val="2287566130"/>
      </p:ext>
    </p:extLst>
  </p:cSld>
  <p:clrMapOvr>
    <a:masterClrMapping/>
  </p:clrMapOvr>
</p:sld>
</file>

<file path=ppt/theme/theme1.xml><?xml version="1.0" encoding="utf-8"?>
<a:theme xmlns:a="http://schemas.openxmlformats.org/drawingml/2006/main" name="Atlas">
  <a:themeElements>
    <a:clrScheme name="Atlas">
      <a:dk1>
        <a:sysClr val="windowText" lastClr="000000"/>
      </a:dk1>
      <a:lt1>
        <a:sysClr val="window" lastClr="FFFFFF"/>
      </a:lt1>
      <a:dk2>
        <a:srgbClr val="454545"/>
      </a:dk2>
      <a:lt2>
        <a:srgbClr val="E0E0E0"/>
      </a:lt2>
      <a:accent1>
        <a:srgbClr val="F81B02"/>
      </a:accent1>
      <a:accent2>
        <a:srgbClr val="FC7715"/>
      </a:accent2>
      <a:accent3>
        <a:srgbClr val="AFBF41"/>
      </a:accent3>
      <a:accent4>
        <a:srgbClr val="50C49F"/>
      </a:accent4>
      <a:accent5>
        <a:srgbClr val="3B95C4"/>
      </a:accent5>
      <a:accent6>
        <a:srgbClr val="B560D4"/>
      </a:accent6>
      <a:hlink>
        <a:srgbClr val="FC5A1A"/>
      </a:hlink>
      <a:folHlink>
        <a:srgbClr val="B49E74"/>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508F7963-D0B5-43F7-BB2C-FCE3009C08E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TM16401371[[fn=Atlas]]</Template>
  <TotalTime>5771</TotalTime>
  <Words>1199</Words>
  <Application>Microsoft Office PowerPoint</Application>
  <PresentationFormat>Ekran Gösterisi (4:3)</PresentationFormat>
  <Paragraphs>97</Paragraphs>
  <Slides>21</Slides>
  <Notes>1</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21</vt:i4>
      </vt:variant>
    </vt:vector>
  </HeadingPairs>
  <TitlesOfParts>
    <vt:vector size="27" baseType="lpstr">
      <vt:lpstr>Arial</vt:lpstr>
      <vt:lpstr>Calibri</vt:lpstr>
      <vt:lpstr>Calibri Light</vt:lpstr>
      <vt:lpstr>Rockwell</vt:lpstr>
      <vt:lpstr>Wingdings</vt:lpstr>
      <vt:lpstr>Atlas</vt:lpstr>
      <vt:lpstr> Araştırma Teknikleri ve Yayın Etiği / LE0101100 </vt:lpstr>
      <vt:lpstr>PowerPoint Sunusu</vt:lpstr>
      <vt:lpstr>BİLİM NEDİR ? </vt:lpstr>
      <vt:lpstr>PowerPoint Sunusu</vt:lpstr>
      <vt:lpstr>PowerPoint Sunusu</vt:lpstr>
      <vt:lpstr>− Mısır ve Mezopotamya uygarlıklarına rastlayan empirik (ya da ampirik)  (Albrecht 1986) (görgüsel) bilgi toplama dönemi, − Eski Yunanlıların akıl yürütmeler yaparak evreni açıklamaya çalıştıkları dönem, − Orta Çağ’da felsefe ile dinin uzlaştırılmaya çalışıldığı dönem, − Rönesans ve sonrasında modern bilim aşaması dönemidir.</vt:lpstr>
      <vt:lpstr>Aristo  MÖ 384-322</vt:lpstr>
      <vt:lpstr>Farabi  870-950</vt:lpstr>
      <vt:lpstr>İbn-i Sina  980-1037</vt:lpstr>
      <vt:lpstr>İbn-i Tufeyl  1105-1185 </vt:lpstr>
      <vt:lpstr>İbn-i Haldun   1332-1406</vt:lpstr>
      <vt:lpstr>Francis Bacon  1561–1626</vt:lpstr>
      <vt:lpstr>Rene Descartes  1596–1650</vt:lpstr>
      <vt:lpstr>Piere Duhem  1861–1916 </vt:lpstr>
      <vt:lpstr>Carl Hempel  1905-1997</vt:lpstr>
      <vt:lpstr>Karl Popper  1924-1994 </vt:lpstr>
      <vt:lpstr>Thomas Kuhn  1922-1996</vt:lpstr>
      <vt:lpstr>Paul Feyerabend  1924-1994 </vt:lpstr>
      <vt:lpstr>Evelyn Fox Keller  1936-2023</vt:lpstr>
      <vt:lpstr>Nancy Cartwright  1944- </vt:lpstr>
      <vt:lpstr>Elliott Sober 1948-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Hilal Ozdag</dc:creator>
  <cp:lastModifiedBy> </cp:lastModifiedBy>
  <cp:revision>52</cp:revision>
  <dcterms:created xsi:type="dcterms:W3CDTF">2015-01-06T11:46:58Z</dcterms:created>
  <dcterms:modified xsi:type="dcterms:W3CDTF">2026-09-21T15:58:49Z</dcterms:modified>
</cp:coreProperties>
</file>