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25"/>
  </p:notesMasterIdLst>
  <p:sldIdLst>
    <p:sldId id="256" r:id="rId2"/>
    <p:sldId id="691" r:id="rId3"/>
    <p:sldId id="257" r:id="rId4"/>
    <p:sldId id="694" r:id="rId5"/>
    <p:sldId id="260" r:id="rId6"/>
    <p:sldId id="261" r:id="rId7"/>
    <p:sldId id="692" r:id="rId8"/>
    <p:sldId id="284" r:id="rId9"/>
    <p:sldId id="262" r:id="rId10"/>
    <p:sldId id="267" r:id="rId11"/>
    <p:sldId id="695" r:id="rId12"/>
    <p:sldId id="285" r:id="rId13"/>
    <p:sldId id="675" r:id="rId14"/>
    <p:sldId id="677" r:id="rId15"/>
    <p:sldId id="679" r:id="rId16"/>
    <p:sldId id="678" r:id="rId17"/>
    <p:sldId id="681" r:id="rId18"/>
    <p:sldId id="680" r:id="rId19"/>
    <p:sldId id="682" r:id="rId20"/>
    <p:sldId id="693" r:id="rId21"/>
    <p:sldId id="683" r:id="rId22"/>
    <p:sldId id="689" r:id="rId23"/>
    <p:sldId id="690" r:id="rId24"/>
  </p:sldIdLst>
  <p:sldSz cx="9144000" cy="5143500" type="screen16x9"/>
  <p:notesSz cx="6858000" cy="9144000"/>
  <p:embeddedFontLst>
    <p:embeddedFont>
      <p:font typeface="News Cycle" panose="020B0604020202020204" charset="2"/>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29FE9B-3330-4E35-97A6-03D67770F43B}">
  <a:tblStyle styleId="{1029FE9B-3330-4E35-97A6-03D67770F43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11" autoAdjust="0"/>
  </p:normalViewPr>
  <p:slideViewPr>
    <p:cSldViewPr snapToGrid="0">
      <p:cViewPr varScale="1">
        <p:scale>
          <a:sx n="109" d="100"/>
          <a:sy n="109" d="100"/>
        </p:scale>
        <p:origin x="69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4528AB-C486-4051-83E9-086854AC902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EB79E68-E405-4A83-A365-227113AC248B}">
      <dgm:prSet/>
      <dgm:spPr/>
      <dgm:t>
        <a:bodyPr/>
        <a:lstStyle/>
        <a:p>
          <a:r>
            <a:rPr lang="en-US" b="0" i="0"/>
            <a:t>Fotosentezin ana pigmentidir. </a:t>
          </a:r>
          <a:endParaRPr lang="en-US"/>
        </a:p>
      </dgm:t>
    </dgm:pt>
    <dgm:pt modelId="{EE59DFAA-48BF-41D0-A8D6-77370D96B527}" type="parTrans" cxnId="{FA44C5FF-2374-4B99-AFAB-955EDB86B45B}">
      <dgm:prSet/>
      <dgm:spPr/>
      <dgm:t>
        <a:bodyPr/>
        <a:lstStyle/>
        <a:p>
          <a:endParaRPr lang="en-US"/>
        </a:p>
      </dgm:t>
    </dgm:pt>
    <dgm:pt modelId="{D6101FBA-51D2-4F4D-9CE6-0A7A6BCD06A4}" type="sibTrans" cxnId="{FA44C5FF-2374-4B99-AFAB-955EDB86B45B}">
      <dgm:prSet/>
      <dgm:spPr/>
      <dgm:t>
        <a:bodyPr/>
        <a:lstStyle/>
        <a:p>
          <a:endParaRPr lang="en-US"/>
        </a:p>
      </dgm:t>
    </dgm:pt>
    <dgm:pt modelId="{023A88AA-86F1-4058-86B6-69FE294BDE96}">
      <dgm:prSet/>
      <dgm:spPr/>
      <dgm:t>
        <a:bodyPr/>
        <a:lstStyle/>
        <a:p>
          <a:r>
            <a:rPr lang="en-US" b="0" i="0"/>
            <a:t>En çok </a:t>
          </a:r>
          <a:r>
            <a:rPr lang="en-US" b="1" i="0"/>
            <a:t>mavi-mor</a:t>
          </a:r>
          <a:r>
            <a:rPr lang="en-US" b="0" i="0"/>
            <a:t> ve </a:t>
          </a:r>
          <a:r>
            <a:rPr lang="en-US" b="1" i="0"/>
            <a:t>kırmızı</a:t>
          </a:r>
          <a:r>
            <a:rPr lang="en-US" b="0" i="0"/>
            <a:t> ışığı soğurur. </a:t>
          </a:r>
          <a:endParaRPr lang="en-US"/>
        </a:p>
      </dgm:t>
    </dgm:pt>
    <dgm:pt modelId="{6A9F8D6B-C801-47C3-865F-D877C599F6E4}" type="parTrans" cxnId="{AAFFFBB1-728B-4234-8B02-B1E0554C5342}">
      <dgm:prSet/>
      <dgm:spPr/>
      <dgm:t>
        <a:bodyPr/>
        <a:lstStyle/>
        <a:p>
          <a:endParaRPr lang="en-US"/>
        </a:p>
      </dgm:t>
    </dgm:pt>
    <dgm:pt modelId="{B5DA71A1-43F8-45C0-8A90-498D32857A81}" type="sibTrans" cxnId="{AAFFFBB1-728B-4234-8B02-B1E0554C5342}">
      <dgm:prSet/>
      <dgm:spPr/>
      <dgm:t>
        <a:bodyPr/>
        <a:lstStyle/>
        <a:p>
          <a:endParaRPr lang="en-US"/>
        </a:p>
      </dgm:t>
    </dgm:pt>
    <dgm:pt modelId="{D9215DCC-7412-42EC-B03C-A8EA1FD8E661}">
      <dgm:prSet/>
      <dgm:spPr/>
      <dgm:t>
        <a:bodyPr/>
        <a:lstStyle/>
        <a:p>
          <a:r>
            <a:rPr lang="en-US" b="1" i="0"/>
            <a:t>Yeşil</a:t>
          </a:r>
          <a:r>
            <a:rPr lang="en-US" b="0" i="0"/>
            <a:t> ışığı daha az soğurduğu için organizmalar yeşil görünür. </a:t>
          </a:r>
          <a:endParaRPr lang="en-US"/>
        </a:p>
      </dgm:t>
    </dgm:pt>
    <dgm:pt modelId="{72B34D13-2944-48B4-AD7F-A3D6A7E94459}" type="parTrans" cxnId="{5E0DF340-A973-424E-9F69-6951011A536A}">
      <dgm:prSet/>
      <dgm:spPr/>
      <dgm:t>
        <a:bodyPr/>
        <a:lstStyle/>
        <a:p>
          <a:endParaRPr lang="en-US"/>
        </a:p>
      </dgm:t>
    </dgm:pt>
    <dgm:pt modelId="{7C243612-61B9-4375-AACB-FA58970FA219}" type="sibTrans" cxnId="{5E0DF340-A973-424E-9F69-6951011A536A}">
      <dgm:prSet/>
      <dgm:spPr/>
      <dgm:t>
        <a:bodyPr/>
        <a:lstStyle/>
        <a:p>
          <a:endParaRPr lang="en-US"/>
        </a:p>
      </dgm:t>
    </dgm:pt>
    <dgm:pt modelId="{BB66DF7F-354E-4667-8303-568D042E6EF7}">
      <dgm:prSet/>
      <dgm:spPr/>
      <dgm:t>
        <a:bodyPr/>
        <a:lstStyle/>
        <a:p>
          <a:r>
            <a:rPr lang="en-US" b="0" i="0"/>
            <a:t>Kloroplastlardaki tilakoid zarlarında bulunur. </a:t>
          </a:r>
          <a:endParaRPr lang="en-US"/>
        </a:p>
      </dgm:t>
    </dgm:pt>
    <dgm:pt modelId="{46BB263D-FC8F-40FD-B8E1-373EE13A9521}" type="parTrans" cxnId="{4BE537DA-8A66-42B3-9CAF-966F5DB743DF}">
      <dgm:prSet/>
      <dgm:spPr/>
      <dgm:t>
        <a:bodyPr/>
        <a:lstStyle/>
        <a:p>
          <a:endParaRPr lang="en-US"/>
        </a:p>
      </dgm:t>
    </dgm:pt>
    <dgm:pt modelId="{7B03F463-63B7-44A1-9E71-9059B999A623}" type="sibTrans" cxnId="{4BE537DA-8A66-42B3-9CAF-966F5DB743DF}">
      <dgm:prSet/>
      <dgm:spPr/>
      <dgm:t>
        <a:bodyPr/>
        <a:lstStyle/>
        <a:p>
          <a:endParaRPr lang="en-US"/>
        </a:p>
      </dgm:t>
    </dgm:pt>
    <dgm:pt modelId="{68D6FF78-A80E-4C20-AB1A-C48C48F4CE23}">
      <dgm:prSet/>
      <dgm:spPr/>
      <dgm:t>
        <a:bodyPr/>
        <a:lstStyle/>
        <a:p>
          <a:r>
            <a:rPr lang="en-US" b="0" i="0"/>
            <a:t>Görevi:</a:t>
          </a:r>
          <a:endParaRPr lang="en-US"/>
        </a:p>
      </dgm:t>
    </dgm:pt>
    <dgm:pt modelId="{921D4CA6-8295-40A0-9142-94D87BEE0B58}" type="parTrans" cxnId="{F56D09C3-1963-468B-94B7-99A8604A1697}">
      <dgm:prSet/>
      <dgm:spPr/>
      <dgm:t>
        <a:bodyPr/>
        <a:lstStyle/>
        <a:p>
          <a:endParaRPr lang="en-US"/>
        </a:p>
      </dgm:t>
    </dgm:pt>
    <dgm:pt modelId="{51DAD714-702D-4309-A583-BDFE262DCA59}" type="sibTrans" cxnId="{F56D09C3-1963-468B-94B7-99A8604A1697}">
      <dgm:prSet/>
      <dgm:spPr/>
      <dgm:t>
        <a:bodyPr/>
        <a:lstStyle/>
        <a:p>
          <a:endParaRPr lang="en-US"/>
        </a:p>
      </dgm:t>
    </dgm:pt>
    <dgm:pt modelId="{3287CCB9-BE27-45BA-8282-3CE43837314B}">
      <dgm:prSet/>
      <dgm:spPr/>
      <dgm:t>
        <a:bodyPr/>
        <a:lstStyle/>
        <a:p>
          <a:r>
            <a:rPr lang="en-US" b="0" i="0"/>
            <a:t>Güneş ışığını yakalamak </a:t>
          </a:r>
          <a:endParaRPr lang="en-US"/>
        </a:p>
      </dgm:t>
    </dgm:pt>
    <dgm:pt modelId="{AAF032D3-D26C-4A78-BD53-98D16264EAB8}" type="parTrans" cxnId="{392BA562-DC80-49F9-A053-AE805B384A3C}">
      <dgm:prSet/>
      <dgm:spPr/>
      <dgm:t>
        <a:bodyPr/>
        <a:lstStyle/>
        <a:p>
          <a:endParaRPr lang="en-US"/>
        </a:p>
      </dgm:t>
    </dgm:pt>
    <dgm:pt modelId="{EF7901E5-ADF7-4032-93F5-155AAB22E6F8}" type="sibTrans" cxnId="{392BA562-DC80-49F9-A053-AE805B384A3C}">
      <dgm:prSet/>
      <dgm:spPr/>
      <dgm:t>
        <a:bodyPr/>
        <a:lstStyle/>
        <a:p>
          <a:endParaRPr lang="en-US"/>
        </a:p>
      </dgm:t>
    </dgm:pt>
    <dgm:pt modelId="{35C597DC-9E36-46C3-A26D-0923B4A71653}">
      <dgm:prSet/>
      <dgm:spPr/>
      <dgm:t>
        <a:bodyPr/>
        <a:lstStyle/>
        <a:p>
          <a:r>
            <a:rPr lang="en-US" b="0" i="0"/>
            <a:t>Elektronları uyararak fotosentetik elektron taşınımını başlatmak </a:t>
          </a:r>
          <a:endParaRPr lang="en-US"/>
        </a:p>
      </dgm:t>
    </dgm:pt>
    <dgm:pt modelId="{4C07EAA5-721B-4411-9DED-7B8C9F65AA7E}" type="parTrans" cxnId="{7CECD14F-D22D-4BE4-91A5-A6B268A1577A}">
      <dgm:prSet/>
      <dgm:spPr/>
      <dgm:t>
        <a:bodyPr/>
        <a:lstStyle/>
        <a:p>
          <a:endParaRPr lang="en-US"/>
        </a:p>
      </dgm:t>
    </dgm:pt>
    <dgm:pt modelId="{5471ED40-F3DA-4135-ADFF-70FE63F3BE5C}" type="sibTrans" cxnId="{7CECD14F-D22D-4BE4-91A5-A6B268A1577A}">
      <dgm:prSet/>
      <dgm:spPr/>
      <dgm:t>
        <a:bodyPr/>
        <a:lstStyle/>
        <a:p>
          <a:endParaRPr lang="en-US"/>
        </a:p>
      </dgm:t>
    </dgm:pt>
    <dgm:pt modelId="{A0933BFC-492A-462A-9D43-1F19200FB9A6}">
      <dgm:prSet/>
      <dgm:spPr/>
      <dgm:t>
        <a:bodyPr/>
        <a:lstStyle/>
        <a:p>
          <a:r>
            <a:rPr lang="en-US" b="0" i="0"/>
            <a:t>ATP ve NADPH üretimine katkı sağlamak </a:t>
          </a:r>
          <a:endParaRPr lang="en-US"/>
        </a:p>
      </dgm:t>
    </dgm:pt>
    <dgm:pt modelId="{4B8A0C46-167A-4E4C-9076-78D5AECEFC4E}" type="parTrans" cxnId="{95608519-3053-4804-817E-5E9537EBF999}">
      <dgm:prSet/>
      <dgm:spPr/>
      <dgm:t>
        <a:bodyPr/>
        <a:lstStyle/>
        <a:p>
          <a:endParaRPr lang="en-US"/>
        </a:p>
      </dgm:t>
    </dgm:pt>
    <dgm:pt modelId="{10F9E23F-ED3F-488A-A4EF-E5B1996FF543}" type="sibTrans" cxnId="{95608519-3053-4804-817E-5E9537EBF999}">
      <dgm:prSet/>
      <dgm:spPr/>
      <dgm:t>
        <a:bodyPr/>
        <a:lstStyle/>
        <a:p>
          <a:endParaRPr lang="en-US"/>
        </a:p>
      </dgm:t>
    </dgm:pt>
    <dgm:pt modelId="{325E6726-F037-475D-9AFC-83346CB9A266}">
      <dgm:prSet/>
      <dgm:spPr/>
      <dgm:t>
        <a:bodyPr/>
        <a:lstStyle/>
        <a:p>
          <a:r>
            <a:rPr lang="en-US" b="0" i="0"/>
            <a:t>Kimyasal olarak porfirin benzeri bir halka yapı ve merkezinde </a:t>
          </a:r>
          <a:r>
            <a:rPr lang="en-US" b="1" i="0"/>
            <a:t>Mg (magnezyum)</a:t>
          </a:r>
          <a:r>
            <a:rPr lang="en-US" b="0" i="0"/>
            <a:t> içerir.</a:t>
          </a:r>
          <a:endParaRPr lang="en-US"/>
        </a:p>
      </dgm:t>
    </dgm:pt>
    <dgm:pt modelId="{117E20B1-F836-4486-B39F-DAACBF6D4512}" type="parTrans" cxnId="{CED94135-FBE9-435D-98E4-1BBD30D35E1E}">
      <dgm:prSet/>
      <dgm:spPr/>
      <dgm:t>
        <a:bodyPr/>
        <a:lstStyle/>
        <a:p>
          <a:endParaRPr lang="en-US"/>
        </a:p>
      </dgm:t>
    </dgm:pt>
    <dgm:pt modelId="{DE477634-999B-45D2-A526-998214B0016F}" type="sibTrans" cxnId="{CED94135-FBE9-435D-98E4-1BBD30D35E1E}">
      <dgm:prSet/>
      <dgm:spPr/>
      <dgm:t>
        <a:bodyPr/>
        <a:lstStyle/>
        <a:p>
          <a:endParaRPr lang="en-US"/>
        </a:p>
      </dgm:t>
    </dgm:pt>
    <dgm:pt modelId="{CBA87ADC-030A-4DDC-8255-DCF247AFF7A8}" type="pres">
      <dgm:prSet presAssocID="{424528AB-C486-4051-83E9-086854AC902F}" presName="linear" presStyleCnt="0">
        <dgm:presLayoutVars>
          <dgm:animLvl val="lvl"/>
          <dgm:resizeHandles val="exact"/>
        </dgm:presLayoutVars>
      </dgm:prSet>
      <dgm:spPr/>
    </dgm:pt>
    <dgm:pt modelId="{A6E10677-66FD-4996-AEDF-A07866DC0249}" type="pres">
      <dgm:prSet presAssocID="{7EB79E68-E405-4A83-A365-227113AC248B}" presName="parentText" presStyleLbl="node1" presStyleIdx="0" presStyleCnt="9">
        <dgm:presLayoutVars>
          <dgm:chMax val="0"/>
          <dgm:bulletEnabled val="1"/>
        </dgm:presLayoutVars>
      </dgm:prSet>
      <dgm:spPr/>
    </dgm:pt>
    <dgm:pt modelId="{E354EB98-94D6-4723-B0AA-61B66ED7A930}" type="pres">
      <dgm:prSet presAssocID="{D6101FBA-51D2-4F4D-9CE6-0A7A6BCD06A4}" presName="spacer" presStyleCnt="0"/>
      <dgm:spPr/>
    </dgm:pt>
    <dgm:pt modelId="{13D81D10-79F2-4599-B154-2294311D2CE8}" type="pres">
      <dgm:prSet presAssocID="{023A88AA-86F1-4058-86B6-69FE294BDE96}" presName="parentText" presStyleLbl="node1" presStyleIdx="1" presStyleCnt="9">
        <dgm:presLayoutVars>
          <dgm:chMax val="0"/>
          <dgm:bulletEnabled val="1"/>
        </dgm:presLayoutVars>
      </dgm:prSet>
      <dgm:spPr/>
    </dgm:pt>
    <dgm:pt modelId="{5AF5AC7F-7B98-44FE-9BE8-080FD799ADCE}" type="pres">
      <dgm:prSet presAssocID="{B5DA71A1-43F8-45C0-8A90-498D32857A81}" presName="spacer" presStyleCnt="0"/>
      <dgm:spPr/>
    </dgm:pt>
    <dgm:pt modelId="{1D87EF68-FE1D-41C5-8DFC-ECB2620C066C}" type="pres">
      <dgm:prSet presAssocID="{D9215DCC-7412-42EC-B03C-A8EA1FD8E661}" presName="parentText" presStyleLbl="node1" presStyleIdx="2" presStyleCnt="9">
        <dgm:presLayoutVars>
          <dgm:chMax val="0"/>
          <dgm:bulletEnabled val="1"/>
        </dgm:presLayoutVars>
      </dgm:prSet>
      <dgm:spPr/>
    </dgm:pt>
    <dgm:pt modelId="{55B5F6D7-06E1-4DA3-966A-25B5267BFA0F}" type="pres">
      <dgm:prSet presAssocID="{7C243612-61B9-4375-AACB-FA58970FA219}" presName="spacer" presStyleCnt="0"/>
      <dgm:spPr/>
    </dgm:pt>
    <dgm:pt modelId="{6235E2AB-33D2-4F40-8388-8031677B4F18}" type="pres">
      <dgm:prSet presAssocID="{BB66DF7F-354E-4667-8303-568D042E6EF7}" presName="parentText" presStyleLbl="node1" presStyleIdx="3" presStyleCnt="9">
        <dgm:presLayoutVars>
          <dgm:chMax val="0"/>
          <dgm:bulletEnabled val="1"/>
        </dgm:presLayoutVars>
      </dgm:prSet>
      <dgm:spPr/>
    </dgm:pt>
    <dgm:pt modelId="{914CB892-AC25-4A40-B696-135D8588FFDE}" type="pres">
      <dgm:prSet presAssocID="{7B03F463-63B7-44A1-9E71-9059B999A623}" presName="spacer" presStyleCnt="0"/>
      <dgm:spPr/>
    </dgm:pt>
    <dgm:pt modelId="{27DEA856-EA11-4782-A1B8-F7AAACB0A61D}" type="pres">
      <dgm:prSet presAssocID="{68D6FF78-A80E-4C20-AB1A-C48C48F4CE23}" presName="parentText" presStyleLbl="node1" presStyleIdx="4" presStyleCnt="9">
        <dgm:presLayoutVars>
          <dgm:chMax val="0"/>
          <dgm:bulletEnabled val="1"/>
        </dgm:presLayoutVars>
      </dgm:prSet>
      <dgm:spPr/>
    </dgm:pt>
    <dgm:pt modelId="{4C6ABE83-702D-4685-94CF-02E3AF1D8494}" type="pres">
      <dgm:prSet presAssocID="{51DAD714-702D-4309-A583-BDFE262DCA59}" presName="spacer" presStyleCnt="0"/>
      <dgm:spPr/>
    </dgm:pt>
    <dgm:pt modelId="{829D9CF6-BEDC-4D17-A244-E46BE40DEEB1}" type="pres">
      <dgm:prSet presAssocID="{3287CCB9-BE27-45BA-8282-3CE43837314B}" presName="parentText" presStyleLbl="node1" presStyleIdx="5" presStyleCnt="9">
        <dgm:presLayoutVars>
          <dgm:chMax val="0"/>
          <dgm:bulletEnabled val="1"/>
        </dgm:presLayoutVars>
      </dgm:prSet>
      <dgm:spPr/>
    </dgm:pt>
    <dgm:pt modelId="{66F8C473-72D1-460F-BA6F-2C262353A033}" type="pres">
      <dgm:prSet presAssocID="{EF7901E5-ADF7-4032-93F5-155AAB22E6F8}" presName="spacer" presStyleCnt="0"/>
      <dgm:spPr/>
    </dgm:pt>
    <dgm:pt modelId="{D1F69CFE-F541-4256-ABF5-54BD1939D890}" type="pres">
      <dgm:prSet presAssocID="{35C597DC-9E36-46C3-A26D-0923B4A71653}" presName="parentText" presStyleLbl="node1" presStyleIdx="6" presStyleCnt="9">
        <dgm:presLayoutVars>
          <dgm:chMax val="0"/>
          <dgm:bulletEnabled val="1"/>
        </dgm:presLayoutVars>
      </dgm:prSet>
      <dgm:spPr/>
    </dgm:pt>
    <dgm:pt modelId="{7A521DBB-CE61-455C-B749-B28B6172AD33}" type="pres">
      <dgm:prSet presAssocID="{5471ED40-F3DA-4135-ADFF-70FE63F3BE5C}" presName="spacer" presStyleCnt="0"/>
      <dgm:spPr/>
    </dgm:pt>
    <dgm:pt modelId="{E4E9B3BD-2CC3-448E-A0AA-69DCF197327F}" type="pres">
      <dgm:prSet presAssocID="{A0933BFC-492A-462A-9D43-1F19200FB9A6}" presName="parentText" presStyleLbl="node1" presStyleIdx="7" presStyleCnt="9">
        <dgm:presLayoutVars>
          <dgm:chMax val="0"/>
          <dgm:bulletEnabled val="1"/>
        </dgm:presLayoutVars>
      </dgm:prSet>
      <dgm:spPr/>
    </dgm:pt>
    <dgm:pt modelId="{15A85931-F29F-4D2D-BEFA-6E266CF64208}" type="pres">
      <dgm:prSet presAssocID="{10F9E23F-ED3F-488A-A4EF-E5B1996FF543}" presName="spacer" presStyleCnt="0"/>
      <dgm:spPr/>
    </dgm:pt>
    <dgm:pt modelId="{054B894C-FA84-4CA3-8BAE-013A4582B316}" type="pres">
      <dgm:prSet presAssocID="{325E6726-F037-475D-9AFC-83346CB9A266}" presName="parentText" presStyleLbl="node1" presStyleIdx="8" presStyleCnt="9">
        <dgm:presLayoutVars>
          <dgm:chMax val="0"/>
          <dgm:bulletEnabled val="1"/>
        </dgm:presLayoutVars>
      </dgm:prSet>
      <dgm:spPr/>
    </dgm:pt>
  </dgm:ptLst>
  <dgm:cxnLst>
    <dgm:cxn modelId="{28CDEE05-0E2D-4E7F-BE68-0AE9DA19756C}" type="presOf" srcId="{7EB79E68-E405-4A83-A365-227113AC248B}" destId="{A6E10677-66FD-4996-AEDF-A07866DC0249}" srcOrd="0" destOrd="0" presId="urn:microsoft.com/office/officeart/2005/8/layout/vList2"/>
    <dgm:cxn modelId="{6292ED12-3254-4EBF-8001-57DBCE112FFD}" type="presOf" srcId="{D9215DCC-7412-42EC-B03C-A8EA1FD8E661}" destId="{1D87EF68-FE1D-41C5-8DFC-ECB2620C066C}" srcOrd="0" destOrd="0" presId="urn:microsoft.com/office/officeart/2005/8/layout/vList2"/>
    <dgm:cxn modelId="{95608519-3053-4804-817E-5E9537EBF999}" srcId="{424528AB-C486-4051-83E9-086854AC902F}" destId="{A0933BFC-492A-462A-9D43-1F19200FB9A6}" srcOrd="7" destOrd="0" parTransId="{4B8A0C46-167A-4E4C-9076-78D5AECEFC4E}" sibTransId="{10F9E23F-ED3F-488A-A4EF-E5B1996FF543}"/>
    <dgm:cxn modelId="{39671E26-ABE1-4A6C-A7C1-F80EF7B9D6D7}" type="presOf" srcId="{325E6726-F037-475D-9AFC-83346CB9A266}" destId="{054B894C-FA84-4CA3-8BAE-013A4582B316}" srcOrd="0" destOrd="0" presId="urn:microsoft.com/office/officeart/2005/8/layout/vList2"/>
    <dgm:cxn modelId="{4C3EC72C-6D5D-4C9D-B754-A3C65B4E9E7E}" type="presOf" srcId="{023A88AA-86F1-4058-86B6-69FE294BDE96}" destId="{13D81D10-79F2-4599-B154-2294311D2CE8}" srcOrd="0" destOrd="0" presId="urn:microsoft.com/office/officeart/2005/8/layout/vList2"/>
    <dgm:cxn modelId="{952F3130-FED6-49C5-B3D7-8D45AE4569C3}" type="presOf" srcId="{424528AB-C486-4051-83E9-086854AC902F}" destId="{CBA87ADC-030A-4DDC-8255-DCF247AFF7A8}" srcOrd="0" destOrd="0" presId="urn:microsoft.com/office/officeart/2005/8/layout/vList2"/>
    <dgm:cxn modelId="{CED94135-FBE9-435D-98E4-1BBD30D35E1E}" srcId="{424528AB-C486-4051-83E9-086854AC902F}" destId="{325E6726-F037-475D-9AFC-83346CB9A266}" srcOrd="8" destOrd="0" parTransId="{117E20B1-F836-4486-B39F-DAACBF6D4512}" sibTransId="{DE477634-999B-45D2-A526-998214B0016F}"/>
    <dgm:cxn modelId="{5E0DF340-A973-424E-9F69-6951011A536A}" srcId="{424528AB-C486-4051-83E9-086854AC902F}" destId="{D9215DCC-7412-42EC-B03C-A8EA1FD8E661}" srcOrd="2" destOrd="0" parTransId="{72B34D13-2944-48B4-AD7F-A3D6A7E94459}" sibTransId="{7C243612-61B9-4375-AACB-FA58970FA219}"/>
    <dgm:cxn modelId="{392BA562-DC80-49F9-A053-AE805B384A3C}" srcId="{424528AB-C486-4051-83E9-086854AC902F}" destId="{3287CCB9-BE27-45BA-8282-3CE43837314B}" srcOrd="5" destOrd="0" parTransId="{AAF032D3-D26C-4A78-BD53-98D16264EAB8}" sibTransId="{EF7901E5-ADF7-4032-93F5-155AAB22E6F8}"/>
    <dgm:cxn modelId="{247D2E43-272C-451D-AE87-D12164EE1B2E}" type="presOf" srcId="{A0933BFC-492A-462A-9D43-1F19200FB9A6}" destId="{E4E9B3BD-2CC3-448E-A0AA-69DCF197327F}" srcOrd="0" destOrd="0" presId="urn:microsoft.com/office/officeart/2005/8/layout/vList2"/>
    <dgm:cxn modelId="{7CECD14F-D22D-4BE4-91A5-A6B268A1577A}" srcId="{424528AB-C486-4051-83E9-086854AC902F}" destId="{35C597DC-9E36-46C3-A26D-0923B4A71653}" srcOrd="6" destOrd="0" parTransId="{4C07EAA5-721B-4411-9DED-7B8C9F65AA7E}" sibTransId="{5471ED40-F3DA-4135-ADFF-70FE63F3BE5C}"/>
    <dgm:cxn modelId="{AAFFFBB1-728B-4234-8B02-B1E0554C5342}" srcId="{424528AB-C486-4051-83E9-086854AC902F}" destId="{023A88AA-86F1-4058-86B6-69FE294BDE96}" srcOrd="1" destOrd="0" parTransId="{6A9F8D6B-C801-47C3-865F-D877C599F6E4}" sibTransId="{B5DA71A1-43F8-45C0-8A90-498D32857A81}"/>
    <dgm:cxn modelId="{F56D09C3-1963-468B-94B7-99A8604A1697}" srcId="{424528AB-C486-4051-83E9-086854AC902F}" destId="{68D6FF78-A80E-4C20-AB1A-C48C48F4CE23}" srcOrd="4" destOrd="0" parTransId="{921D4CA6-8295-40A0-9142-94D87BEE0B58}" sibTransId="{51DAD714-702D-4309-A583-BDFE262DCA59}"/>
    <dgm:cxn modelId="{EEB90AC5-CE80-4FBD-95A0-C7215A5EA512}" type="presOf" srcId="{BB66DF7F-354E-4667-8303-568D042E6EF7}" destId="{6235E2AB-33D2-4F40-8388-8031677B4F18}" srcOrd="0" destOrd="0" presId="urn:microsoft.com/office/officeart/2005/8/layout/vList2"/>
    <dgm:cxn modelId="{DF5076C6-004C-4F09-87E6-DDB6F6EE2A5D}" type="presOf" srcId="{3287CCB9-BE27-45BA-8282-3CE43837314B}" destId="{829D9CF6-BEDC-4D17-A244-E46BE40DEEB1}" srcOrd="0" destOrd="0" presId="urn:microsoft.com/office/officeart/2005/8/layout/vList2"/>
    <dgm:cxn modelId="{574D9FC8-3991-4881-8A15-4D8F4157D2DE}" type="presOf" srcId="{35C597DC-9E36-46C3-A26D-0923B4A71653}" destId="{D1F69CFE-F541-4256-ABF5-54BD1939D890}" srcOrd="0" destOrd="0" presId="urn:microsoft.com/office/officeart/2005/8/layout/vList2"/>
    <dgm:cxn modelId="{4BE537DA-8A66-42B3-9CAF-966F5DB743DF}" srcId="{424528AB-C486-4051-83E9-086854AC902F}" destId="{BB66DF7F-354E-4667-8303-568D042E6EF7}" srcOrd="3" destOrd="0" parTransId="{46BB263D-FC8F-40FD-B8E1-373EE13A9521}" sibTransId="{7B03F463-63B7-44A1-9E71-9059B999A623}"/>
    <dgm:cxn modelId="{B0B416F6-68E1-4F4E-9952-A761E3216D4C}" type="presOf" srcId="{68D6FF78-A80E-4C20-AB1A-C48C48F4CE23}" destId="{27DEA856-EA11-4782-A1B8-F7AAACB0A61D}" srcOrd="0" destOrd="0" presId="urn:microsoft.com/office/officeart/2005/8/layout/vList2"/>
    <dgm:cxn modelId="{FA44C5FF-2374-4B99-AFAB-955EDB86B45B}" srcId="{424528AB-C486-4051-83E9-086854AC902F}" destId="{7EB79E68-E405-4A83-A365-227113AC248B}" srcOrd="0" destOrd="0" parTransId="{EE59DFAA-48BF-41D0-A8D6-77370D96B527}" sibTransId="{D6101FBA-51D2-4F4D-9CE6-0A7A6BCD06A4}"/>
    <dgm:cxn modelId="{CBF9DEAD-0B8A-4BC4-A050-4D44BCCFC2AD}" type="presParOf" srcId="{CBA87ADC-030A-4DDC-8255-DCF247AFF7A8}" destId="{A6E10677-66FD-4996-AEDF-A07866DC0249}" srcOrd="0" destOrd="0" presId="urn:microsoft.com/office/officeart/2005/8/layout/vList2"/>
    <dgm:cxn modelId="{1D89ABCA-D22A-4BD8-8B62-3A1ED331A03F}" type="presParOf" srcId="{CBA87ADC-030A-4DDC-8255-DCF247AFF7A8}" destId="{E354EB98-94D6-4723-B0AA-61B66ED7A930}" srcOrd="1" destOrd="0" presId="urn:microsoft.com/office/officeart/2005/8/layout/vList2"/>
    <dgm:cxn modelId="{379F523A-93D4-469A-9CEB-864B8168C403}" type="presParOf" srcId="{CBA87ADC-030A-4DDC-8255-DCF247AFF7A8}" destId="{13D81D10-79F2-4599-B154-2294311D2CE8}" srcOrd="2" destOrd="0" presId="urn:microsoft.com/office/officeart/2005/8/layout/vList2"/>
    <dgm:cxn modelId="{FA6F31CF-7436-4BD0-BD53-2CCD4251A585}" type="presParOf" srcId="{CBA87ADC-030A-4DDC-8255-DCF247AFF7A8}" destId="{5AF5AC7F-7B98-44FE-9BE8-080FD799ADCE}" srcOrd="3" destOrd="0" presId="urn:microsoft.com/office/officeart/2005/8/layout/vList2"/>
    <dgm:cxn modelId="{2886CA73-BE9B-454D-BBDC-A32FBD9B2A98}" type="presParOf" srcId="{CBA87ADC-030A-4DDC-8255-DCF247AFF7A8}" destId="{1D87EF68-FE1D-41C5-8DFC-ECB2620C066C}" srcOrd="4" destOrd="0" presId="urn:microsoft.com/office/officeart/2005/8/layout/vList2"/>
    <dgm:cxn modelId="{ADDABA66-E333-4695-8672-A800F420D66F}" type="presParOf" srcId="{CBA87ADC-030A-4DDC-8255-DCF247AFF7A8}" destId="{55B5F6D7-06E1-4DA3-966A-25B5267BFA0F}" srcOrd="5" destOrd="0" presId="urn:microsoft.com/office/officeart/2005/8/layout/vList2"/>
    <dgm:cxn modelId="{43842527-58C9-4C3F-981B-6AC0D4E96510}" type="presParOf" srcId="{CBA87ADC-030A-4DDC-8255-DCF247AFF7A8}" destId="{6235E2AB-33D2-4F40-8388-8031677B4F18}" srcOrd="6" destOrd="0" presId="urn:microsoft.com/office/officeart/2005/8/layout/vList2"/>
    <dgm:cxn modelId="{9FE4961F-1501-45C4-9B3D-BF3329D5ECE6}" type="presParOf" srcId="{CBA87ADC-030A-4DDC-8255-DCF247AFF7A8}" destId="{914CB892-AC25-4A40-B696-135D8588FFDE}" srcOrd="7" destOrd="0" presId="urn:microsoft.com/office/officeart/2005/8/layout/vList2"/>
    <dgm:cxn modelId="{8CA3DB65-6775-4D28-A4D7-C9B4A56E0A17}" type="presParOf" srcId="{CBA87ADC-030A-4DDC-8255-DCF247AFF7A8}" destId="{27DEA856-EA11-4782-A1B8-F7AAACB0A61D}" srcOrd="8" destOrd="0" presId="urn:microsoft.com/office/officeart/2005/8/layout/vList2"/>
    <dgm:cxn modelId="{93439BAD-2CEC-42B2-BAD1-175E18723925}" type="presParOf" srcId="{CBA87ADC-030A-4DDC-8255-DCF247AFF7A8}" destId="{4C6ABE83-702D-4685-94CF-02E3AF1D8494}" srcOrd="9" destOrd="0" presId="urn:microsoft.com/office/officeart/2005/8/layout/vList2"/>
    <dgm:cxn modelId="{AF6A4DEC-1E46-490D-B4F9-72C58E4517E0}" type="presParOf" srcId="{CBA87ADC-030A-4DDC-8255-DCF247AFF7A8}" destId="{829D9CF6-BEDC-4D17-A244-E46BE40DEEB1}" srcOrd="10" destOrd="0" presId="urn:microsoft.com/office/officeart/2005/8/layout/vList2"/>
    <dgm:cxn modelId="{BC7C3AF7-AE8E-46CE-BAAB-8932579FD923}" type="presParOf" srcId="{CBA87ADC-030A-4DDC-8255-DCF247AFF7A8}" destId="{66F8C473-72D1-460F-BA6F-2C262353A033}" srcOrd="11" destOrd="0" presId="urn:microsoft.com/office/officeart/2005/8/layout/vList2"/>
    <dgm:cxn modelId="{00493D3E-364D-44F3-BF06-F4C91A5EE760}" type="presParOf" srcId="{CBA87ADC-030A-4DDC-8255-DCF247AFF7A8}" destId="{D1F69CFE-F541-4256-ABF5-54BD1939D890}" srcOrd="12" destOrd="0" presId="urn:microsoft.com/office/officeart/2005/8/layout/vList2"/>
    <dgm:cxn modelId="{B5333277-A36F-4BD2-88C9-50DC7F1C5788}" type="presParOf" srcId="{CBA87ADC-030A-4DDC-8255-DCF247AFF7A8}" destId="{7A521DBB-CE61-455C-B749-B28B6172AD33}" srcOrd="13" destOrd="0" presId="urn:microsoft.com/office/officeart/2005/8/layout/vList2"/>
    <dgm:cxn modelId="{667D342B-1940-404F-BEDE-DA482C9E470A}" type="presParOf" srcId="{CBA87ADC-030A-4DDC-8255-DCF247AFF7A8}" destId="{E4E9B3BD-2CC3-448E-A0AA-69DCF197327F}" srcOrd="14" destOrd="0" presId="urn:microsoft.com/office/officeart/2005/8/layout/vList2"/>
    <dgm:cxn modelId="{8A85E66E-9AFB-49D7-A0F9-2C64C51AABEE}" type="presParOf" srcId="{CBA87ADC-030A-4DDC-8255-DCF247AFF7A8}" destId="{15A85931-F29F-4D2D-BEFA-6E266CF64208}" srcOrd="15" destOrd="0" presId="urn:microsoft.com/office/officeart/2005/8/layout/vList2"/>
    <dgm:cxn modelId="{9566543C-3100-4520-95DC-4340F0A417BF}" type="presParOf" srcId="{CBA87ADC-030A-4DDC-8255-DCF247AFF7A8}" destId="{054B894C-FA84-4CA3-8BAE-013A4582B316}"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BF3B93-8EAA-43DC-BA1C-54885749A191}"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A94C9F65-7FE2-4DFC-9647-B085A1EB44FF}">
      <dgm:prSet custT="1"/>
      <dgm:spPr/>
      <dgm:t>
        <a:bodyPr/>
        <a:lstStyle/>
        <a:p>
          <a:r>
            <a:rPr lang="en-US" sz="1050" b="1" i="0" dirty="0" err="1"/>
            <a:t>Siyanobakteriler</a:t>
          </a:r>
          <a:endParaRPr lang="en-US" sz="1050" dirty="0"/>
        </a:p>
      </dgm:t>
    </dgm:pt>
    <dgm:pt modelId="{A4F9313D-8FD6-434B-9F42-05042F13AA7B}" type="parTrans" cxnId="{F2C89E98-8912-443F-B974-7E108F931F3C}">
      <dgm:prSet/>
      <dgm:spPr/>
      <dgm:t>
        <a:bodyPr/>
        <a:lstStyle/>
        <a:p>
          <a:endParaRPr lang="en-US"/>
        </a:p>
      </dgm:t>
    </dgm:pt>
    <dgm:pt modelId="{02A5F8F0-AE87-4745-9574-DE94C35D89BF}" type="sibTrans" cxnId="{F2C89E98-8912-443F-B974-7E108F931F3C}">
      <dgm:prSet/>
      <dgm:spPr/>
      <dgm:t>
        <a:bodyPr/>
        <a:lstStyle/>
        <a:p>
          <a:endParaRPr lang="en-US"/>
        </a:p>
      </dgm:t>
    </dgm:pt>
    <dgm:pt modelId="{7417C7E6-51FC-41F0-A68F-1CA212AD71C1}">
      <dgm:prSet custT="1"/>
      <dgm:spPr/>
      <dgm:t>
        <a:bodyPr/>
        <a:lstStyle/>
        <a:p>
          <a:r>
            <a:rPr lang="en-US" sz="1050" b="0" i="0" dirty="0" err="1"/>
            <a:t>Genellikle</a:t>
          </a:r>
          <a:r>
            <a:rPr lang="en-US" sz="1050" b="0" i="0" dirty="0"/>
            <a:t> </a:t>
          </a:r>
          <a:r>
            <a:rPr lang="en-US" sz="1050" b="1" i="0" dirty="0" err="1"/>
            <a:t>klorofil</a:t>
          </a:r>
          <a:r>
            <a:rPr lang="en-US" sz="1050" b="1" i="0" dirty="0"/>
            <a:t> a</a:t>
          </a:r>
          <a:r>
            <a:rPr lang="en-US" sz="1050" b="0" i="0" dirty="0"/>
            <a:t> </a:t>
          </a:r>
          <a:r>
            <a:rPr lang="en-US" sz="1050" b="0" i="0" dirty="0" err="1"/>
            <a:t>içerir</a:t>
          </a:r>
          <a:r>
            <a:rPr lang="en-US" sz="1050" b="0" i="0" dirty="0"/>
            <a:t>. </a:t>
          </a:r>
          <a:endParaRPr lang="en-US" sz="1050" dirty="0"/>
        </a:p>
      </dgm:t>
    </dgm:pt>
    <dgm:pt modelId="{6902FA7F-5316-4D5A-A22E-E944D14FE6F9}" type="parTrans" cxnId="{027A18D8-812F-4BE2-AC56-2BEBE97F2789}">
      <dgm:prSet/>
      <dgm:spPr/>
      <dgm:t>
        <a:bodyPr/>
        <a:lstStyle/>
        <a:p>
          <a:endParaRPr lang="en-US"/>
        </a:p>
      </dgm:t>
    </dgm:pt>
    <dgm:pt modelId="{3D72B932-0C8C-435B-A86B-D82071E48EA8}" type="sibTrans" cxnId="{027A18D8-812F-4BE2-AC56-2BEBE97F2789}">
      <dgm:prSet/>
      <dgm:spPr/>
      <dgm:t>
        <a:bodyPr/>
        <a:lstStyle/>
        <a:p>
          <a:endParaRPr lang="en-US"/>
        </a:p>
      </dgm:t>
    </dgm:pt>
    <dgm:pt modelId="{B967CDED-E43B-486C-ACEE-5B8CFF3D388C}">
      <dgm:prSet custT="1"/>
      <dgm:spPr/>
      <dgm:t>
        <a:bodyPr/>
        <a:lstStyle/>
        <a:p>
          <a:r>
            <a:rPr lang="en-US" sz="1050" b="0" i="0" dirty="0"/>
            <a:t>Işık </a:t>
          </a:r>
          <a:r>
            <a:rPr lang="en-US" sz="1050" b="0" i="0" dirty="0" err="1"/>
            <a:t>toplamada</a:t>
          </a:r>
          <a:r>
            <a:rPr lang="en-US" sz="1050" b="0" i="0" dirty="0"/>
            <a:t> </a:t>
          </a:r>
          <a:r>
            <a:rPr lang="en-US" sz="1050" b="0" i="0" dirty="0" err="1"/>
            <a:t>çoğunlukla</a:t>
          </a:r>
          <a:r>
            <a:rPr lang="en-US" sz="1050" b="0" i="0" dirty="0"/>
            <a:t> </a:t>
          </a:r>
          <a:r>
            <a:rPr lang="en-US" sz="1050" b="1" i="0" dirty="0" err="1"/>
            <a:t>fikobiliproteinler</a:t>
          </a:r>
          <a:r>
            <a:rPr lang="en-US" sz="1050" b="0" i="0" dirty="0"/>
            <a:t> </a:t>
          </a:r>
          <a:r>
            <a:rPr lang="en-US" sz="1050" b="0" i="0" dirty="0" err="1"/>
            <a:t>kullanır</a:t>
          </a:r>
          <a:r>
            <a:rPr lang="en-US" sz="1050" b="0" i="0" dirty="0"/>
            <a:t>. </a:t>
          </a:r>
          <a:endParaRPr lang="en-US" sz="1050" dirty="0"/>
        </a:p>
      </dgm:t>
    </dgm:pt>
    <dgm:pt modelId="{F08B4E44-01C5-41C6-8F13-642FB054F8FC}" type="parTrans" cxnId="{C624F0FE-B9BB-4041-ABF6-26729DAE49B9}">
      <dgm:prSet/>
      <dgm:spPr/>
      <dgm:t>
        <a:bodyPr/>
        <a:lstStyle/>
        <a:p>
          <a:endParaRPr lang="en-US"/>
        </a:p>
      </dgm:t>
    </dgm:pt>
    <dgm:pt modelId="{93974170-2758-4568-8227-DF4597C7A5F8}" type="sibTrans" cxnId="{C624F0FE-B9BB-4041-ABF6-26729DAE49B9}">
      <dgm:prSet/>
      <dgm:spPr/>
      <dgm:t>
        <a:bodyPr/>
        <a:lstStyle/>
        <a:p>
          <a:endParaRPr lang="en-US"/>
        </a:p>
      </dgm:t>
    </dgm:pt>
    <dgm:pt modelId="{879ED3F9-0F19-4077-8906-0685BC71DBF1}">
      <dgm:prSet custT="1"/>
      <dgm:spPr/>
      <dgm:t>
        <a:bodyPr/>
        <a:lstStyle/>
        <a:p>
          <a:r>
            <a:rPr lang="en-US" sz="1050" b="0" i="0"/>
            <a:t>Bu pigmentler </a:t>
          </a:r>
          <a:r>
            <a:rPr lang="en-US" sz="1050" b="1" i="0"/>
            <a:t>fikobilizom</a:t>
          </a:r>
          <a:r>
            <a:rPr lang="en-US" sz="1050" b="0" i="0"/>
            <a:t> denen yapılarda bulunur. </a:t>
          </a:r>
          <a:endParaRPr lang="en-US" sz="1050"/>
        </a:p>
      </dgm:t>
    </dgm:pt>
    <dgm:pt modelId="{9D4BEF33-B0F2-44FF-A1B0-AD2956C40750}" type="parTrans" cxnId="{B3EFCD11-2E8E-4727-8258-B5229A47C189}">
      <dgm:prSet/>
      <dgm:spPr/>
      <dgm:t>
        <a:bodyPr/>
        <a:lstStyle/>
        <a:p>
          <a:endParaRPr lang="en-US"/>
        </a:p>
      </dgm:t>
    </dgm:pt>
    <dgm:pt modelId="{C5109E7A-29E4-4341-802A-56F3A16E82A9}" type="sibTrans" cxnId="{B3EFCD11-2E8E-4727-8258-B5229A47C189}">
      <dgm:prSet/>
      <dgm:spPr/>
      <dgm:t>
        <a:bodyPr/>
        <a:lstStyle/>
        <a:p>
          <a:endParaRPr lang="en-US"/>
        </a:p>
      </dgm:t>
    </dgm:pt>
    <dgm:pt modelId="{4DE7C718-6D88-4893-9E02-0D2980D1C3DF}">
      <dgm:prSet custT="1"/>
      <dgm:spPr/>
      <dgm:t>
        <a:bodyPr/>
        <a:lstStyle/>
        <a:p>
          <a:r>
            <a:rPr lang="en-US" sz="1050" b="0" i="0" dirty="0" err="1"/>
            <a:t>Sıklıkla</a:t>
          </a:r>
          <a:r>
            <a:rPr lang="en-US" sz="1050" b="0" i="0" dirty="0"/>
            <a:t> </a:t>
          </a:r>
          <a:r>
            <a:rPr lang="en-US" sz="1050" b="0" i="0" dirty="0" err="1"/>
            <a:t>mavi-yeşil</a:t>
          </a:r>
          <a:r>
            <a:rPr lang="en-US" sz="1050" b="0" i="0" dirty="0"/>
            <a:t> </a:t>
          </a:r>
          <a:r>
            <a:rPr lang="en-US" sz="1050" b="0" i="0" dirty="0" err="1"/>
            <a:t>görünürler</a:t>
          </a:r>
          <a:r>
            <a:rPr lang="en-US" sz="1050" b="0" i="0" dirty="0"/>
            <a:t>. </a:t>
          </a:r>
          <a:endParaRPr lang="en-US" sz="1050" dirty="0"/>
        </a:p>
      </dgm:t>
    </dgm:pt>
    <dgm:pt modelId="{BF1FC959-56F2-443C-841C-D6E8AA03F7DB}" type="parTrans" cxnId="{4B842354-3416-4B7A-B3C0-572E3FF350D1}">
      <dgm:prSet/>
      <dgm:spPr/>
      <dgm:t>
        <a:bodyPr/>
        <a:lstStyle/>
        <a:p>
          <a:endParaRPr lang="en-US"/>
        </a:p>
      </dgm:t>
    </dgm:pt>
    <dgm:pt modelId="{E8265C75-5D26-458A-BC60-207D77C0D74D}" type="sibTrans" cxnId="{4B842354-3416-4B7A-B3C0-572E3FF350D1}">
      <dgm:prSet/>
      <dgm:spPr/>
      <dgm:t>
        <a:bodyPr/>
        <a:lstStyle/>
        <a:p>
          <a:endParaRPr lang="en-US"/>
        </a:p>
      </dgm:t>
    </dgm:pt>
    <dgm:pt modelId="{6370C981-E77E-4E64-91FB-45636D227374}">
      <dgm:prSet custT="1"/>
      <dgm:spPr/>
      <dgm:t>
        <a:bodyPr/>
        <a:lstStyle/>
        <a:p>
          <a:r>
            <a:rPr lang="en-US" sz="1050" b="1" i="0"/>
            <a:t>Proklorofitler</a:t>
          </a:r>
          <a:endParaRPr lang="en-US" sz="1050"/>
        </a:p>
      </dgm:t>
    </dgm:pt>
    <dgm:pt modelId="{6373184A-3CC9-4505-B3FB-03AAC7B8022A}" type="parTrans" cxnId="{AAAD3CEC-F05B-4DB3-A76A-C375C372D3C1}">
      <dgm:prSet/>
      <dgm:spPr/>
      <dgm:t>
        <a:bodyPr/>
        <a:lstStyle/>
        <a:p>
          <a:endParaRPr lang="en-US"/>
        </a:p>
      </dgm:t>
    </dgm:pt>
    <dgm:pt modelId="{65848098-2435-438D-BE9D-82D04AEECEB6}" type="sibTrans" cxnId="{AAAD3CEC-F05B-4DB3-A76A-C375C372D3C1}">
      <dgm:prSet/>
      <dgm:spPr/>
      <dgm:t>
        <a:bodyPr/>
        <a:lstStyle/>
        <a:p>
          <a:endParaRPr lang="en-US"/>
        </a:p>
      </dgm:t>
    </dgm:pt>
    <dgm:pt modelId="{1534C51A-1A61-4244-BD11-123C42504477}">
      <dgm:prSet custT="1"/>
      <dgm:spPr/>
      <dgm:t>
        <a:bodyPr/>
        <a:lstStyle/>
        <a:p>
          <a:r>
            <a:rPr lang="en-US" sz="1050" b="1" i="0" dirty="0" err="1"/>
            <a:t>Klorofil</a:t>
          </a:r>
          <a:r>
            <a:rPr lang="en-US" sz="1050" b="1" i="0" dirty="0"/>
            <a:t> </a:t>
          </a:r>
          <a:r>
            <a:rPr lang="en-US" sz="1050" b="1" i="0" dirty="0" err="1"/>
            <a:t>a’ya</a:t>
          </a:r>
          <a:r>
            <a:rPr lang="en-US" sz="1050" b="1" i="0" dirty="0"/>
            <a:t> ek </a:t>
          </a:r>
          <a:r>
            <a:rPr lang="en-US" sz="1050" b="1" i="0" dirty="0" err="1"/>
            <a:t>olarak</a:t>
          </a:r>
          <a:r>
            <a:rPr lang="en-US" sz="1050" b="1" i="0" dirty="0"/>
            <a:t> </a:t>
          </a:r>
          <a:r>
            <a:rPr lang="en-US" sz="1050" b="1" i="0" dirty="0" err="1"/>
            <a:t>klorofil</a:t>
          </a:r>
          <a:r>
            <a:rPr lang="en-US" sz="1050" b="1" i="0" dirty="0"/>
            <a:t> b</a:t>
          </a:r>
          <a:r>
            <a:rPr lang="en-US" sz="1050" b="0" i="0" dirty="0"/>
            <a:t> </a:t>
          </a:r>
          <a:r>
            <a:rPr lang="en-US" sz="1050" b="0" i="0" dirty="0" err="1"/>
            <a:t>içerirler</a:t>
          </a:r>
          <a:r>
            <a:rPr lang="en-US" sz="1050" b="0" i="0" dirty="0"/>
            <a:t>. </a:t>
          </a:r>
          <a:endParaRPr lang="en-US" sz="1050" dirty="0"/>
        </a:p>
      </dgm:t>
    </dgm:pt>
    <dgm:pt modelId="{643DE7F9-C64E-439C-9156-F21CB6784186}" type="parTrans" cxnId="{36F05489-B5CC-4C60-80BB-13ADE479BE2F}">
      <dgm:prSet/>
      <dgm:spPr/>
      <dgm:t>
        <a:bodyPr/>
        <a:lstStyle/>
        <a:p>
          <a:endParaRPr lang="en-US"/>
        </a:p>
      </dgm:t>
    </dgm:pt>
    <dgm:pt modelId="{D4A114ED-51F5-4B15-B7AB-3FC26F27A488}" type="sibTrans" cxnId="{36F05489-B5CC-4C60-80BB-13ADE479BE2F}">
      <dgm:prSet/>
      <dgm:spPr/>
      <dgm:t>
        <a:bodyPr/>
        <a:lstStyle/>
        <a:p>
          <a:endParaRPr lang="en-US"/>
        </a:p>
      </dgm:t>
    </dgm:pt>
    <dgm:pt modelId="{87859BB4-A5B7-45E5-A62D-F35429CE3BD2}">
      <dgm:prSet custT="1"/>
      <dgm:spPr/>
      <dgm:t>
        <a:bodyPr/>
        <a:lstStyle/>
        <a:p>
          <a:r>
            <a:rPr lang="en-US" sz="1050" b="0" i="0"/>
            <a:t>Genellikle </a:t>
          </a:r>
          <a:r>
            <a:rPr lang="en-US" sz="1050" b="1" i="0"/>
            <a:t>fikobilin/fikobilizom içermezler</a:t>
          </a:r>
          <a:r>
            <a:rPr lang="en-US" sz="1050" b="0" i="0"/>
            <a:t>. </a:t>
          </a:r>
          <a:endParaRPr lang="en-US" sz="1050"/>
        </a:p>
      </dgm:t>
    </dgm:pt>
    <dgm:pt modelId="{A3DEC2B4-2BFF-4C1B-8DE7-F709797286E0}" type="parTrans" cxnId="{39AD17FA-666F-491C-879F-9B35C445B5F8}">
      <dgm:prSet/>
      <dgm:spPr/>
      <dgm:t>
        <a:bodyPr/>
        <a:lstStyle/>
        <a:p>
          <a:endParaRPr lang="en-US"/>
        </a:p>
      </dgm:t>
    </dgm:pt>
    <dgm:pt modelId="{12FD7E0A-D90B-42B8-9C5F-AC794EA5EECA}" type="sibTrans" cxnId="{39AD17FA-666F-491C-879F-9B35C445B5F8}">
      <dgm:prSet/>
      <dgm:spPr/>
      <dgm:t>
        <a:bodyPr/>
        <a:lstStyle/>
        <a:p>
          <a:endParaRPr lang="en-US"/>
        </a:p>
      </dgm:t>
    </dgm:pt>
    <dgm:pt modelId="{37B87087-796B-4462-A789-48D40943C0B8}">
      <dgm:prSet custT="1"/>
      <dgm:spPr/>
      <dgm:t>
        <a:bodyPr/>
        <a:lstStyle/>
        <a:p>
          <a:r>
            <a:rPr lang="en-US" sz="1050" b="0" i="0" dirty="0"/>
            <a:t>Bu </a:t>
          </a:r>
          <a:r>
            <a:rPr lang="en-US" sz="1050" b="0" i="0" dirty="0" err="1"/>
            <a:t>yüzden</a:t>
          </a:r>
          <a:r>
            <a:rPr lang="en-US" sz="1050" b="0" i="0" dirty="0"/>
            <a:t> </a:t>
          </a:r>
          <a:r>
            <a:rPr lang="en-US" sz="1050" b="0" i="0" dirty="0" err="1"/>
            <a:t>ışık</a:t>
          </a:r>
          <a:r>
            <a:rPr lang="en-US" sz="1050" b="0" i="0" dirty="0"/>
            <a:t> </a:t>
          </a:r>
          <a:r>
            <a:rPr lang="en-US" sz="1050" b="0" i="0" dirty="0" err="1"/>
            <a:t>toplama</a:t>
          </a:r>
          <a:r>
            <a:rPr lang="en-US" sz="1050" b="0" i="0" dirty="0"/>
            <a:t> </a:t>
          </a:r>
          <a:r>
            <a:rPr lang="en-US" sz="1050" b="0" i="0" dirty="0" err="1"/>
            <a:t>sistemi</a:t>
          </a:r>
          <a:r>
            <a:rPr lang="en-US" sz="1050" b="0" i="0" dirty="0"/>
            <a:t>, bitki </a:t>
          </a:r>
          <a:r>
            <a:rPr lang="en-US" sz="1050" b="0" i="0" dirty="0" err="1"/>
            <a:t>ve</a:t>
          </a:r>
          <a:r>
            <a:rPr lang="en-US" sz="1050" b="0" i="0" dirty="0"/>
            <a:t> </a:t>
          </a:r>
          <a:r>
            <a:rPr lang="en-US" sz="1050" b="0" i="0" dirty="0" err="1"/>
            <a:t>yeşil</a:t>
          </a:r>
          <a:r>
            <a:rPr lang="en-US" sz="1050" b="0" i="0" dirty="0"/>
            <a:t> </a:t>
          </a:r>
          <a:r>
            <a:rPr lang="en-US" sz="1050" b="0" i="0" dirty="0" err="1"/>
            <a:t>alglere</a:t>
          </a:r>
          <a:r>
            <a:rPr lang="en-US" sz="1050" b="0" i="0" dirty="0"/>
            <a:t> </a:t>
          </a:r>
          <a:r>
            <a:rPr lang="en-US" sz="1050" b="0" i="0" dirty="0" err="1"/>
            <a:t>biraz</a:t>
          </a:r>
          <a:r>
            <a:rPr lang="en-US" sz="1050" b="0" i="0" dirty="0"/>
            <a:t> </a:t>
          </a:r>
          <a:r>
            <a:rPr lang="en-US" sz="1050" b="0" i="0" dirty="0" err="1"/>
            <a:t>daha</a:t>
          </a:r>
          <a:r>
            <a:rPr lang="en-US" sz="1050" b="0" i="0" dirty="0"/>
            <a:t> </a:t>
          </a:r>
          <a:r>
            <a:rPr lang="en-US" sz="1050" b="0" i="0" dirty="0" err="1"/>
            <a:t>benzer</a:t>
          </a:r>
          <a:r>
            <a:rPr lang="en-US" sz="1050" b="0" i="0" dirty="0"/>
            <a:t> </a:t>
          </a:r>
          <a:r>
            <a:rPr lang="en-US" sz="1050" b="0" i="0" dirty="0" err="1"/>
            <a:t>görünür</a:t>
          </a:r>
          <a:endParaRPr lang="en-US" sz="1050" dirty="0"/>
        </a:p>
      </dgm:t>
    </dgm:pt>
    <dgm:pt modelId="{6AFD06C5-94B3-4C61-97B7-58FBFF02E879}" type="parTrans" cxnId="{AE8D3B95-A710-496D-9D78-F5EA99F8523D}">
      <dgm:prSet/>
      <dgm:spPr/>
      <dgm:t>
        <a:bodyPr/>
        <a:lstStyle/>
        <a:p>
          <a:endParaRPr lang="en-US"/>
        </a:p>
      </dgm:t>
    </dgm:pt>
    <dgm:pt modelId="{1E0A6DB4-8925-4C6A-951E-BE392CF5602E}" type="sibTrans" cxnId="{AE8D3B95-A710-496D-9D78-F5EA99F8523D}">
      <dgm:prSet/>
      <dgm:spPr/>
      <dgm:t>
        <a:bodyPr/>
        <a:lstStyle/>
        <a:p>
          <a:endParaRPr lang="en-US"/>
        </a:p>
      </dgm:t>
    </dgm:pt>
    <dgm:pt modelId="{1F1FA679-B553-47BE-A198-904BF0BA78E3}" type="pres">
      <dgm:prSet presAssocID="{9DBF3B93-8EAA-43DC-BA1C-54885749A191}" presName="diagram" presStyleCnt="0">
        <dgm:presLayoutVars>
          <dgm:dir/>
          <dgm:resizeHandles val="exact"/>
        </dgm:presLayoutVars>
      </dgm:prSet>
      <dgm:spPr/>
    </dgm:pt>
    <dgm:pt modelId="{D8DA34DD-168E-4F1E-AB55-9EA760E7278A}" type="pres">
      <dgm:prSet presAssocID="{A94C9F65-7FE2-4DFC-9647-B085A1EB44FF}" presName="node" presStyleLbl="node1" presStyleIdx="0" presStyleCnt="9">
        <dgm:presLayoutVars>
          <dgm:bulletEnabled val="1"/>
        </dgm:presLayoutVars>
      </dgm:prSet>
      <dgm:spPr/>
    </dgm:pt>
    <dgm:pt modelId="{1C9385B3-1CD1-48AE-927A-72D86C287266}" type="pres">
      <dgm:prSet presAssocID="{02A5F8F0-AE87-4745-9574-DE94C35D89BF}" presName="sibTrans" presStyleCnt="0"/>
      <dgm:spPr/>
    </dgm:pt>
    <dgm:pt modelId="{C46E8B75-782B-4E74-B1D0-F58432FE834B}" type="pres">
      <dgm:prSet presAssocID="{7417C7E6-51FC-41F0-A68F-1CA212AD71C1}" presName="node" presStyleLbl="node1" presStyleIdx="1" presStyleCnt="9">
        <dgm:presLayoutVars>
          <dgm:bulletEnabled val="1"/>
        </dgm:presLayoutVars>
      </dgm:prSet>
      <dgm:spPr/>
    </dgm:pt>
    <dgm:pt modelId="{E5088AEF-B8BA-43C5-8709-E26EC4E50B49}" type="pres">
      <dgm:prSet presAssocID="{3D72B932-0C8C-435B-A86B-D82071E48EA8}" presName="sibTrans" presStyleCnt="0"/>
      <dgm:spPr/>
    </dgm:pt>
    <dgm:pt modelId="{A260146F-4D90-4CED-A0B2-64AE4FA1410B}" type="pres">
      <dgm:prSet presAssocID="{B967CDED-E43B-486C-ACEE-5B8CFF3D388C}" presName="node" presStyleLbl="node1" presStyleIdx="2" presStyleCnt="9">
        <dgm:presLayoutVars>
          <dgm:bulletEnabled val="1"/>
        </dgm:presLayoutVars>
      </dgm:prSet>
      <dgm:spPr/>
    </dgm:pt>
    <dgm:pt modelId="{C7AE0461-381A-49CE-BBD6-5A66E07E33C2}" type="pres">
      <dgm:prSet presAssocID="{93974170-2758-4568-8227-DF4597C7A5F8}" presName="sibTrans" presStyleCnt="0"/>
      <dgm:spPr/>
    </dgm:pt>
    <dgm:pt modelId="{ACC1F51A-A334-4767-BC0E-A82590BA2551}" type="pres">
      <dgm:prSet presAssocID="{879ED3F9-0F19-4077-8906-0685BC71DBF1}" presName="node" presStyleLbl="node1" presStyleIdx="3" presStyleCnt="9">
        <dgm:presLayoutVars>
          <dgm:bulletEnabled val="1"/>
        </dgm:presLayoutVars>
      </dgm:prSet>
      <dgm:spPr/>
    </dgm:pt>
    <dgm:pt modelId="{8A3D653A-930C-4FB7-B812-9C3A73D36E23}" type="pres">
      <dgm:prSet presAssocID="{C5109E7A-29E4-4341-802A-56F3A16E82A9}" presName="sibTrans" presStyleCnt="0"/>
      <dgm:spPr/>
    </dgm:pt>
    <dgm:pt modelId="{E24E2C53-6678-4100-A2C7-8F66D13AB683}" type="pres">
      <dgm:prSet presAssocID="{4DE7C718-6D88-4893-9E02-0D2980D1C3DF}" presName="node" presStyleLbl="node1" presStyleIdx="4" presStyleCnt="9">
        <dgm:presLayoutVars>
          <dgm:bulletEnabled val="1"/>
        </dgm:presLayoutVars>
      </dgm:prSet>
      <dgm:spPr/>
    </dgm:pt>
    <dgm:pt modelId="{F2FC9343-2DCE-4680-AEDD-EFA6C20A90A9}" type="pres">
      <dgm:prSet presAssocID="{E8265C75-5D26-458A-BC60-207D77C0D74D}" presName="sibTrans" presStyleCnt="0"/>
      <dgm:spPr/>
    </dgm:pt>
    <dgm:pt modelId="{1A446593-6704-4F52-80B2-62EA1ED04BA5}" type="pres">
      <dgm:prSet presAssocID="{6370C981-E77E-4E64-91FB-45636D227374}" presName="node" presStyleLbl="node1" presStyleIdx="5" presStyleCnt="9">
        <dgm:presLayoutVars>
          <dgm:bulletEnabled val="1"/>
        </dgm:presLayoutVars>
      </dgm:prSet>
      <dgm:spPr/>
    </dgm:pt>
    <dgm:pt modelId="{AB91D996-F60A-459E-A8E7-9C0F808BB2A2}" type="pres">
      <dgm:prSet presAssocID="{65848098-2435-438D-BE9D-82D04AEECEB6}" presName="sibTrans" presStyleCnt="0"/>
      <dgm:spPr/>
    </dgm:pt>
    <dgm:pt modelId="{8E86D91E-A14A-473C-B5D0-B15C7E5A3852}" type="pres">
      <dgm:prSet presAssocID="{1534C51A-1A61-4244-BD11-123C42504477}" presName="node" presStyleLbl="node1" presStyleIdx="6" presStyleCnt="9">
        <dgm:presLayoutVars>
          <dgm:bulletEnabled val="1"/>
        </dgm:presLayoutVars>
      </dgm:prSet>
      <dgm:spPr/>
    </dgm:pt>
    <dgm:pt modelId="{5F13D217-7F75-445A-B1DF-158DBFA5C82B}" type="pres">
      <dgm:prSet presAssocID="{D4A114ED-51F5-4B15-B7AB-3FC26F27A488}" presName="sibTrans" presStyleCnt="0"/>
      <dgm:spPr/>
    </dgm:pt>
    <dgm:pt modelId="{1427F6D8-CA0D-4AD3-95E3-CA09AEA11A39}" type="pres">
      <dgm:prSet presAssocID="{87859BB4-A5B7-45E5-A62D-F35429CE3BD2}" presName="node" presStyleLbl="node1" presStyleIdx="7" presStyleCnt="9">
        <dgm:presLayoutVars>
          <dgm:bulletEnabled val="1"/>
        </dgm:presLayoutVars>
      </dgm:prSet>
      <dgm:spPr/>
    </dgm:pt>
    <dgm:pt modelId="{CBBD3737-F1EF-4D08-BDC5-369533C635E0}" type="pres">
      <dgm:prSet presAssocID="{12FD7E0A-D90B-42B8-9C5F-AC794EA5EECA}" presName="sibTrans" presStyleCnt="0"/>
      <dgm:spPr/>
    </dgm:pt>
    <dgm:pt modelId="{96B3FD8F-4315-4A17-900D-21CED55DFB1B}" type="pres">
      <dgm:prSet presAssocID="{37B87087-796B-4462-A789-48D40943C0B8}" presName="node" presStyleLbl="node1" presStyleIdx="8" presStyleCnt="9">
        <dgm:presLayoutVars>
          <dgm:bulletEnabled val="1"/>
        </dgm:presLayoutVars>
      </dgm:prSet>
      <dgm:spPr/>
    </dgm:pt>
  </dgm:ptLst>
  <dgm:cxnLst>
    <dgm:cxn modelId="{59724C06-9FF8-446A-BEA0-C7A08F44FFEC}" type="presOf" srcId="{6370C981-E77E-4E64-91FB-45636D227374}" destId="{1A446593-6704-4F52-80B2-62EA1ED04BA5}" srcOrd="0" destOrd="0" presId="urn:microsoft.com/office/officeart/2005/8/layout/default"/>
    <dgm:cxn modelId="{91C90E10-D489-4EEA-B573-4CF261295A29}" type="presOf" srcId="{B967CDED-E43B-486C-ACEE-5B8CFF3D388C}" destId="{A260146F-4D90-4CED-A0B2-64AE4FA1410B}" srcOrd="0" destOrd="0" presId="urn:microsoft.com/office/officeart/2005/8/layout/default"/>
    <dgm:cxn modelId="{B3EFCD11-2E8E-4727-8258-B5229A47C189}" srcId="{9DBF3B93-8EAA-43DC-BA1C-54885749A191}" destId="{879ED3F9-0F19-4077-8906-0685BC71DBF1}" srcOrd="3" destOrd="0" parTransId="{9D4BEF33-B0F2-44FF-A1B0-AD2956C40750}" sibTransId="{C5109E7A-29E4-4341-802A-56F3A16E82A9}"/>
    <dgm:cxn modelId="{A9B76F51-9042-4671-8444-78B393FCED35}" type="presOf" srcId="{879ED3F9-0F19-4077-8906-0685BC71DBF1}" destId="{ACC1F51A-A334-4767-BC0E-A82590BA2551}" srcOrd="0" destOrd="0" presId="urn:microsoft.com/office/officeart/2005/8/layout/default"/>
    <dgm:cxn modelId="{4B842354-3416-4B7A-B3C0-572E3FF350D1}" srcId="{9DBF3B93-8EAA-43DC-BA1C-54885749A191}" destId="{4DE7C718-6D88-4893-9E02-0D2980D1C3DF}" srcOrd="4" destOrd="0" parTransId="{BF1FC959-56F2-443C-841C-D6E8AA03F7DB}" sibTransId="{E8265C75-5D26-458A-BC60-207D77C0D74D}"/>
    <dgm:cxn modelId="{0BB47C56-2D25-48BE-A616-69A6CB6A694C}" type="presOf" srcId="{7417C7E6-51FC-41F0-A68F-1CA212AD71C1}" destId="{C46E8B75-782B-4E74-B1D0-F58432FE834B}" srcOrd="0" destOrd="0" presId="urn:microsoft.com/office/officeart/2005/8/layout/default"/>
    <dgm:cxn modelId="{BEE3DB7E-76AF-4767-BA32-B05BE022C490}" type="presOf" srcId="{1534C51A-1A61-4244-BD11-123C42504477}" destId="{8E86D91E-A14A-473C-B5D0-B15C7E5A3852}" srcOrd="0" destOrd="0" presId="urn:microsoft.com/office/officeart/2005/8/layout/default"/>
    <dgm:cxn modelId="{36F05489-B5CC-4C60-80BB-13ADE479BE2F}" srcId="{9DBF3B93-8EAA-43DC-BA1C-54885749A191}" destId="{1534C51A-1A61-4244-BD11-123C42504477}" srcOrd="6" destOrd="0" parTransId="{643DE7F9-C64E-439C-9156-F21CB6784186}" sibTransId="{D4A114ED-51F5-4B15-B7AB-3FC26F27A488}"/>
    <dgm:cxn modelId="{4A9A8992-6D15-47E1-80AE-B3A50BA1D816}" type="presOf" srcId="{4DE7C718-6D88-4893-9E02-0D2980D1C3DF}" destId="{E24E2C53-6678-4100-A2C7-8F66D13AB683}" srcOrd="0" destOrd="0" presId="urn:microsoft.com/office/officeart/2005/8/layout/default"/>
    <dgm:cxn modelId="{AE8D3B95-A710-496D-9D78-F5EA99F8523D}" srcId="{9DBF3B93-8EAA-43DC-BA1C-54885749A191}" destId="{37B87087-796B-4462-A789-48D40943C0B8}" srcOrd="8" destOrd="0" parTransId="{6AFD06C5-94B3-4C61-97B7-58FBFF02E879}" sibTransId="{1E0A6DB4-8925-4C6A-951E-BE392CF5602E}"/>
    <dgm:cxn modelId="{F2C89E98-8912-443F-B974-7E108F931F3C}" srcId="{9DBF3B93-8EAA-43DC-BA1C-54885749A191}" destId="{A94C9F65-7FE2-4DFC-9647-B085A1EB44FF}" srcOrd="0" destOrd="0" parTransId="{A4F9313D-8FD6-434B-9F42-05042F13AA7B}" sibTransId="{02A5F8F0-AE87-4745-9574-DE94C35D89BF}"/>
    <dgm:cxn modelId="{618FCEC9-9DA2-4B00-8FA7-C8628349BBD9}" type="presOf" srcId="{A94C9F65-7FE2-4DFC-9647-B085A1EB44FF}" destId="{D8DA34DD-168E-4F1E-AB55-9EA760E7278A}" srcOrd="0" destOrd="0" presId="urn:microsoft.com/office/officeart/2005/8/layout/default"/>
    <dgm:cxn modelId="{027A18D8-812F-4BE2-AC56-2BEBE97F2789}" srcId="{9DBF3B93-8EAA-43DC-BA1C-54885749A191}" destId="{7417C7E6-51FC-41F0-A68F-1CA212AD71C1}" srcOrd="1" destOrd="0" parTransId="{6902FA7F-5316-4D5A-A22E-E944D14FE6F9}" sibTransId="{3D72B932-0C8C-435B-A86B-D82071E48EA8}"/>
    <dgm:cxn modelId="{BAFC5CDC-8807-4DF8-BF38-B47DC368241D}" type="presOf" srcId="{9DBF3B93-8EAA-43DC-BA1C-54885749A191}" destId="{1F1FA679-B553-47BE-A198-904BF0BA78E3}" srcOrd="0" destOrd="0" presId="urn:microsoft.com/office/officeart/2005/8/layout/default"/>
    <dgm:cxn modelId="{D39955E5-3914-4CD8-A6EF-279910DC1971}" type="presOf" srcId="{37B87087-796B-4462-A789-48D40943C0B8}" destId="{96B3FD8F-4315-4A17-900D-21CED55DFB1B}" srcOrd="0" destOrd="0" presId="urn:microsoft.com/office/officeart/2005/8/layout/default"/>
    <dgm:cxn modelId="{AAAD3CEC-F05B-4DB3-A76A-C375C372D3C1}" srcId="{9DBF3B93-8EAA-43DC-BA1C-54885749A191}" destId="{6370C981-E77E-4E64-91FB-45636D227374}" srcOrd="5" destOrd="0" parTransId="{6373184A-3CC9-4505-B3FB-03AAC7B8022A}" sibTransId="{65848098-2435-438D-BE9D-82D04AEECEB6}"/>
    <dgm:cxn modelId="{A58FA0ED-9923-4B82-87F8-295696EF640D}" type="presOf" srcId="{87859BB4-A5B7-45E5-A62D-F35429CE3BD2}" destId="{1427F6D8-CA0D-4AD3-95E3-CA09AEA11A39}" srcOrd="0" destOrd="0" presId="urn:microsoft.com/office/officeart/2005/8/layout/default"/>
    <dgm:cxn modelId="{39AD17FA-666F-491C-879F-9B35C445B5F8}" srcId="{9DBF3B93-8EAA-43DC-BA1C-54885749A191}" destId="{87859BB4-A5B7-45E5-A62D-F35429CE3BD2}" srcOrd="7" destOrd="0" parTransId="{A3DEC2B4-2BFF-4C1B-8DE7-F709797286E0}" sibTransId="{12FD7E0A-D90B-42B8-9C5F-AC794EA5EECA}"/>
    <dgm:cxn modelId="{C624F0FE-B9BB-4041-ABF6-26729DAE49B9}" srcId="{9DBF3B93-8EAA-43DC-BA1C-54885749A191}" destId="{B967CDED-E43B-486C-ACEE-5B8CFF3D388C}" srcOrd="2" destOrd="0" parTransId="{F08B4E44-01C5-41C6-8F13-642FB054F8FC}" sibTransId="{93974170-2758-4568-8227-DF4597C7A5F8}"/>
    <dgm:cxn modelId="{FEB99133-17F5-4E46-B2D9-142919575646}" type="presParOf" srcId="{1F1FA679-B553-47BE-A198-904BF0BA78E3}" destId="{D8DA34DD-168E-4F1E-AB55-9EA760E7278A}" srcOrd="0" destOrd="0" presId="urn:microsoft.com/office/officeart/2005/8/layout/default"/>
    <dgm:cxn modelId="{C52113CE-3B82-42D2-BBFA-056B34979C4D}" type="presParOf" srcId="{1F1FA679-B553-47BE-A198-904BF0BA78E3}" destId="{1C9385B3-1CD1-48AE-927A-72D86C287266}" srcOrd="1" destOrd="0" presId="urn:microsoft.com/office/officeart/2005/8/layout/default"/>
    <dgm:cxn modelId="{1990B646-7AE6-4B26-80BA-17EEC26397C7}" type="presParOf" srcId="{1F1FA679-B553-47BE-A198-904BF0BA78E3}" destId="{C46E8B75-782B-4E74-B1D0-F58432FE834B}" srcOrd="2" destOrd="0" presId="urn:microsoft.com/office/officeart/2005/8/layout/default"/>
    <dgm:cxn modelId="{E0A49D42-FDA1-449D-BEDF-3FAEA7F5764F}" type="presParOf" srcId="{1F1FA679-B553-47BE-A198-904BF0BA78E3}" destId="{E5088AEF-B8BA-43C5-8709-E26EC4E50B49}" srcOrd="3" destOrd="0" presId="urn:microsoft.com/office/officeart/2005/8/layout/default"/>
    <dgm:cxn modelId="{DE9AFEE6-C682-4366-AB53-A6830C7E8107}" type="presParOf" srcId="{1F1FA679-B553-47BE-A198-904BF0BA78E3}" destId="{A260146F-4D90-4CED-A0B2-64AE4FA1410B}" srcOrd="4" destOrd="0" presId="urn:microsoft.com/office/officeart/2005/8/layout/default"/>
    <dgm:cxn modelId="{80B9018A-8578-4722-AD46-905B1C2BB92F}" type="presParOf" srcId="{1F1FA679-B553-47BE-A198-904BF0BA78E3}" destId="{C7AE0461-381A-49CE-BBD6-5A66E07E33C2}" srcOrd="5" destOrd="0" presId="urn:microsoft.com/office/officeart/2005/8/layout/default"/>
    <dgm:cxn modelId="{29F2AA21-DC91-4EBC-B71D-03299ADF7793}" type="presParOf" srcId="{1F1FA679-B553-47BE-A198-904BF0BA78E3}" destId="{ACC1F51A-A334-4767-BC0E-A82590BA2551}" srcOrd="6" destOrd="0" presId="urn:microsoft.com/office/officeart/2005/8/layout/default"/>
    <dgm:cxn modelId="{FAC1F14B-CFD3-4443-842F-0FD75A584C69}" type="presParOf" srcId="{1F1FA679-B553-47BE-A198-904BF0BA78E3}" destId="{8A3D653A-930C-4FB7-B812-9C3A73D36E23}" srcOrd="7" destOrd="0" presId="urn:microsoft.com/office/officeart/2005/8/layout/default"/>
    <dgm:cxn modelId="{CF69E408-13B7-4921-BAE9-C05DA6706D0A}" type="presParOf" srcId="{1F1FA679-B553-47BE-A198-904BF0BA78E3}" destId="{E24E2C53-6678-4100-A2C7-8F66D13AB683}" srcOrd="8" destOrd="0" presId="urn:microsoft.com/office/officeart/2005/8/layout/default"/>
    <dgm:cxn modelId="{CD069AF2-D147-464A-8C9D-30C0FD5ED02C}" type="presParOf" srcId="{1F1FA679-B553-47BE-A198-904BF0BA78E3}" destId="{F2FC9343-2DCE-4680-AEDD-EFA6C20A90A9}" srcOrd="9" destOrd="0" presId="urn:microsoft.com/office/officeart/2005/8/layout/default"/>
    <dgm:cxn modelId="{60F72E98-D9E7-4F32-B852-16F0CC382237}" type="presParOf" srcId="{1F1FA679-B553-47BE-A198-904BF0BA78E3}" destId="{1A446593-6704-4F52-80B2-62EA1ED04BA5}" srcOrd="10" destOrd="0" presId="urn:microsoft.com/office/officeart/2005/8/layout/default"/>
    <dgm:cxn modelId="{9EEBB186-FA81-409E-B901-31F3CF27C303}" type="presParOf" srcId="{1F1FA679-B553-47BE-A198-904BF0BA78E3}" destId="{AB91D996-F60A-459E-A8E7-9C0F808BB2A2}" srcOrd="11" destOrd="0" presId="urn:microsoft.com/office/officeart/2005/8/layout/default"/>
    <dgm:cxn modelId="{33CF452F-A345-426D-A014-49DFB4FF004D}" type="presParOf" srcId="{1F1FA679-B553-47BE-A198-904BF0BA78E3}" destId="{8E86D91E-A14A-473C-B5D0-B15C7E5A3852}" srcOrd="12" destOrd="0" presId="urn:microsoft.com/office/officeart/2005/8/layout/default"/>
    <dgm:cxn modelId="{5B427103-AEF4-4FF0-9C1A-E32F1A24334B}" type="presParOf" srcId="{1F1FA679-B553-47BE-A198-904BF0BA78E3}" destId="{5F13D217-7F75-445A-B1DF-158DBFA5C82B}" srcOrd="13" destOrd="0" presId="urn:microsoft.com/office/officeart/2005/8/layout/default"/>
    <dgm:cxn modelId="{12AC22CA-6C76-43CF-9C37-066525A3EE7F}" type="presParOf" srcId="{1F1FA679-B553-47BE-A198-904BF0BA78E3}" destId="{1427F6D8-CA0D-4AD3-95E3-CA09AEA11A39}" srcOrd="14" destOrd="0" presId="urn:microsoft.com/office/officeart/2005/8/layout/default"/>
    <dgm:cxn modelId="{A28414E9-DBF1-468D-926C-F65D472C9D5D}" type="presParOf" srcId="{1F1FA679-B553-47BE-A198-904BF0BA78E3}" destId="{CBBD3737-F1EF-4D08-BDC5-369533C635E0}" srcOrd="15" destOrd="0" presId="urn:microsoft.com/office/officeart/2005/8/layout/default"/>
    <dgm:cxn modelId="{CE283AAD-4EEE-4315-AC4E-C3E49F27D783}" type="presParOf" srcId="{1F1FA679-B553-47BE-A198-904BF0BA78E3}" destId="{96B3FD8F-4315-4A17-900D-21CED55DFB1B}"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8C77CD-989B-432F-A1B8-E1EB20B55D0E}" type="doc">
      <dgm:prSet loTypeId="urn:microsoft.com/office/officeart/2005/8/layout/venn1" loCatId="relationship" qsTypeId="urn:microsoft.com/office/officeart/2005/8/quickstyle/3d2" qsCatId="3D" csTypeId="urn:microsoft.com/office/officeart/2005/8/colors/accent1_2" csCatId="accent1"/>
      <dgm:spPr/>
      <dgm:t>
        <a:bodyPr/>
        <a:lstStyle/>
        <a:p>
          <a:endParaRPr lang="tr-TR"/>
        </a:p>
      </dgm:t>
    </dgm:pt>
    <dgm:pt modelId="{A52641F2-6373-4DFB-9397-38EB5EB2A819}">
      <dgm:prSet/>
      <dgm:spPr/>
      <dgm:t>
        <a:bodyPr/>
        <a:lstStyle/>
        <a:p>
          <a:r>
            <a:rPr lang="tr-TR" b="0" i="0" dirty="0"/>
            <a:t>Chlamydia ABD’de en sık görülen bakteriyel kaynaklı cinsel yolla bulaşan hastalık etkenidir. Yılda 2.8 milyon insan tedavi için doktora başvurur.</a:t>
          </a:r>
          <a:endParaRPr lang="tr-TR" dirty="0"/>
        </a:p>
      </dgm:t>
    </dgm:pt>
    <dgm:pt modelId="{D396872D-A0A0-4372-B310-DAAE6BB52B13}" type="parTrans" cxnId="{4E3DE123-E101-489C-B94B-D872B50FD84A}">
      <dgm:prSet/>
      <dgm:spPr/>
      <dgm:t>
        <a:bodyPr/>
        <a:lstStyle/>
        <a:p>
          <a:endParaRPr lang="tr-TR"/>
        </a:p>
      </dgm:t>
    </dgm:pt>
    <dgm:pt modelId="{B7658EC7-2577-439E-921D-4CCF4F672410}" type="sibTrans" cxnId="{4E3DE123-E101-489C-B94B-D872B50FD84A}">
      <dgm:prSet/>
      <dgm:spPr/>
      <dgm:t>
        <a:bodyPr/>
        <a:lstStyle/>
        <a:p>
          <a:endParaRPr lang="tr-TR"/>
        </a:p>
      </dgm:t>
    </dgm:pt>
    <dgm:pt modelId="{0C8B3B2B-0A4C-4496-B346-5469AF4E1D57}" type="pres">
      <dgm:prSet presAssocID="{288C77CD-989B-432F-A1B8-E1EB20B55D0E}" presName="compositeShape" presStyleCnt="0">
        <dgm:presLayoutVars>
          <dgm:chMax val="7"/>
          <dgm:dir/>
          <dgm:resizeHandles val="exact"/>
        </dgm:presLayoutVars>
      </dgm:prSet>
      <dgm:spPr/>
    </dgm:pt>
    <dgm:pt modelId="{E229EB49-B20A-4E73-881F-FD39EBB3A318}" type="pres">
      <dgm:prSet presAssocID="{A52641F2-6373-4DFB-9397-38EB5EB2A819}" presName="circ1TxSh" presStyleLbl="vennNode1" presStyleIdx="0" presStyleCnt="1"/>
      <dgm:spPr/>
    </dgm:pt>
  </dgm:ptLst>
  <dgm:cxnLst>
    <dgm:cxn modelId="{4E3DE123-E101-489C-B94B-D872B50FD84A}" srcId="{288C77CD-989B-432F-A1B8-E1EB20B55D0E}" destId="{A52641F2-6373-4DFB-9397-38EB5EB2A819}" srcOrd="0" destOrd="0" parTransId="{D396872D-A0A0-4372-B310-DAAE6BB52B13}" sibTransId="{B7658EC7-2577-439E-921D-4CCF4F672410}"/>
    <dgm:cxn modelId="{08C47445-D51D-4DBF-A571-747BBB0FD02E}" type="presOf" srcId="{288C77CD-989B-432F-A1B8-E1EB20B55D0E}" destId="{0C8B3B2B-0A4C-4496-B346-5469AF4E1D57}" srcOrd="0" destOrd="0" presId="urn:microsoft.com/office/officeart/2005/8/layout/venn1"/>
    <dgm:cxn modelId="{2C7749D3-0FD3-4181-9571-28C6BE60E4D5}" type="presOf" srcId="{A52641F2-6373-4DFB-9397-38EB5EB2A819}" destId="{E229EB49-B20A-4E73-881F-FD39EBB3A318}" srcOrd="0" destOrd="0" presId="urn:microsoft.com/office/officeart/2005/8/layout/venn1"/>
    <dgm:cxn modelId="{B6BC6FA3-D7E1-44B4-9F0C-E2C21E590F03}" type="presParOf" srcId="{0C8B3B2B-0A4C-4496-B346-5469AF4E1D57}" destId="{E229EB49-B20A-4E73-881F-FD39EBB3A318}"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420B9D-CE3E-4FE5-A40F-66E2335B5895}"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tr-TR"/>
        </a:p>
      </dgm:t>
    </dgm:pt>
    <dgm:pt modelId="{28AAEF5D-FB0A-41DB-AECB-00B3A81EA4D9}">
      <dgm:prSet/>
      <dgm:spPr/>
      <dgm:t>
        <a:bodyPr/>
        <a:lstStyle/>
        <a:p>
          <a:r>
            <a:rPr lang="tr-TR" b="1" i="0" dirty="0"/>
            <a:t>5. Şube: Planctomyces </a:t>
          </a:r>
          <a:r>
            <a:rPr lang="tr-TR" b="0" i="0" dirty="0"/>
            <a:t>(Filogenetiksel olarak eşsiz ve Saplı bakteri)</a:t>
          </a:r>
          <a:endParaRPr lang="tr-TR" dirty="0"/>
        </a:p>
      </dgm:t>
    </dgm:pt>
    <dgm:pt modelId="{46C9F834-1EE7-4B3B-B229-E9B9787E77A7}" type="parTrans" cxnId="{AD1FD6D3-F6AF-4962-A85F-5C83D2D603CB}">
      <dgm:prSet/>
      <dgm:spPr/>
      <dgm:t>
        <a:bodyPr/>
        <a:lstStyle/>
        <a:p>
          <a:endParaRPr lang="tr-TR"/>
        </a:p>
      </dgm:t>
    </dgm:pt>
    <dgm:pt modelId="{85910B6B-C807-47AC-82B2-BEBB7063AC3C}" type="sibTrans" cxnId="{AD1FD6D3-F6AF-4962-A85F-5C83D2D603CB}">
      <dgm:prSet/>
      <dgm:spPr/>
      <dgm:t>
        <a:bodyPr/>
        <a:lstStyle/>
        <a:p>
          <a:endParaRPr lang="tr-TR"/>
        </a:p>
      </dgm:t>
    </dgm:pt>
    <dgm:pt modelId="{FE075DCC-953D-4405-9C54-14F2A8612E91}">
      <dgm:prSet/>
      <dgm:spPr/>
      <dgm:t>
        <a:bodyPr/>
        <a:lstStyle/>
        <a:p>
          <a:r>
            <a:rPr lang="tr-TR" dirty="0"/>
            <a:t>Morfolojik olarak eşsiz </a:t>
          </a:r>
        </a:p>
      </dgm:t>
    </dgm:pt>
    <dgm:pt modelId="{041C6803-6BE0-4B2E-BE40-6EBB88D17A7D}" type="parTrans" cxnId="{09D523EE-EA3E-4D81-84F8-4EC18056892C}">
      <dgm:prSet/>
      <dgm:spPr/>
      <dgm:t>
        <a:bodyPr/>
        <a:lstStyle/>
        <a:p>
          <a:endParaRPr lang="tr-TR"/>
        </a:p>
      </dgm:t>
    </dgm:pt>
    <dgm:pt modelId="{56F2BCCE-776F-4F2E-AFD6-09449C1D3AAC}" type="sibTrans" cxnId="{09D523EE-EA3E-4D81-84F8-4EC18056892C}">
      <dgm:prSet/>
      <dgm:spPr/>
      <dgm:t>
        <a:bodyPr/>
        <a:lstStyle/>
        <a:p>
          <a:endParaRPr lang="tr-TR"/>
        </a:p>
      </dgm:t>
    </dgm:pt>
    <dgm:pt modelId="{0FDA8B6D-5967-46EC-8459-FC182999A12D}">
      <dgm:prSet/>
      <dgm:spPr/>
      <dgm:t>
        <a:bodyPr/>
        <a:lstStyle/>
        <a:p>
          <a:r>
            <a:rPr lang="tr-TR" dirty="0"/>
            <a:t>Saplı bakteriler, sap kısmı protein </a:t>
          </a:r>
        </a:p>
      </dgm:t>
    </dgm:pt>
    <dgm:pt modelId="{418A30C2-D328-4904-AC25-8215A00F9F6C}" type="parTrans" cxnId="{04263BC2-C90F-4F1A-8515-5D5943292369}">
      <dgm:prSet/>
      <dgm:spPr/>
      <dgm:t>
        <a:bodyPr/>
        <a:lstStyle/>
        <a:p>
          <a:endParaRPr lang="tr-TR"/>
        </a:p>
      </dgm:t>
    </dgm:pt>
    <dgm:pt modelId="{727498F5-9A04-42F4-91AB-4579F074F2B1}" type="sibTrans" cxnId="{04263BC2-C90F-4F1A-8515-5D5943292369}">
      <dgm:prSet/>
      <dgm:spPr/>
      <dgm:t>
        <a:bodyPr/>
        <a:lstStyle/>
        <a:p>
          <a:endParaRPr lang="tr-TR"/>
        </a:p>
      </dgm:t>
    </dgm:pt>
    <dgm:pt modelId="{F09D0224-58F6-4D94-B9BD-DF85F9D19B42}">
      <dgm:prSet/>
      <dgm:spPr/>
      <dgm:t>
        <a:bodyPr/>
        <a:lstStyle/>
        <a:p>
          <a:r>
            <a:rPr lang="tr-TR" dirty="0"/>
            <a:t>Hücre içinde bölmeli yapı oluşturmaları yani kapsamlı bir hücre iç yapısı</a:t>
          </a:r>
        </a:p>
      </dgm:t>
    </dgm:pt>
    <dgm:pt modelId="{BC8B4F3A-4314-45F5-9CD3-5C3B8A9EDFB5}" type="parTrans" cxnId="{ED8073B4-3BF6-42DF-9D19-61F885879BF2}">
      <dgm:prSet/>
      <dgm:spPr/>
      <dgm:t>
        <a:bodyPr/>
        <a:lstStyle/>
        <a:p>
          <a:endParaRPr lang="tr-TR"/>
        </a:p>
      </dgm:t>
    </dgm:pt>
    <dgm:pt modelId="{8D4ADC78-872E-426E-B5D8-6D71F0227E62}" type="sibTrans" cxnId="{ED8073B4-3BF6-42DF-9D19-61F885879BF2}">
      <dgm:prSet/>
      <dgm:spPr/>
      <dgm:t>
        <a:bodyPr/>
        <a:lstStyle/>
        <a:p>
          <a:endParaRPr lang="tr-TR"/>
        </a:p>
      </dgm:t>
    </dgm:pt>
    <dgm:pt modelId="{C583255B-28AE-4DAE-BC02-C9B6B1566131}" type="pres">
      <dgm:prSet presAssocID="{B7420B9D-CE3E-4FE5-A40F-66E2335B5895}" presName="compositeShape" presStyleCnt="0">
        <dgm:presLayoutVars>
          <dgm:dir/>
          <dgm:resizeHandles/>
        </dgm:presLayoutVars>
      </dgm:prSet>
      <dgm:spPr/>
    </dgm:pt>
    <dgm:pt modelId="{90DD925C-EB01-4EB2-80C9-A851E9B90FA8}" type="pres">
      <dgm:prSet presAssocID="{B7420B9D-CE3E-4FE5-A40F-66E2335B5895}" presName="pyramid" presStyleLbl="node1" presStyleIdx="0" presStyleCnt="1" custLinFactNeighborX="-422" custLinFactNeighborY="-3083"/>
      <dgm:spPr/>
    </dgm:pt>
    <dgm:pt modelId="{EAF3ACFC-92E6-4574-9247-197C2F690B8C}" type="pres">
      <dgm:prSet presAssocID="{B7420B9D-CE3E-4FE5-A40F-66E2335B5895}" presName="theList" presStyleCnt="0"/>
      <dgm:spPr/>
    </dgm:pt>
    <dgm:pt modelId="{6384F217-658B-4BB5-830C-9A8EFF4CAECF}" type="pres">
      <dgm:prSet presAssocID="{28AAEF5D-FB0A-41DB-AECB-00B3A81EA4D9}" presName="aNode" presStyleLbl="fgAcc1" presStyleIdx="0" presStyleCnt="4">
        <dgm:presLayoutVars>
          <dgm:bulletEnabled val="1"/>
        </dgm:presLayoutVars>
      </dgm:prSet>
      <dgm:spPr/>
    </dgm:pt>
    <dgm:pt modelId="{42B9AB49-87C7-44F3-AEDC-5FBC44592807}" type="pres">
      <dgm:prSet presAssocID="{28AAEF5D-FB0A-41DB-AECB-00B3A81EA4D9}" presName="aSpace" presStyleCnt="0"/>
      <dgm:spPr/>
    </dgm:pt>
    <dgm:pt modelId="{65147D2F-FBB1-4F7A-A084-83F9E57503F0}" type="pres">
      <dgm:prSet presAssocID="{FE075DCC-953D-4405-9C54-14F2A8612E91}" presName="aNode" presStyleLbl="fgAcc1" presStyleIdx="1" presStyleCnt="4">
        <dgm:presLayoutVars>
          <dgm:bulletEnabled val="1"/>
        </dgm:presLayoutVars>
      </dgm:prSet>
      <dgm:spPr/>
    </dgm:pt>
    <dgm:pt modelId="{F733896D-DC85-4739-BD79-C3A774C886C8}" type="pres">
      <dgm:prSet presAssocID="{FE075DCC-953D-4405-9C54-14F2A8612E91}" presName="aSpace" presStyleCnt="0"/>
      <dgm:spPr/>
    </dgm:pt>
    <dgm:pt modelId="{264121AF-6DD3-4940-992D-525E67991D65}" type="pres">
      <dgm:prSet presAssocID="{0FDA8B6D-5967-46EC-8459-FC182999A12D}" presName="aNode" presStyleLbl="fgAcc1" presStyleIdx="2" presStyleCnt="4">
        <dgm:presLayoutVars>
          <dgm:bulletEnabled val="1"/>
        </dgm:presLayoutVars>
      </dgm:prSet>
      <dgm:spPr/>
    </dgm:pt>
    <dgm:pt modelId="{54166962-76C9-413D-BF47-A2BAFD08BCE0}" type="pres">
      <dgm:prSet presAssocID="{0FDA8B6D-5967-46EC-8459-FC182999A12D}" presName="aSpace" presStyleCnt="0"/>
      <dgm:spPr/>
    </dgm:pt>
    <dgm:pt modelId="{DC32FA79-0E63-4DAB-8F7B-BDEF6E5AECB2}" type="pres">
      <dgm:prSet presAssocID="{F09D0224-58F6-4D94-B9BD-DF85F9D19B42}" presName="aNode" presStyleLbl="fgAcc1" presStyleIdx="3" presStyleCnt="4">
        <dgm:presLayoutVars>
          <dgm:bulletEnabled val="1"/>
        </dgm:presLayoutVars>
      </dgm:prSet>
      <dgm:spPr/>
    </dgm:pt>
    <dgm:pt modelId="{4394BC5D-FE7C-4879-8242-DA9CCF31FD2B}" type="pres">
      <dgm:prSet presAssocID="{F09D0224-58F6-4D94-B9BD-DF85F9D19B42}" presName="aSpace" presStyleCnt="0"/>
      <dgm:spPr/>
    </dgm:pt>
  </dgm:ptLst>
  <dgm:cxnLst>
    <dgm:cxn modelId="{0E95E934-E06A-4FC2-B956-774A0FF70CD5}" type="presOf" srcId="{FE075DCC-953D-4405-9C54-14F2A8612E91}" destId="{65147D2F-FBB1-4F7A-A084-83F9E57503F0}" srcOrd="0" destOrd="0" presId="urn:microsoft.com/office/officeart/2005/8/layout/pyramid2"/>
    <dgm:cxn modelId="{08335536-FF26-4CF7-A170-381DA3AD78CA}" type="presOf" srcId="{F09D0224-58F6-4D94-B9BD-DF85F9D19B42}" destId="{DC32FA79-0E63-4DAB-8F7B-BDEF6E5AECB2}" srcOrd="0" destOrd="0" presId="urn:microsoft.com/office/officeart/2005/8/layout/pyramid2"/>
    <dgm:cxn modelId="{C69ABD61-62F0-453F-8CE0-299948C32765}" type="presOf" srcId="{0FDA8B6D-5967-46EC-8459-FC182999A12D}" destId="{264121AF-6DD3-4940-992D-525E67991D65}" srcOrd="0" destOrd="0" presId="urn:microsoft.com/office/officeart/2005/8/layout/pyramid2"/>
    <dgm:cxn modelId="{EC930348-0F29-475B-B58F-D386C2DAE6C2}" type="presOf" srcId="{B7420B9D-CE3E-4FE5-A40F-66E2335B5895}" destId="{C583255B-28AE-4DAE-BC02-C9B6B1566131}" srcOrd="0" destOrd="0" presId="urn:microsoft.com/office/officeart/2005/8/layout/pyramid2"/>
    <dgm:cxn modelId="{2D487192-6442-40EE-8862-34BFDEB87D59}" type="presOf" srcId="{28AAEF5D-FB0A-41DB-AECB-00B3A81EA4D9}" destId="{6384F217-658B-4BB5-830C-9A8EFF4CAECF}" srcOrd="0" destOrd="0" presId="urn:microsoft.com/office/officeart/2005/8/layout/pyramid2"/>
    <dgm:cxn modelId="{ED8073B4-3BF6-42DF-9D19-61F885879BF2}" srcId="{B7420B9D-CE3E-4FE5-A40F-66E2335B5895}" destId="{F09D0224-58F6-4D94-B9BD-DF85F9D19B42}" srcOrd="3" destOrd="0" parTransId="{BC8B4F3A-4314-45F5-9CD3-5C3B8A9EDFB5}" sibTransId="{8D4ADC78-872E-426E-B5D8-6D71F0227E62}"/>
    <dgm:cxn modelId="{04263BC2-C90F-4F1A-8515-5D5943292369}" srcId="{B7420B9D-CE3E-4FE5-A40F-66E2335B5895}" destId="{0FDA8B6D-5967-46EC-8459-FC182999A12D}" srcOrd="2" destOrd="0" parTransId="{418A30C2-D328-4904-AC25-8215A00F9F6C}" sibTransId="{727498F5-9A04-42F4-91AB-4579F074F2B1}"/>
    <dgm:cxn modelId="{AD1FD6D3-F6AF-4962-A85F-5C83D2D603CB}" srcId="{B7420B9D-CE3E-4FE5-A40F-66E2335B5895}" destId="{28AAEF5D-FB0A-41DB-AECB-00B3A81EA4D9}" srcOrd="0" destOrd="0" parTransId="{46C9F834-1EE7-4B3B-B229-E9B9787E77A7}" sibTransId="{85910B6B-C807-47AC-82B2-BEBB7063AC3C}"/>
    <dgm:cxn modelId="{09D523EE-EA3E-4D81-84F8-4EC18056892C}" srcId="{B7420B9D-CE3E-4FE5-A40F-66E2335B5895}" destId="{FE075DCC-953D-4405-9C54-14F2A8612E91}" srcOrd="1" destOrd="0" parTransId="{041C6803-6BE0-4B2E-BE40-6EBB88D17A7D}" sibTransId="{56F2BCCE-776F-4F2E-AFD6-09449C1D3AAC}"/>
    <dgm:cxn modelId="{BB38ABEC-58D0-4791-8DD8-58A65BBB008A}" type="presParOf" srcId="{C583255B-28AE-4DAE-BC02-C9B6B1566131}" destId="{90DD925C-EB01-4EB2-80C9-A851E9B90FA8}" srcOrd="0" destOrd="0" presId="urn:microsoft.com/office/officeart/2005/8/layout/pyramid2"/>
    <dgm:cxn modelId="{E8260882-4B31-46EB-8A67-8875299D06B6}" type="presParOf" srcId="{C583255B-28AE-4DAE-BC02-C9B6B1566131}" destId="{EAF3ACFC-92E6-4574-9247-197C2F690B8C}" srcOrd="1" destOrd="0" presId="urn:microsoft.com/office/officeart/2005/8/layout/pyramid2"/>
    <dgm:cxn modelId="{F381D9D3-B76D-4E28-9230-A8061B8BC423}" type="presParOf" srcId="{EAF3ACFC-92E6-4574-9247-197C2F690B8C}" destId="{6384F217-658B-4BB5-830C-9A8EFF4CAECF}" srcOrd="0" destOrd="0" presId="urn:microsoft.com/office/officeart/2005/8/layout/pyramid2"/>
    <dgm:cxn modelId="{528567D1-07C1-4CBE-BA79-2630B52BB551}" type="presParOf" srcId="{EAF3ACFC-92E6-4574-9247-197C2F690B8C}" destId="{42B9AB49-87C7-44F3-AEDC-5FBC44592807}" srcOrd="1" destOrd="0" presId="urn:microsoft.com/office/officeart/2005/8/layout/pyramid2"/>
    <dgm:cxn modelId="{F5ACD035-46F6-4910-9F4C-2678D871F4EA}" type="presParOf" srcId="{EAF3ACFC-92E6-4574-9247-197C2F690B8C}" destId="{65147D2F-FBB1-4F7A-A084-83F9E57503F0}" srcOrd="2" destOrd="0" presId="urn:microsoft.com/office/officeart/2005/8/layout/pyramid2"/>
    <dgm:cxn modelId="{06CB127C-4C1B-4391-BF92-DE30537FB42C}" type="presParOf" srcId="{EAF3ACFC-92E6-4574-9247-197C2F690B8C}" destId="{F733896D-DC85-4739-BD79-C3A774C886C8}" srcOrd="3" destOrd="0" presId="urn:microsoft.com/office/officeart/2005/8/layout/pyramid2"/>
    <dgm:cxn modelId="{7A4F7770-2E94-41A6-8F46-B2F5C4123CDB}" type="presParOf" srcId="{EAF3ACFC-92E6-4574-9247-197C2F690B8C}" destId="{264121AF-6DD3-4940-992D-525E67991D65}" srcOrd="4" destOrd="0" presId="urn:microsoft.com/office/officeart/2005/8/layout/pyramid2"/>
    <dgm:cxn modelId="{93F134F3-C11E-4F12-ADB1-EA258E7D7E10}" type="presParOf" srcId="{EAF3ACFC-92E6-4574-9247-197C2F690B8C}" destId="{54166962-76C9-413D-BF47-A2BAFD08BCE0}" srcOrd="5" destOrd="0" presId="urn:microsoft.com/office/officeart/2005/8/layout/pyramid2"/>
    <dgm:cxn modelId="{B75C561E-0F0B-4697-A666-94E27E5DF890}" type="presParOf" srcId="{EAF3ACFC-92E6-4574-9247-197C2F690B8C}" destId="{DC32FA79-0E63-4DAB-8F7B-BDEF6E5AECB2}" srcOrd="6" destOrd="0" presId="urn:microsoft.com/office/officeart/2005/8/layout/pyramid2"/>
    <dgm:cxn modelId="{25E0B1FD-65B8-476C-97B4-495B8517761C}" type="presParOf" srcId="{EAF3ACFC-92E6-4574-9247-197C2F690B8C}" destId="{4394BC5D-FE7C-4879-8242-DA9CCF31FD2B}"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80EE24-C80F-451A-84DB-BCF719BFD5E4}"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tr-TR"/>
        </a:p>
      </dgm:t>
    </dgm:pt>
    <dgm:pt modelId="{EB8CDA3E-3ED7-4B43-938D-12BC619ABC4E}">
      <dgm:prSet/>
      <dgm:spPr/>
      <dgm:t>
        <a:bodyPr/>
        <a:lstStyle/>
        <a:p>
          <a:r>
            <a:rPr lang="tr-TR" b="0" i="0" dirty="0"/>
            <a:t>6. Şube: </a:t>
          </a:r>
          <a:r>
            <a:rPr lang="tr-TR" b="0" i="1" dirty="0"/>
            <a:t>Verrucomicrobia </a:t>
          </a:r>
          <a:endParaRPr lang="tr-TR" dirty="0"/>
        </a:p>
      </dgm:t>
    </dgm:pt>
    <dgm:pt modelId="{D3831437-8CCF-4454-B4DC-37BB2B248F16}" type="parTrans" cxnId="{B8E03D69-398C-48FD-B48F-DC488A88AE6A}">
      <dgm:prSet/>
      <dgm:spPr/>
      <dgm:t>
        <a:bodyPr/>
        <a:lstStyle/>
        <a:p>
          <a:endParaRPr lang="tr-TR"/>
        </a:p>
      </dgm:t>
    </dgm:pt>
    <dgm:pt modelId="{001213FE-587C-46E3-A5C3-58EC4840E284}" type="sibTrans" cxnId="{B8E03D69-398C-48FD-B48F-DC488A88AE6A}">
      <dgm:prSet/>
      <dgm:spPr/>
      <dgm:t>
        <a:bodyPr/>
        <a:lstStyle/>
        <a:p>
          <a:endParaRPr lang="tr-TR"/>
        </a:p>
      </dgm:t>
    </dgm:pt>
    <dgm:pt modelId="{D9A7D72B-D8B3-4577-A7B1-3A43FBA9EE56}">
      <dgm:prSet/>
      <dgm:spPr/>
      <dgm:t>
        <a:bodyPr/>
        <a:lstStyle/>
        <a:p>
          <a:r>
            <a:rPr lang="tr-TR" dirty="0"/>
            <a:t>Prosteka adı verilen sitoplazmik uzantılara sahipler </a:t>
          </a:r>
        </a:p>
      </dgm:t>
    </dgm:pt>
    <dgm:pt modelId="{D042E07C-C3F7-4D28-9CD8-CA7578D799B7}" type="parTrans" cxnId="{139AEDC7-69E4-40BD-8EA1-85CE8554AF07}">
      <dgm:prSet/>
      <dgm:spPr/>
      <dgm:t>
        <a:bodyPr/>
        <a:lstStyle/>
        <a:p>
          <a:endParaRPr lang="tr-TR"/>
        </a:p>
      </dgm:t>
    </dgm:pt>
    <dgm:pt modelId="{57A493A8-A083-4F7F-8E57-DCD4DA7BB3B3}" type="sibTrans" cxnId="{139AEDC7-69E4-40BD-8EA1-85CE8554AF07}">
      <dgm:prSet/>
      <dgm:spPr/>
      <dgm:t>
        <a:bodyPr/>
        <a:lstStyle/>
        <a:p>
          <a:endParaRPr lang="tr-TR"/>
        </a:p>
      </dgm:t>
    </dgm:pt>
    <dgm:pt modelId="{DA299141-2DE3-4792-93A2-24410E70A90B}" type="pres">
      <dgm:prSet presAssocID="{BA80EE24-C80F-451A-84DB-BCF719BFD5E4}" presName="Name0" presStyleCnt="0">
        <dgm:presLayoutVars>
          <dgm:dir/>
          <dgm:animLvl val="lvl"/>
          <dgm:resizeHandles val="exact"/>
        </dgm:presLayoutVars>
      </dgm:prSet>
      <dgm:spPr/>
    </dgm:pt>
    <dgm:pt modelId="{F7CD58FE-7D5F-414E-A0A3-040C678B4D9C}" type="pres">
      <dgm:prSet presAssocID="{EB8CDA3E-3ED7-4B43-938D-12BC619ABC4E}" presName="linNode" presStyleCnt="0"/>
      <dgm:spPr/>
    </dgm:pt>
    <dgm:pt modelId="{A8749CA0-AC56-43DA-B132-E1436AD32CC9}" type="pres">
      <dgm:prSet presAssocID="{EB8CDA3E-3ED7-4B43-938D-12BC619ABC4E}" presName="parentText" presStyleLbl="node1" presStyleIdx="0" presStyleCnt="2">
        <dgm:presLayoutVars>
          <dgm:chMax val="1"/>
          <dgm:bulletEnabled val="1"/>
        </dgm:presLayoutVars>
      </dgm:prSet>
      <dgm:spPr/>
    </dgm:pt>
    <dgm:pt modelId="{4B2B0E8A-5EBF-4D4E-9D34-B1C2F610BBD6}" type="pres">
      <dgm:prSet presAssocID="{001213FE-587C-46E3-A5C3-58EC4840E284}" presName="sp" presStyleCnt="0"/>
      <dgm:spPr/>
    </dgm:pt>
    <dgm:pt modelId="{4AF1EC11-72D4-4A42-B072-1E424827F64A}" type="pres">
      <dgm:prSet presAssocID="{D9A7D72B-D8B3-4577-A7B1-3A43FBA9EE56}" presName="linNode" presStyleCnt="0"/>
      <dgm:spPr/>
    </dgm:pt>
    <dgm:pt modelId="{BD086299-019B-4538-8C03-423F4E96ABE2}" type="pres">
      <dgm:prSet presAssocID="{D9A7D72B-D8B3-4577-A7B1-3A43FBA9EE56}" presName="parentText" presStyleLbl="node1" presStyleIdx="1" presStyleCnt="2">
        <dgm:presLayoutVars>
          <dgm:chMax val="1"/>
          <dgm:bulletEnabled val="1"/>
        </dgm:presLayoutVars>
      </dgm:prSet>
      <dgm:spPr/>
    </dgm:pt>
  </dgm:ptLst>
  <dgm:cxnLst>
    <dgm:cxn modelId="{3E3F111E-76A0-4020-8DE2-466340386634}" type="presOf" srcId="{D9A7D72B-D8B3-4577-A7B1-3A43FBA9EE56}" destId="{BD086299-019B-4538-8C03-423F4E96ABE2}" srcOrd="0" destOrd="0" presId="urn:microsoft.com/office/officeart/2005/8/layout/vList5"/>
    <dgm:cxn modelId="{B8E03D69-398C-48FD-B48F-DC488A88AE6A}" srcId="{BA80EE24-C80F-451A-84DB-BCF719BFD5E4}" destId="{EB8CDA3E-3ED7-4B43-938D-12BC619ABC4E}" srcOrd="0" destOrd="0" parTransId="{D3831437-8CCF-4454-B4DC-37BB2B248F16}" sibTransId="{001213FE-587C-46E3-A5C3-58EC4840E284}"/>
    <dgm:cxn modelId="{6FBA9089-F8CB-450F-9DAE-1D67B029A8DA}" type="presOf" srcId="{BA80EE24-C80F-451A-84DB-BCF719BFD5E4}" destId="{DA299141-2DE3-4792-93A2-24410E70A90B}" srcOrd="0" destOrd="0" presId="urn:microsoft.com/office/officeart/2005/8/layout/vList5"/>
    <dgm:cxn modelId="{F33ACAA1-D660-403E-B762-D04DCED51448}" type="presOf" srcId="{EB8CDA3E-3ED7-4B43-938D-12BC619ABC4E}" destId="{A8749CA0-AC56-43DA-B132-E1436AD32CC9}" srcOrd="0" destOrd="0" presId="urn:microsoft.com/office/officeart/2005/8/layout/vList5"/>
    <dgm:cxn modelId="{139AEDC7-69E4-40BD-8EA1-85CE8554AF07}" srcId="{BA80EE24-C80F-451A-84DB-BCF719BFD5E4}" destId="{D9A7D72B-D8B3-4577-A7B1-3A43FBA9EE56}" srcOrd="1" destOrd="0" parTransId="{D042E07C-C3F7-4D28-9CD8-CA7578D799B7}" sibTransId="{57A493A8-A083-4F7F-8E57-DCD4DA7BB3B3}"/>
    <dgm:cxn modelId="{1B44D49A-0662-412B-B0D1-3E4430EF271B}" type="presParOf" srcId="{DA299141-2DE3-4792-93A2-24410E70A90B}" destId="{F7CD58FE-7D5F-414E-A0A3-040C678B4D9C}" srcOrd="0" destOrd="0" presId="urn:microsoft.com/office/officeart/2005/8/layout/vList5"/>
    <dgm:cxn modelId="{2246E5F9-820E-41CA-98C1-0E12C39351B7}" type="presParOf" srcId="{F7CD58FE-7D5F-414E-A0A3-040C678B4D9C}" destId="{A8749CA0-AC56-43DA-B132-E1436AD32CC9}" srcOrd="0" destOrd="0" presId="urn:microsoft.com/office/officeart/2005/8/layout/vList5"/>
    <dgm:cxn modelId="{DBEE77B9-483D-4D2C-9403-1517CB725C2F}" type="presParOf" srcId="{DA299141-2DE3-4792-93A2-24410E70A90B}" destId="{4B2B0E8A-5EBF-4D4E-9D34-B1C2F610BBD6}" srcOrd="1" destOrd="0" presId="urn:microsoft.com/office/officeart/2005/8/layout/vList5"/>
    <dgm:cxn modelId="{3D5CA4DD-76F0-4BF1-B2C2-907714112B19}" type="presParOf" srcId="{DA299141-2DE3-4792-93A2-24410E70A90B}" destId="{4AF1EC11-72D4-4A42-B072-1E424827F64A}" srcOrd="2" destOrd="0" presId="urn:microsoft.com/office/officeart/2005/8/layout/vList5"/>
    <dgm:cxn modelId="{9D0D9D4B-67E1-4BA1-9DFB-0BD5E751CF0F}" type="presParOf" srcId="{4AF1EC11-72D4-4A42-B072-1E424827F64A}" destId="{BD086299-019B-4538-8C03-423F4E96ABE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7AFDFD-95D7-40BD-94ED-4A7C900705F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tr-TR"/>
        </a:p>
      </dgm:t>
    </dgm:pt>
    <dgm:pt modelId="{D4FB253E-C8EA-49FC-A48F-08E4965FDEA6}">
      <dgm:prSet phldrT="[Text]" custT="1"/>
      <dgm:spPr/>
      <dgm:t>
        <a:bodyPr/>
        <a:lstStyle/>
        <a:p>
          <a:r>
            <a:rPr lang="tr-TR" sz="2000" dirty="0">
              <a:solidFill>
                <a:schemeClr val="bg1"/>
              </a:solidFill>
            </a:rPr>
            <a:t>Yeşil Kükürt Bakterileri</a:t>
          </a:r>
        </a:p>
      </dgm:t>
    </dgm:pt>
    <dgm:pt modelId="{10FBCAC0-3D02-4507-A131-45C97BBE98C2}" type="parTrans" cxnId="{0AE5BB26-BB7B-47E5-9A06-2EAB57077E90}">
      <dgm:prSet/>
      <dgm:spPr/>
      <dgm:t>
        <a:bodyPr/>
        <a:lstStyle/>
        <a:p>
          <a:endParaRPr lang="tr-TR"/>
        </a:p>
      </dgm:t>
    </dgm:pt>
    <dgm:pt modelId="{7FB9C61F-A36B-484C-B9AD-E6E3C71747F8}" type="sibTrans" cxnId="{0AE5BB26-BB7B-47E5-9A06-2EAB57077E90}">
      <dgm:prSet/>
      <dgm:spPr/>
      <dgm:t>
        <a:bodyPr/>
        <a:lstStyle/>
        <a:p>
          <a:endParaRPr lang="tr-TR"/>
        </a:p>
      </dgm:t>
    </dgm:pt>
    <dgm:pt modelId="{00620E40-5690-476B-BB4D-4C18CF4C7995}">
      <dgm:prSet phldrT="[Text]" custT="1"/>
      <dgm:spPr/>
      <dgm:t>
        <a:bodyPr/>
        <a:lstStyle/>
        <a:p>
          <a:r>
            <a:rPr lang="tr-TR" sz="1400" dirty="0">
              <a:solidFill>
                <a:schemeClr val="bg1"/>
              </a:solidFill>
            </a:rPr>
            <a:t>Chlorobium</a:t>
          </a:r>
        </a:p>
      </dgm:t>
    </dgm:pt>
    <dgm:pt modelId="{327422FD-3847-4264-937F-55E77D556E29}" type="parTrans" cxnId="{A6DF140F-AC30-4B07-9077-2AC51592CD29}">
      <dgm:prSet/>
      <dgm:spPr/>
      <dgm:t>
        <a:bodyPr/>
        <a:lstStyle/>
        <a:p>
          <a:endParaRPr lang="tr-TR"/>
        </a:p>
      </dgm:t>
    </dgm:pt>
    <dgm:pt modelId="{F28116A8-3A3D-4CEF-BFC0-3BA91694A8A1}" type="sibTrans" cxnId="{A6DF140F-AC30-4B07-9077-2AC51592CD29}">
      <dgm:prSet/>
      <dgm:spPr/>
      <dgm:t>
        <a:bodyPr/>
        <a:lstStyle/>
        <a:p>
          <a:endParaRPr lang="tr-TR"/>
        </a:p>
      </dgm:t>
    </dgm:pt>
    <dgm:pt modelId="{C097AA60-5B50-49C9-B0B8-9D168447604F}">
      <dgm:prSet phldrT="[Text]" custT="1"/>
      <dgm:spPr/>
      <dgm:t>
        <a:bodyPr/>
        <a:lstStyle/>
        <a:p>
          <a:r>
            <a:rPr lang="tr-TR" sz="1600" dirty="0">
              <a:solidFill>
                <a:schemeClr val="bg1"/>
              </a:solidFill>
            </a:rPr>
            <a:t>Zorunlu anaerobik </a:t>
          </a:r>
        </a:p>
      </dgm:t>
    </dgm:pt>
    <dgm:pt modelId="{3E9F5E27-4DB4-4760-8A44-1523EE649EBB}" type="parTrans" cxnId="{091A1F28-3BF7-4D43-8ECD-7EE796A4B11E}">
      <dgm:prSet/>
      <dgm:spPr/>
      <dgm:t>
        <a:bodyPr/>
        <a:lstStyle/>
        <a:p>
          <a:endParaRPr lang="tr-TR"/>
        </a:p>
      </dgm:t>
    </dgm:pt>
    <dgm:pt modelId="{507C4897-2B88-4753-88F6-B35FE6F7495C}" type="sibTrans" cxnId="{091A1F28-3BF7-4D43-8ECD-7EE796A4B11E}">
      <dgm:prSet/>
      <dgm:spPr/>
      <dgm:t>
        <a:bodyPr/>
        <a:lstStyle/>
        <a:p>
          <a:endParaRPr lang="tr-TR"/>
        </a:p>
      </dgm:t>
    </dgm:pt>
    <dgm:pt modelId="{1C5834A3-CDA7-4E51-B646-192FF2EEC88C}">
      <dgm:prSet phldrT="[Text]" custT="1"/>
      <dgm:spPr/>
      <dgm:t>
        <a:bodyPr/>
        <a:lstStyle/>
        <a:p>
          <a:r>
            <a:rPr lang="tr-TR" sz="1600" dirty="0">
              <a:solidFill>
                <a:schemeClr val="bg1"/>
              </a:solidFill>
            </a:rPr>
            <a:t>Hareketsiz fototrofik bakteriler</a:t>
          </a:r>
        </a:p>
      </dgm:t>
    </dgm:pt>
    <dgm:pt modelId="{601F091C-AAD3-474F-9EB0-FA0B2B1B95D9}" type="parTrans" cxnId="{DFCC7F19-6332-4E8A-BE64-2AE153512B1A}">
      <dgm:prSet/>
      <dgm:spPr/>
      <dgm:t>
        <a:bodyPr/>
        <a:lstStyle/>
        <a:p>
          <a:endParaRPr lang="tr-TR"/>
        </a:p>
      </dgm:t>
    </dgm:pt>
    <dgm:pt modelId="{A9875771-56D1-46A2-9A64-7A193749AF2C}" type="sibTrans" cxnId="{DFCC7F19-6332-4E8A-BE64-2AE153512B1A}">
      <dgm:prSet/>
      <dgm:spPr/>
      <dgm:t>
        <a:bodyPr/>
        <a:lstStyle/>
        <a:p>
          <a:endParaRPr lang="tr-TR"/>
        </a:p>
      </dgm:t>
    </dgm:pt>
    <dgm:pt modelId="{4BBCA387-65EC-4549-A18D-7798A0CEDABC}">
      <dgm:prSet phldrT="[Text]" custT="1"/>
      <dgm:spPr/>
      <dgm:t>
        <a:bodyPr/>
        <a:lstStyle/>
        <a:p>
          <a:r>
            <a:rPr lang="tr-TR" sz="1600" dirty="0">
              <a:solidFill>
                <a:schemeClr val="bg1"/>
              </a:solidFill>
            </a:rPr>
            <a:t>Bakteriklorofil a ve bakteriyoklorofil c, d, e den herhangi birini içerirler</a:t>
          </a:r>
        </a:p>
        <a:p>
          <a:r>
            <a:rPr lang="tr-TR" sz="1600" dirty="0">
              <a:solidFill>
                <a:schemeClr val="bg1"/>
              </a:solidFill>
            </a:rPr>
            <a:t>Klorozom adı verilen yapılar içinde bulunurlar</a:t>
          </a:r>
        </a:p>
      </dgm:t>
    </dgm:pt>
    <dgm:pt modelId="{01D5377C-B998-44F3-A1EC-E22FA430B233}" type="parTrans" cxnId="{9EFFCD98-8C31-4320-B817-021E798DDC3A}">
      <dgm:prSet/>
      <dgm:spPr/>
      <dgm:t>
        <a:bodyPr/>
        <a:lstStyle/>
        <a:p>
          <a:endParaRPr lang="tr-TR"/>
        </a:p>
      </dgm:t>
    </dgm:pt>
    <dgm:pt modelId="{BB86661B-04D4-4DC8-AE83-0343209B42A8}" type="sibTrans" cxnId="{9EFFCD98-8C31-4320-B817-021E798DDC3A}">
      <dgm:prSet/>
      <dgm:spPr/>
      <dgm:t>
        <a:bodyPr/>
        <a:lstStyle/>
        <a:p>
          <a:endParaRPr lang="tr-TR"/>
        </a:p>
      </dgm:t>
    </dgm:pt>
    <dgm:pt modelId="{7CC6FB5C-D2D7-4F41-B207-46078253B370}">
      <dgm:prSet phldrT="[Text]" custT="1"/>
      <dgm:spPr/>
      <dgm:t>
        <a:bodyPr/>
        <a:lstStyle/>
        <a:p>
          <a:r>
            <a:rPr lang="tr-TR" sz="1800" dirty="0">
              <a:solidFill>
                <a:schemeClr val="bg1"/>
              </a:solidFill>
            </a:rPr>
            <a:t>Anoksijenik fotosentez yaparlar</a:t>
          </a:r>
        </a:p>
      </dgm:t>
    </dgm:pt>
    <dgm:pt modelId="{65037878-C8BF-43FD-A3C1-CBE2C55908E6}" type="parTrans" cxnId="{7FD7261E-5DD7-4844-A707-E3CAF2A87CC3}">
      <dgm:prSet/>
      <dgm:spPr/>
      <dgm:t>
        <a:bodyPr/>
        <a:lstStyle/>
        <a:p>
          <a:endParaRPr lang="tr-TR"/>
        </a:p>
      </dgm:t>
    </dgm:pt>
    <dgm:pt modelId="{D9B3FD11-44DD-4B64-A2E3-692D4D63DB79}" type="sibTrans" cxnId="{7FD7261E-5DD7-4844-A707-E3CAF2A87CC3}">
      <dgm:prSet/>
      <dgm:spPr/>
      <dgm:t>
        <a:bodyPr/>
        <a:lstStyle/>
        <a:p>
          <a:endParaRPr lang="tr-TR"/>
        </a:p>
      </dgm:t>
    </dgm:pt>
    <dgm:pt modelId="{36C5B3EC-1E7E-4EFD-AA85-931673007A95}" type="pres">
      <dgm:prSet presAssocID="{D17AFDFD-95D7-40BD-94ED-4A7C900705F2}" presName="Name0" presStyleCnt="0">
        <dgm:presLayoutVars>
          <dgm:dir/>
          <dgm:resizeHandles val="exact"/>
        </dgm:presLayoutVars>
      </dgm:prSet>
      <dgm:spPr/>
    </dgm:pt>
    <dgm:pt modelId="{5BEA4372-4896-4CF2-9768-34D492E4E00A}" type="pres">
      <dgm:prSet presAssocID="{D4FB253E-C8EA-49FC-A48F-08E4965FDEA6}" presName="node" presStyleLbl="node1" presStyleIdx="0" presStyleCnt="6">
        <dgm:presLayoutVars>
          <dgm:bulletEnabled val="1"/>
        </dgm:presLayoutVars>
      </dgm:prSet>
      <dgm:spPr/>
    </dgm:pt>
    <dgm:pt modelId="{A04CDDC0-B5DB-4231-91B9-52F8834461CB}" type="pres">
      <dgm:prSet presAssocID="{7FB9C61F-A36B-484C-B9AD-E6E3C71747F8}" presName="sibTrans" presStyleCnt="0"/>
      <dgm:spPr/>
    </dgm:pt>
    <dgm:pt modelId="{F6628CA6-FEB7-4448-93DC-564D7603D741}" type="pres">
      <dgm:prSet presAssocID="{00620E40-5690-476B-BB4D-4C18CF4C7995}" presName="node" presStyleLbl="node1" presStyleIdx="1" presStyleCnt="6">
        <dgm:presLayoutVars>
          <dgm:bulletEnabled val="1"/>
        </dgm:presLayoutVars>
      </dgm:prSet>
      <dgm:spPr/>
    </dgm:pt>
    <dgm:pt modelId="{140FAF4D-0476-41CB-8DF8-78D5D73C2AA7}" type="pres">
      <dgm:prSet presAssocID="{F28116A8-3A3D-4CEF-BFC0-3BA91694A8A1}" presName="sibTrans" presStyleCnt="0"/>
      <dgm:spPr/>
    </dgm:pt>
    <dgm:pt modelId="{2DAA0125-3314-40B1-9F62-966C2446CE18}" type="pres">
      <dgm:prSet presAssocID="{C097AA60-5B50-49C9-B0B8-9D168447604F}" presName="node" presStyleLbl="node1" presStyleIdx="2" presStyleCnt="6">
        <dgm:presLayoutVars>
          <dgm:bulletEnabled val="1"/>
        </dgm:presLayoutVars>
      </dgm:prSet>
      <dgm:spPr/>
    </dgm:pt>
    <dgm:pt modelId="{B475C0AA-90A5-4DCE-BD83-09383E8F602F}" type="pres">
      <dgm:prSet presAssocID="{507C4897-2B88-4753-88F6-B35FE6F7495C}" presName="sibTrans" presStyleCnt="0"/>
      <dgm:spPr/>
    </dgm:pt>
    <dgm:pt modelId="{AE1B12C4-0F98-4B66-B41C-9DFB391F77C1}" type="pres">
      <dgm:prSet presAssocID="{1C5834A3-CDA7-4E51-B646-192FF2EEC88C}" presName="node" presStyleLbl="node1" presStyleIdx="3" presStyleCnt="6">
        <dgm:presLayoutVars>
          <dgm:bulletEnabled val="1"/>
        </dgm:presLayoutVars>
      </dgm:prSet>
      <dgm:spPr/>
    </dgm:pt>
    <dgm:pt modelId="{CF63A674-4075-4BC0-8F5D-D65A9421736D}" type="pres">
      <dgm:prSet presAssocID="{A9875771-56D1-46A2-9A64-7A193749AF2C}" presName="sibTrans" presStyleCnt="0"/>
      <dgm:spPr/>
    </dgm:pt>
    <dgm:pt modelId="{A8CD928C-58A1-48B5-8907-218625744AC1}" type="pres">
      <dgm:prSet presAssocID="{7CC6FB5C-D2D7-4F41-B207-46078253B370}" presName="node" presStyleLbl="node1" presStyleIdx="4" presStyleCnt="6" custScaleX="108426">
        <dgm:presLayoutVars>
          <dgm:bulletEnabled val="1"/>
        </dgm:presLayoutVars>
      </dgm:prSet>
      <dgm:spPr/>
    </dgm:pt>
    <dgm:pt modelId="{7D20BA2E-8511-4849-99DB-922423BC5AC8}" type="pres">
      <dgm:prSet presAssocID="{D9B3FD11-44DD-4B64-A2E3-692D4D63DB79}" presName="sibTrans" presStyleCnt="0"/>
      <dgm:spPr/>
    </dgm:pt>
    <dgm:pt modelId="{3759DA4C-BCE6-4AAE-83DF-22B9DDDB6A19}" type="pres">
      <dgm:prSet presAssocID="{4BBCA387-65EC-4549-A18D-7798A0CEDABC}" presName="node" presStyleLbl="node1" presStyleIdx="5" presStyleCnt="6" custScaleX="112317">
        <dgm:presLayoutVars>
          <dgm:bulletEnabled val="1"/>
        </dgm:presLayoutVars>
      </dgm:prSet>
      <dgm:spPr/>
    </dgm:pt>
  </dgm:ptLst>
  <dgm:cxnLst>
    <dgm:cxn modelId="{590FDD01-8AD2-4EA2-B79F-3DBF6AD521B3}" type="presOf" srcId="{D4FB253E-C8EA-49FC-A48F-08E4965FDEA6}" destId="{5BEA4372-4896-4CF2-9768-34D492E4E00A}" srcOrd="0" destOrd="0" presId="urn:microsoft.com/office/officeart/2005/8/layout/hList6"/>
    <dgm:cxn modelId="{C23C3D0C-9ED7-4F64-B5B0-420B63D2FC4B}" type="presOf" srcId="{C097AA60-5B50-49C9-B0B8-9D168447604F}" destId="{2DAA0125-3314-40B1-9F62-966C2446CE18}" srcOrd="0" destOrd="0" presId="urn:microsoft.com/office/officeart/2005/8/layout/hList6"/>
    <dgm:cxn modelId="{A6DF140F-AC30-4B07-9077-2AC51592CD29}" srcId="{D17AFDFD-95D7-40BD-94ED-4A7C900705F2}" destId="{00620E40-5690-476B-BB4D-4C18CF4C7995}" srcOrd="1" destOrd="0" parTransId="{327422FD-3847-4264-937F-55E77D556E29}" sibTransId="{F28116A8-3A3D-4CEF-BFC0-3BA91694A8A1}"/>
    <dgm:cxn modelId="{DFCC7F19-6332-4E8A-BE64-2AE153512B1A}" srcId="{D17AFDFD-95D7-40BD-94ED-4A7C900705F2}" destId="{1C5834A3-CDA7-4E51-B646-192FF2EEC88C}" srcOrd="3" destOrd="0" parTransId="{601F091C-AAD3-474F-9EB0-FA0B2B1B95D9}" sibTransId="{A9875771-56D1-46A2-9A64-7A193749AF2C}"/>
    <dgm:cxn modelId="{7FD7261E-5DD7-4844-A707-E3CAF2A87CC3}" srcId="{D17AFDFD-95D7-40BD-94ED-4A7C900705F2}" destId="{7CC6FB5C-D2D7-4F41-B207-46078253B370}" srcOrd="4" destOrd="0" parTransId="{65037878-C8BF-43FD-A3C1-CBE2C55908E6}" sibTransId="{D9B3FD11-44DD-4B64-A2E3-692D4D63DB79}"/>
    <dgm:cxn modelId="{0AE5BB26-BB7B-47E5-9A06-2EAB57077E90}" srcId="{D17AFDFD-95D7-40BD-94ED-4A7C900705F2}" destId="{D4FB253E-C8EA-49FC-A48F-08E4965FDEA6}" srcOrd="0" destOrd="0" parTransId="{10FBCAC0-3D02-4507-A131-45C97BBE98C2}" sibTransId="{7FB9C61F-A36B-484C-B9AD-E6E3C71747F8}"/>
    <dgm:cxn modelId="{091A1F28-3BF7-4D43-8ECD-7EE796A4B11E}" srcId="{D17AFDFD-95D7-40BD-94ED-4A7C900705F2}" destId="{C097AA60-5B50-49C9-B0B8-9D168447604F}" srcOrd="2" destOrd="0" parTransId="{3E9F5E27-4DB4-4760-8A44-1523EE649EBB}" sibTransId="{507C4897-2B88-4753-88F6-B35FE6F7495C}"/>
    <dgm:cxn modelId="{8145F43D-E8E1-4C4B-805D-D39B620B4518}" type="presOf" srcId="{4BBCA387-65EC-4549-A18D-7798A0CEDABC}" destId="{3759DA4C-BCE6-4AAE-83DF-22B9DDDB6A19}" srcOrd="0" destOrd="0" presId="urn:microsoft.com/office/officeart/2005/8/layout/hList6"/>
    <dgm:cxn modelId="{AAC51C91-DA37-4D32-BE6F-2B634522FC5D}" type="presOf" srcId="{D17AFDFD-95D7-40BD-94ED-4A7C900705F2}" destId="{36C5B3EC-1E7E-4EFD-AA85-931673007A95}" srcOrd="0" destOrd="0" presId="urn:microsoft.com/office/officeart/2005/8/layout/hList6"/>
    <dgm:cxn modelId="{9EFFCD98-8C31-4320-B817-021E798DDC3A}" srcId="{D17AFDFD-95D7-40BD-94ED-4A7C900705F2}" destId="{4BBCA387-65EC-4549-A18D-7798A0CEDABC}" srcOrd="5" destOrd="0" parTransId="{01D5377C-B998-44F3-A1EC-E22FA430B233}" sibTransId="{BB86661B-04D4-4DC8-AE83-0343209B42A8}"/>
    <dgm:cxn modelId="{4EE88AA7-68E3-4299-A1EE-B164C6E4392C}" type="presOf" srcId="{7CC6FB5C-D2D7-4F41-B207-46078253B370}" destId="{A8CD928C-58A1-48B5-8907-218625744AC1}" srcOrd="0" destOrd="0" presId="urn:microsoft.com/office/officeart/2005/8/layout/hList6"/>
    <dgm:cxn modelId="{0405CFD4-327F-41E5-9184-AD5B30E965AD}" type="presOf" srcId="{1C5834A3-CDA7-4E51-B646-192FF2EEC88C}" destId="{AE1B12C4-0F98-4B66-B41C-9DFB391F77C1}" srcOrd="0" destOrd="0" presId="urn:microsoft.com/office/officeart/2005/8/layout/hList6"/>
    <dgm:cxn modelId="{2CDF9BF7-5186-4B6C-A0D1-8F1C90611BD1}" type="presOf" srcId="{00620E40-5690-476B-BB4D-4C18CF4C7995}" destId="{F6628CA6-FEB7-4448-93DC-564D7603D741}" srcOrd="0" destOrd="0" presId="urn:microsoft.com/office/officeart/2005/8/layout/hList6"/>
    <dgm:cxn modelId="{704735E0-F6B2-4E55-8B6B-193CE3EF2D43}" type="presParOf" srcId="{36C5B3EC-1E7E-4EFD-AA85-931673007A95}" destId="{5BEA4372-4896-4CF2-9768-34D492E4E00A}" srcOrd="0" destOrd="0" presId="urn:microsoft.com/office/officeart/2005/8/layout/hList6"/>
    <dgm:cxn modelId="{FE2E7208-E6D6-4910-8B8E-7CEF6B84070D}" type="presParOf" srcId="{36C5B3EC-1E7E-4EFD-AA85-931673007A95}" destId="{A04CDDC0-B5DB-4231-91B9-52F8834461CB}" srcOrd="1" destOrd="0" presId="urn:microsoft.com/office/officeart/2005/8/layout/hList6"/>
    <dgm:cxn modelId="{1270F037-9EF9-4BDB-84B8-19D204004798}" type="presParOf" srcId="{36C5B3EC-1E7E-4EFD-AA85-931673007A95}" destId="{F6628CA6-FEB7-4448-93DC-564D7603D741}" srcOrd="2" destOrd="0" presId="urn:microsoft.com/office/officeart/2005/8/layout/hList6"/>
    <dgm:cxn modelId="{15111F2A-985B-44BE-9AA4-8A9ACE742994}" type="presParOf" srcId="{36C5B3EC-1E7E-4EFD-AA85-931673007A95}" destId="{140FAF4D-0476-41CB-8DF8-78D5D73C2AA7}" srcOrd="3" destOrd="0" presId="urn:microsoft.com/office/officeart/2005/8/layout/hList6"/>
    <dgm:cxn modelId="{C28820DD-471F-46FF-A8C8-7D1169DD179A}" type="presParOf" srcId="{36C5B3EC-1E7E-4EFD-AA85-931673007A95}" destId="{2DAA0125-3314-40B1-9F62-966C2446CE18}" srcOrd="4" destOrd="0" presId="urn:microsoft.com/office/officeart/2005/8/layout/hList6"/>
    <dgm:cxn modelId="{636E69A4-B279-4EB2-92F2-25FED5DA5302}" type="presParOf" srcId="{36C5B3EC-1E7E-4EFD-AA85-931673007A95}" destId="{B475C0AA-90A5-4DCE-BD83-09383E8F602F}" srcOrd="5" destOrd="0" presId="urn:microsoft.com/office/officeart/2005/8/layout/hList6"/>
    <dgm:cxn modelId="{805C3791-62FC-4D10-8B37-1FAB60BDB886}" type="presParOf" srcId="{36C5B3EC-1E7E-4EFD-AA85-931673007A95}" destId="{AE1B12C4-0F98-4B66-B41C-9DFB391F77C1}" srcOrd="6" destOrd="0" presId="urn:microsoft.com/office/officeart/2005/8/layout/hList6"/>
    <dgm:cxn modelId="{0E708FA8-E6D4-4837-8406-3577F0859955}" type="presParOf" srcId="{36C5B3EC-1E7E-4EFD-AA85-931673007A95}" destId="{CF63A674-4075-4BC0-8F5D-D65A9421736D}" srcOrd="7" destOrd="0" presId="urn:microsoft.com/office/officeart/2005/8/layout/hList6"/>
    <dgm:cxn modelId="{5B935F78-A58C-4528-8135-551CFF92CFD7}" type="presParOf" srcId="{36C5B3EC-1E7E-4EFD-AA85-931673007A95}" destId="{A8CD928C-58A1-48B5-8907-218625744AC1}" srcOrd="8" destOrd="0" presId="urn:microsoft.com/office/officeart/2005/8/layout/hList6"/>
    <dgm:cxn modelId="{E4CE202F-5FED-4BA1-BD91-B2AFB5F23FD0}" type="presParOf" srcId="{36C5B3EC-1E7E-4EFD-AA85-931673007A95}" destId="{7D20BA2E-8511-4849-99DB-922423BC5AC8}" srcOrd="9" destOrd="0" presId="urn:microsoft.com/office/officeart/2005/8/layout/hList6"/>
    <dgm:cxn modelId="{6C623C34-5228-4ADB-A4F4-3B7B96BBCBB9}" type="presParOf" srcId="{36C5B3EC-1E7E-4EFD-AA85-931673007A95}" destId="{3759DA4C-BCE6-4AAE-83DF-22B9DDDB6A19}" srcOrd="1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AF18D1-1BC9-4BB4-B291-5E2F56338E8D}" type="doc">
      <dgm:prSet loTypeId="urn:microsoft.com/office/officeart/2005/8/layout/venn1" loCatId="relationship" qsTypeId="urn:microsoft.com/office/officeart/2005/8/quickstyle/3d4" qsCatId="3D" csTypeId="urn:microsoft.com/office/officeart/2005/8/colors/accent1_2" csCatId="accent1"/>
      <dgm:spPr/>
      <dgm:t>
        <a:bodyPr/>
        <a:lstStyle/>
        <a:p>
          <a:endParaRPr lang="tr-TR"/>
        </a:p>
      </dgm:t>
    </dgm:pt>
    <dgm:pt modelId="{294611A1-29BB-419E-941C-9760346E2D09}">
      <dgm:prSet/>
      <dgm:spPr/>
      <dgm:t>
        <a:bodyPr/>
        <a:lstStyle/>
        <a:p>
          <a:r>
            <a:rPr lang="tr-TR" b="0" i="0"/>
            <a:t>oksijenli ve anoksijenik fotosentez arasındaki temel fark, </a:t>
          </a:r>
          <a:endParaRPr lang="tr-TR"/>
        </a:p>
      </dgm:t>
    </dgm:pt>
    <dgm:pt modelId="{4A569ABD-43CB-4AD2-AFDD-6A254A8799AA}" type="parTrans" cxnId="{5FE4EF9A-D4A2-442A-A93C-89B5EDDCE180}">
      <dgm:prSet/>
      <dgm:spPr/>
      <dgm:t>
        <a:bodyPr/>
        <a:lstStyle/>
        <a:p>
          <a:endParaRPr lang="tr-TR"/>
        </a:p>
      </dgm:t>
    </dgm:pt>
    <dgm:pt modelId="{D1400E39-A21D-40FA-BC78-AA85BBD6C017}" type="sibTrans" cxnId="{5FE4EF9A-D4A2-442A-A93C-89B5EDDCE180}">
      <dgm:prSet/>
      <dgm:spPr/>
      <dgm:t>
        <a:bodyPr/>
        <a:lstStyle/>
        <a:p>
          <a:endParaRPr lang="tr-TR"/>
        </a:p>
      </dgm:t>
    </dgm:pt>
    <dgm:pt modelId="{36D9C153-F5FB-4B48-8BC5-36CBC6BFB696}">
      <dgm:prSet/>
      <dgm:spPr/>
      <dgm:t>
        <a:bodyPr/>
        <a:lstStyle/>
        <a:p>
          <a:r>
            <a:rPr lang="tr-TR" b="0" i="0"/>
            <a:t>anoksijenik fotosentez oksijen oluşturmaz</a:t>
          </a:r>
          <a:endParaRPr lang="tr-TR"/>
        </a:p>
      </dgm:t>
    </dgm:pt>
    <dgm:pt modelId="{92F5B7EE-4FC2-4D89-9EDB-D713200A2117}" type="parTrans" cxnId="{A99FAEAA-395A-4CB3-B659-6F4162BD1126}">
      <dgm:prSet/>
      <dgm:spPr/>
      <dgm:t>
        <a:bodyPr/>
        <a:lstStyle/>
        <a:p>
          <a:endParaRPr lang="tr-TR"/>
        </a:p>
      </dgm:t>
    </dgm:pt>
    <dgm:pt modelId="{9EDF023D-D372-4956-A68B-B0C7994532A1}" type="sibTrans" cxnId="{A99FAEAA-395A-4CB3-B659-6F4162BD1126}">
      <dgm:prSet/>
      <dgm:spPr/>
      <dgm:t>
        <a:bodyPr/>
        <a:lstStyle/>
        <a:p>
          <a:endParaRPr lang="tr-TR"/>
        </a:p>
      </dgm:t>
    </dgm:pt>
    <dgm:pt modelId="{57C023EC-E807-458A-AA79-C8D84286F1A5}">
      <dgm:prSet/>
      <dgm:spPr/>
      <dgm:t>
        <a:bodyPr/>
        <a:lstStyle/>
        <a:p>
          <a:r>
            <a:rPr lang="tr-TR" b="0" i="0"/>
            <a:t>klorofiller yerine bakteri klorofillere dayanır.</a:t>
          </a:r>
          <a:endParaRPr lang="tr-TR"/>
        </a:p>
      </dgm:t>
    </dgm:pt>
    <dgm:pt modelId="{B2EC25C3-00C0-4B2F-85B3-C0E462499653}" type="parTrans" cxnId="{5A30A693-7DA8-4C3F-B9F7-13E34B5331BD}">
      <dgm:prSet/>
      <dgm:spPr/>
      <dgm:t>
        <a:bodyPr/>
        <a:lstStyle/>
        <a:p>
          <a:endParaRPr lang="tr-TR"/>
        </a:p>
      </dgm:t>
    </dgm:pt>
    <dgm:pt modelId="{3555B79C-5636-41DC-B441-2CC760632951}" type="sibTrans" cxnId="{5A30A693-7DA8-4C3F-B9F7-13E34B5331BD}">
      <dgm:prSet/>
      <dgm:spPr/>
      <dgm:t>
        <a:bodyPr/>
        <a:lstStyle/>
        <a:p>
          <a:endParaRPr lang="tr-TR"/>
        </a:p>
      </dgm:t>
    </dgm:pt>
    <dgm:pt modelId="{C8E8159D-7666-4733-A559-E66FE663DC50}" type="pres">
      <dgm:prSet presAssocID="{66AF18D1-1BC9-4BB4-B291-5E2F56338E8D}" presName="compositeShape" presStyleCnt="0">
        <dgm:presLayoutVars>
          <dgm:chMax val="7"/>
          <dgm:dir/>
          <dgm:resizeHandles val="exact"/>
        </dgm:presLayoutVars>
      </dgm:prSet>
      <dgm:spPr/>
    </dgm:pt>
    <dgm:pt modelId="{FF95FD60-89AE-4319-B06E-2D67EC36A9FD}" type="pres">
      <dgm:prSet presAssocID="{294611A1-29BB-419E-941C-9760346E2D09}" presName="circ1" presStyleLbl="vennNode1" presStyleIdx="0" presStyleCnt="3"/>
      <dgm:spPr/>
    </dgm:pt>
    <dgm:pt modelId="{344E094B-AA63-439D-A23C-2BB543F5ABFF}" type="pres">
      <dgm:prSet presAssocID="{294611A1-29BB-419E-941C-9760346E2D09}" presName="circ1Tx" presStyleLbl="revTx" presStyleIdx="0" presStyleCnt="0">
        <dgm:presLayoutVars>
          <dgm:chMax val="0"/>
          <dgm:chPref val="0"/>
          <dgm:bulletEnabled val="1"/>
        </dgm:presLayoutVars>
      </dgm:prSet>
      <dgm:spPr/>
    </dgm:pt>
    <dgm:pt modelId="{82EB00C8-3851-457C-B4AB-C3BE34272CC4}" type="pres">
      <dgm:prSet presAssocID="{36D9C153-F5FB-4B48-8BC5-36CBC6BFB696}" presName="circ2" presStyleLbl="vennNode1" presStyleIdx="1" presStyleCnt="3"/>
      <dgm:spPr/>
    </dgm:pt>
    <dgm:pt modelId="{AEEE1264-4ECF-4890-A3EC-796356940B41}" type="pres">
      <dgm:prSet presAssocID="{36D9C153-F5FB-4B48-8BC5-36CBC6BFB696}" presName="circ2Tx" presStyleLbl="revTx" presStyleIdx="0" presStyleCnt="0">
        <dgm:presLayoutVars>
          <dgm:chMax val="0"/>
          <dgm:chPref val="0"/>
          <dgm:bulletEnabled val="1"/>
        </dgm:presLayoutVars>
      </dgm:prSet>
      <dgm:spPr/>
    </dgm:pt>
    <dgm:pt modelId="{37089B26-9E8F-4B89-8F33-813E5EEDAA0C}" type="pres">
      <dgm:prSet presAssocID="{57C023EC-E807-458A-AA79-C8D84286F1A5}" presName="circ3" presStyleLbl="vennNode1" presStyleIdx="2" presStyleCnt="3"/>
      <dgm:spPr/>
    </dgm:pt>
    <dgm:pt modelId="{30524A5A-BB67-49BA-8879-22F00BF0A020}" type="pres">
      <dgm:prSet presAssocID="{57C023EC-E807-458A-AA79-C8D84286F1A5}" presName="circ3Tx" presStyleLbl="revTx" presStyleIdx="0" presStyleCnt="0">
        <dgm:presLayoutVars>
          <dgm:chMax val="0"/>
          <dgm:chPref val="0"/>
          <dgm:bulletEnabled val="1"/>
        </dgm:presLayoutVars>
      </dgm:prSet>
      <dgm:spPr/>
    </dgm:pt>
  </dgm:ptLst>
  <dgm:cxnLst>
    <dgm:cxn modelId="{0A197F01-E72C-45D5-B863-3EA083ACA26C}" type="presOf" srcId="{57C023EC-E807-458A-AA79-C8D84286F1A5}" destId="{30524A5A-BB67-49BA-8879-22F00BF0A020}" srcOrd="1" destOrd="0" presId="urn:microsoft.com/office/officeart/2005/8/layout/venn1"/>
    <dgm:cxn modelId="{6DBEAD01-16AC-4CB6-9589-1B2569F67F2C}" type="presOf" srcId="{57C023EC-E807-458A-AA79-C8D84286F1A5}" destId="{37089B26-9E8F-4B89-8F33-813E5EEDAA0C}" srcOrd="0" destOrd="0" presId="urn:microsoft.com/office/officeart/2005/8/layout/venn1"/>
    <dgm:cxn modelId="{F94BEB3A-4AAB-4F25-81D1-5F0E8B564604}" type="presOf" srcId="{294611A1-29BB-419E-941C-9760346E2D09}" destId="{FF95FD60-89AE-4319-B06E-2D67EC36A9FD}" srcOrd="0" destOrd="0" presId="urn:microsoft.com/office/officeart/2005/8/layout/venn1"/>
    <dgm:cxn modelId="{CBE6C15A-46D2-4BBC-BEDE-20E57A4DAD16}" type="presOf" srcId="{66AF18D1-1BC9-4BB4-B291-5E2F56338E8D}" destId="{C8E8159D-7666-4733-A559-E66FE663DC50}" srcOrd="0" destOrd="0" presId="urn:microsoft.com/office/officeart/2005/8/layout/venn1"/>
    <dgm:cxn modelId="{FA111285-6482-42A7-BD58-F184C3A57A1A}" type="presOf" srcId="{36D9C153-F5FB-4B48-8BC5-36CBC6BFB696}" destId="{AEEE1264-4ECF-4890-A3EC-796356940B41}" srcOrd="1" destOrd="0" presId="urn:microsoft.com/office/officeart/2005/8/layout/venn1"/>
    <dgm:cxn modelId="{5A30A693-7DA8-4C3F-B9F7-13E34B5331BD}" srcId="{66AF18D1-1BC9-4BB4-B291-5E2F56338E8D}" destId="{57C023EC-E807-458A-AA79-C8D84286F1A5}" srcOrd="2" destOrd="0" parTransId="{B2EC25C3-00C0-4B2F-85B3-C0E462499653}" sibTransId="{3555B79C-5636-41DC-B441-2CC760632951}"/>
    <dgm:cxn modelId="{8215D496-C5B8-4D61-AC04-974EFD647D42}" type="presOf" srcId="{36D9C153-F5FB-4B48-8BC5-36CBC6BFB696}" destId="{82EB00C8-3851-457C-B4AB-C3BE34272CC4}" srcOrd="0" destOrd="0" presId="urn:microsoft.com/office/officeart/2005/8/layout/venn1"/>
    <dgm:cxn modelId="{5FE4EF9A-D4A2-442A-A93C-89B5EDDCE180}" srcId="{66AF18D1-1BC9-4BB4-B291-5E2F56338E8D}" destId="{294611A1-29BB-419E-941C-9760346E2D09}" srcOrd="0" destOrd="0" parTransId="{4A569ABD-43CB-4AD2-AFDD-6A254A8799AA}" sibTransId="{D1400E39-A21D-40FA-BC78-AA85BBD6C017}"/>
    <dgm:cxn modelId="{A99FAEAA-395A-4CB3-B659-6F4162BD1126}" srcId="{66AF18D1-1BC9-4BB4-B291-5E2F56338E8D}" destId="{36D9C153-F5FB-4B48-8BC5-36CBC6BFB696}" srcOrd="1" destOrd="0" parTransId="{92F5B7EE-4FC2-4D89-9EDB-D713200A2117}" sibTransId="{9EDF023D-D372-4956-A68B-B0C7994532A1}"/>
    <dgm:cxn modelId="{37A21BF1-7ACE-473B-8F3F-D096851671E0}" type="presOf" srcId="{294611A1-29BB-419E-941C-9760346E2D09}" destId="{344E094B-AA63-439D-A23C-2BB543F5ABFF}" srcOrd="1" destOrd="0" presId="urn:microsoft.com/office/officeart/2005/8/layout/venn1"/>
    <dgm:cxn modelId="{1AAF2D1B-52B2-455D-8D74-76A31BBB3915}" type="presParOf" srcId="{C8E8159D-7666-4733-A559-E66FE663DC50}" destId="{FF95FD60-89AE-4319-B06E-2D67EC36A9FD}" srcOrd="0" destOrd="0" presId="urn:microsoft.com/office/officeart/2005/8/layout/venn1"/>
    <dgm:cxn modelId="{A61BB74C-0A2C-47F9-AA36-E86DCCD3ECC4}" type="presParOf" srcId="{C8E8159D-7666-4733-A559-E66FE663DC50}" destId="{344E094B-AA63-439D-A23C-2BB543F5ABFF}" srcOrd="1" destOrd="0" presId="urn:microsoft.com/office/officeart/2005/8/layout/venn1"/>
    <dgm:cxn modelId="{97421E68-A5E2-4CCD-B928-1CE4A3EE277C}" type="presParOf" srcId="{C8E8159D-7666-4733-A559-E66FE663DC50}" destId="{82EB00C8-3851-457C-B4AB-C3BE34272CC4}" srcOrd="2" destOrd="0" presId="urn:microsoft.com/office/officeart/2005/8/layout/venn1"/>
    <dgm:cxn modelId="{D80986AF-FE0E-4ABB-9E6B-5F403BF341DD}" type="presParOf" srcId="{C8E8159D-7666-4733-A559-E66FE663DC50}" destId="{AEEE1264-4ECF-4890-A3EC-796356940B41}" srcOrd="3" destOrd="0" presId="urn:microsoft.com/office/officeart/2005/8/layout/venn1"/>
    <dgm:cxn modelId="{4B8D5D78-E66D-42AC-9375-EA42CE3D1811}" type="presParOf" srcId="{C8E8159D-7666-4733-A559-E66FE663DC50}" destId="{37089B26-9E8F-4B89-8F33-813E5EEDAA0C}" srcOrd="4" destOrd="0" presId="urn:microsoft.com/office/officeart/2005/8/layout/venn1"/>
    <dgm:cxn modelId="{B34670E8-B292-4205-9307-7AD605EB10EA}" type="presParOf" srcId="{C8E8159D-7666-4733-A559-E66FE663DC50}" destId="{30524A5A-BB67-49BA-8879-22F00BF0A020}"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2B5C97-EF90-476A-B02F-B0D850770C29}"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tr-TR"/>
        </a:p>
      </dgm:t>
    </dgm:pt>
    <dgm:pt modelId="{5E60E4EB-CA11-43BD-BD39-DD27BBF3965F}">
      <dgm:prSet custT="1"/>
      <dgm:spPr/>
      <dgm:t>
        <a:bodyPr/>
        <a:lstStyle/>
        <a:p>
          <a:r>
            <a:rPr lang="tr-TR" sz="1200" b="0" i="0" dirty="0"/>
            <a:t>10. Şube: Spiroketler</a:t>
          </a:r>
          <a:endParaRPr lang="tr-TR" sz="1200" dirty="0"/>
        </a:p>
      </dgm:t>
    </dgm:pt>
    <dgm:pt modelId="{C421AB57-C2A2-415B-A7F0-33382F747197}" type="parTrans" cxnId="{4390ADAB-8CB0-4ACD-A611-B4D07A5ADD6E}">
      <dgm:prSet/>
      <dgm:spPr/>
      <dgm:t>
        <a:bodyPr/>
        <a:lstStyle/>
        <a:p>
          <a:endParaRPr lang="tr-TR"/>
        </a:p>
      </dgm:t>
    </dgm:pt>
    <dgm:pt modelId="{87993484-69D3-437F-ADB3-F89FECA5CC00}" type="sibTrans" cxnId="{4390ADAB-8CB0-4ACD-A611-B4D07A5ADD6E}">
      <dgm:prSet/>
      <dgm:spPr/>
      <dgm:t>
        <a:bodyPr/>
        <a:lstStyle/>
        <a:p>
          <a:endParaRPr lang="tr-TR"/>
        </a:p>
      </dgm:t>
    </dgm:pt>
    <dgm:pt modelId="{FCB2FC18-3C8A-4287-B22A-F21F8CC28C6A}">
      <dgm:prSet custT="1"/>
      <dgm:spPr/>
      <dgm:t>
        <a:bodyPr/>
        <a:lstStyle/>
        <a:p>
          <a:r>
            <a:rPr lang="tr-TR" sz="1200" b="0" i="0" dirty="0"/>
            <a:t>Gram –</a:t>
          </a:r>
          <a:endParaRPr lang="tr-TR" sz="1200" dirty="0"/>
        </a:p>
      </dgm:t>
    </dgm:pt>
    <dgm:pt modelId="{049F910A-6623-43C6-81C2-286B146B6A88}" type="parTrans" cxnId="{225ECAE4-F493-4635-B1C6-E8E089718D73}">
      <dgm:prSet/>
      <dgm:spPr/>
      <dgm:t>
        <a:bodyPr/>
        <a:lstStyle/>
        <a:p>
          <a:endParaRPr lang="tr-TR"/>
        </a:p>
      </dgm:t>
    </dgm:pt>
    <dgm:pt modelId="{50525A17-B970-4805-B49A-FA6B9E4D3176}" type="sibTrans" cxnId="{225ECAE4-F493-4635-B1C6-E8E089718D73}">
      <dgm:prSet/>
      <dgm:spPr/>
      <dgm:t>
        <a:bodyPr/>
        <a:lstStyle/>
        <a:p>
          <a:endParaRPr lang="tr-TR"/>
        </a:p>
      </dgm:t>
    </dgm:pt>
    <dgm:pt modelId="{470308CF-B433-4900-86A1-EBA7F1BAC083}">
      <dgm:prSet custT="1"/>
      <dgm:spPr/>
      <dgm:t>
        <a:bodyPr/>
        <a:lstStyle/>
        <a:p>
          <a:r>
            <a:rPr lang="tr-TR" sz="1200" b="0" i="0" dirty="0"/>
            <a:t>Hareketli, sıkı halat formunda, şekil olarak esnekler</a:t>
          </a:r>
          <a:endParaRPr lang="tr-TR" sz="1200" dirty="0"/>
        </a:p>
      </dgm:t>
    </dgm:pt>
    <dgm:pt modelId="{651F0FD0-ABF6-40C6-B1C4-9C9D7C586163}" type="parTrans" cxnId="{8368EFB4-5270-4EE8-B18C-301050B028A7}">
      <dgm:prSet/>
      <dgm:spPr/>
      <dgm:t>
        <a:bodyPr/>
        <a:lstStyle/>
        <a:p>
          <a:endParaRPr lang="tr-TR"/>
        </a:p>
      </dgm:t>
    </dgm:pt>
    <dgm:pt modelId="{C31A1B8C-C942-43CE-8F93-1BE822F6F02B}" type="sibTrans" cxnId="{8368EFB4-5270-4EE8-B18C-301050B028A7}">
      <dgm:prSet/>
      <dgm:spPr/>
      <dgm:t>
        <a:bodyPr/>
        <a:lstStyle/>
        <a:p>
          <a:endParaRPr lang="tr-TR"/>
        </a:p>
      </dgm:t>
    </dgm:pt>
    <dgm:pt modelId="{B96EBB0F-9A4F-4297-8DD3-0D2AF54CAF2F}">
      <dgm:prSet custT="1"/>
      <dgm:spPr/>
      <dgm:t>
        <a:bodyPr/>
        <a:lstStyle/>
        <a:p>
          <a:r>
            <a:rPr lang="tr-TR" sz="1200" b="0" i="0" dirty="0"/>
            <a:t>Sucul ortam ve hayvanlarda yaygın bulunurlar, </a:t>
          </a:r>
          <a:endParaRPr lang="tr-TR" sz="1200" dirty="0"/>
        </a:p>
      </dgm:t>
    </dgm:pt>
    <dgm:pt modelId="{9CB96404-81B8-4AA2-8CF3-6C293086EA9A}" type="parTrans" cxnId="{F9C8091C-7DDE-4A1F-8258-B0BF7B46846B}">
      <dgm:prSet/>
      <dgm:spPr/>
      <dgm:t>
        <a:bodyPr/>
        <a:lstStyle/>
        <a:p>
          <a:endParaRPr lang="tr-TR"/>
        </a:p>
      </dgm:t>
    </dgm:pt>
    <dgm:pt modelId="{7A5B9958-5B06-4C0A-B75E-66CCF74A2A2B}" type="sibTrans" cxnId="{F9C8091C-7DDE-4A1F-8258-B0BF7B46846B}">
      <dgm:prSet/>
      <dgm:spPr/>
      <dgm:t>
        <a:bodyPr/>
        <a:lstStyle/>
        <a:p>
          <a:endParaRPr lang="tr-TR"/>
        </a:p>
      </dgm:t>
    </dgm:pt>
    <dgm:pt modelId="{4465ED22-B86D-4C7F-BECD-660B35AF71DA}">
      <dgm:prSet custT="1"/>
      <dgm:spPr/>
      <dgm:t>
        <a:bodyPr/>
        <a:lstStyle/>
        <a:p>
          <a:r>
            <a:rPr lang="tr-TR" sz="1200" b="0" i="0" dirty="0"/>
            <a:t>Bazıları cinsel yolla bulaşan sifilis sebep olur </a:t>
          </a:r>
          <a:endParaRPr lang="tr-TR" sz="1200" dirty="0"/>
        </a:p>
      </dgm:t>
    </dgm:pt>
    <dgm:pt modelId="{027E7DE9-019F-4E5A-A0AE-3F0A58992816}" type="parTrans" cxnId="{DE4B86E5-E0F2-4E5D-A4A6-F0FBB91536EC}">
      <dgm:prSet/>
      <dgm:spPr/>
      <dgm:t>
        <a:bodyPr/>
        <a:lstStyle/>
        <a:p>
          <a:endParaRPr lang="tr-TR"/>
        </a:p>
      </dgm:t>
    </dgm:pt>
    <dgm:pt modelId="{3E10E730-008D-45D7-84B1-02AE3F2B6F65}" type="sibTrans" cxnId="{DE4B86E5-E0F2-4E5D-A4A6-F0FBB91536EC}">
      <dgm:prSet/>
      <dgm:spPr/>
      <dgm:t>
        <a:bodyPr/>
        <a:lstStyle/>
        <a:p>
          <a:endParaRPr lang="tr-TR"/>
        </a:p>
      </dgm:t>
    </dgm:pt>
    <dgm:pt modelId="{1A81DF83-8434-46F3-88D3-A0C24EBD5B4F}">
      <dgm:prSet custT="1"/>
      <dgm:spPr/>
      <dgm:t>
        <a:bodyPr/>
        <a:lstStyle/>
        <a:p>
          <a:r>
            <a:rPr lang="tr-TR" sz="1200" b="0" i="0" dirty="0"/>
            <a:t>Treponema frengi=sifilis etmeni</a:t>
          </a:r>
          <a:endParaRPr lang="tr-TR" sz="1200" dirty="0"/>
        </a:p>
      </dgm:t>
    </dgm:pt>
    <dgm:pt modelId="{3A876EED-5D58-410A-B797-182CC78EBD24}" type="parTrans" cxnId="{DADCCE55-29B6-4C0D-8050-446C54A84ECD}">
      <dgm:prSet/>
      <dgm:spPr/>
      <dgm:t>
        <a:bodyPr/>
        <a:lstStyle/>
        <a:p>
          <a:endParaRPr lang="tr-TR"/>
        </a:p>
      </dgm:t>
    </dgm:pt>
    <dgm:pt modelId="{DF5A21FD-7BE9-4C71-8BF4-FD69249851CE}" type="sibTrans" cxnId="{DADCCE55-29B6-4C0D-8050-446C54A84ECD}">
      <dgm:prSet/>
      <dgm:spPr/>
      <dgm:t>
        <a:bodyPr/>
        <a:lstStyle/>
        <a:p>
          <a:endParaRPr lang="tr-TR"/>
        </a:p>
      </dgm:t>
    </dgm:pt>
    <dgm:pt modelId="{2B5EE43E-6BAD-4A5F-B6E4-F212B1D63564}">
      <dgm:prSet custT="1"/>
      <dgm:spPr/>
      <dgm:t>
        <a:bodyPr/>
        <a:lstStyle/>
        <a:p>
          <a:r>
            <a:rPr lang="tr-TR" sz="1200" b="0" i="0" dirty="0"/>
            <a:t>Borrelia cinsi insan ve hayvan patojeni; kenelerle bulaşan lyme hastalığı </a:t>
          </a:r>
          <a:endParaRPr lang="tr-TR" sz="1200" dirty="0"/>
        </a:p>
      </dgm:t>
    </dgm:pt>
    <dgm:pt modelId="{C2CF776E-DA25-4B2C-90B3-E105616D8847}" type="parTrans" cxnId="{43C1F36F-6F1F-4FB7-888A-01F096C0FEDC}">
      <dgm:prSet/>
      <dgm:spPr/>
      <dgm:t>
        <a:bodyPr/>
        <a:lstStyle/>
        <a:p>
          <a:endParaRPr lang="tr-TR"/>
        </a:p>
      </dgm:t>
    </dgm:pt>
    <dgm:pt modelId="{B61454E2-4FE7-4048-B6DE-70DA5CA9A226}" type="sibTrans" cxnId="{43C1F36F-6F1F-4FB7-888A-01F096C0FEDC}">
      <dgm:prSet/>
      <dgm:spPr/>
      <dgm:t>
        <a:bodyPr/>
        <a:lstStyle/>
        <a:p>
          <a:endParaRPr lang="tr-TR"/>
        </a:p>
      </dgm:t>
    </dgm:pt>
    <dgm:pt modelId="{E57DB4CE-4E97-4F5B-AB30-29533BBD632B}">
      <dgm:prSet custT="1"/>
      <dgm:spPr/>
      <dgm:t>
        <a:bodyPr/>
        <a:lstStyle/>
        <a:p>
          <a:r>
            <a:rPr lang="tr-TR" sz="1200" dirty="0"/>
            <a:t>Halkasal değil lineer (dogrusal) kromozoma sahipler</a:t>
          </a:r>
        </a:p>
      </dgm:t>
    </dgm:pt>
    <dgm:pt modelId="{6DDA2B93-B807-4727-9304-4E8D23B1813C}" type="parTrans" cxnId="{9AE54CF4-628A-4BD0-80E4-F8603260FD08}">
      <dgm:prSet/>
      <dgm:spPr/>
      <dgm:t>
        <a:bodyPr/>
        <a:lstStyle/>
        <a:p>
          <a:endParaRPr lang="tr-TR"/>
        </a:p>
      </dgm:t>
    </dgm:pt>
    <dgm:pt modelId="{2DDE4361-A414-4854-A2ED-AD529A5F0BF9}" type="sibTrans" cxnId="{9AE54CF4-628A-4BD0-80E4-F8603260FD08}">
      <dgm:prSet/>
      <dgm:spPr/>
      <dgm:t>
        <a:bodyPr/>
        <a:lstStyle/>
        <a:p>
          <a:endParaRPr lang="tr-TR"/>
        </a:p>
      </dgm:t>
    </dgm:pt>
    <dgm:pt modelId="{206D665D-0847-4BA8-9543-AABE0ABBBDE6}" type="pres">
      <dgm:prSet presAssocID="{8D2B5C97-EF90-476A-B02F-B0D850770C29}" presName="cycle" presStyleCnt="0">
        <dgm:presLayoutVars>
          <dgm:dir/>
          <dgm:resizeHandles val="exact"/>
        </dgm:presLayoutVars>
      </dgm:prSet>
      <dgm:spPr/>
    </dgm:pt>
    <dgm:pt modelId="{ADB79815-CD52-4E21-8633-95483EFC30B9}" type="pres">
      <dgm:prSet presAssocID="{5E60E4EB-CA11-43BD-BD39-DD27BBF3965F}" presName="node" presStyleLbl="node1" presStyleIdx="0" presStyleCnt="8" custScaleX="143353">
        <dgm:presLayoutVars>
          <dgm:bulletEnabled val="1"/>
        </dgm:presLayoutVars>
      </dgm:prSet>
      <dgm:spPr/>
    </dgm:pt>
    <dgm:pt modelId="{F480C7B1-6BF6-4465-8486-57D681450A77}" type="pres">
      <dgm:prSet presAssocID="{5E60E4EB-CA11-43BD-BD39-DD27BBF3965F}" presName="spNode" presStyleCnt="0"/>
      <dgm:spPr/>
    </dgm:pt>
    <dgm:pt modelId="{FEA6B70E-707C-48F4-A0D5-3B3E7144015D}" type="pres">
      <dgm:prSet presAssocID="{87993484-69D3-437F-ADB3-F89FECA5CC00}" presName="sibTrans" presStyleLbl="sibTrans1D1" presStyleIdx="0" presStyleCnt="8"/>
      <dgm:spPr/>
    </dgm:pt>
    <dgm:pt modelId="{7738B64C-C709-4BEB-B20D-C91FA359D35D}" type="pres">
      <dgm:prSet presAssocID="{FCB2FC18-3C8A-4287-B22A-F21F8CC28C6A}" presName="node" presStyleLbl="node1" presStyleIdx="1" presStyleCnt="8">
        <dgm:presLayoutVars>
          <dgm:bulletEnabled val="1"/>
        </dgm:presLayoutVars>
      </dgm:prSet>
      <dgm:spPr/>
    </dgm:pt>
    <dgm:pt modelId="{101A0784-6BE6-429E-AC1A-EEFF392CC034}" type="pres">
      <dgm:prSet presAssocID="{FCB2FC18-3C8A-4287-B22A-F21F8CC28C6A}" presName="spNode" presStyleCnt="0"/>
      <dgm:spPr/>
    </dgm:pt>
    <dgm:pt modelId="{7388C860-806C-4D40-970C-CF447657513B}" type="pres">
      <dgm:prSet presAssocID="{50525A17-B970-4805-B49A-FA6B9E4D3176}" presName="sibTrans" presStyleLbl="sibTrans1D1" presStyleIdx="1" presStyleCnt="8"/>
      <dgm:spPr/>
    </dgm:pt>
    <dgm:pt modelId="{B2A8E14E-A007-434E-89EC-3793940CAE9C}" type="pres">
      <dgm:prSet presAssocID="{470308CF-B433-4900-86A1-EBA7F1BAC083}" presName="node" presStyleLbl="node1" presStyleIdx="2" presStyleCnt="8" custScaleX="180136" custScaleY="236760">
        <dgm:presLayoutVars>
          <dgm:bulletEnabled val="1"/>
        </dgm:presLayoutVars>
      </dgm:prSet>
      <dgm:spPr/>
    </dgm:pt>
    <dgm:pt modelId="{CD088030-6EA4-4E5D-8C73-A6E2489087CA}" type="pres">
      <dgm:prSet presAssocID="{470308CF-B433-4900-86A1-EBA7F1BAC083}" presName="spNode" presStyleCnt="0"/>
      <dgm:spPr/>
    </dgm:pt>
    <dgm:pt modelId="{5BD87E72-2810-4FAB-BE78-FFA0FCAD7C46}" type="pres">
      <dgm:prSet presAssocID="{C31A1B8C-C942-43CE-8F93-1BE822F6F02B}" presName="sibTrans" presStyleLbl="sibTrans1D1" presStyleIdx="2" presStyleCnt="8"/>
      <dgm:spPr/>
    </dgm:pt>
    <dgm:pt modelId="{4E6B3168-0F75-491D-8AF3-FD271F484DAF}" type="pres">
      <dgm:prSet presAssocID="{B96EBB0F-9A4F-4297-8DD3-0D2AF54CAF2F}" presName="node" presStyleLbl="node1" presStyleIdx="3" presStyleCnt="8" custScaleX="147632" custScaleY="166424">
        <dgm:presLayoutVars>
          <dgm:bulletEnabled val="1"/>
        </dgm:presLayoutVars>
      </dgm:prSet>
      <dgm:spPr/>
    </dgm:pt>
    <dgm:pt modelId="{EB4895FC-0B72-416E-B490-07873CD5FCF4}" type="pres">
      <dgm:prSet presAssocID="{B96EBB0F-9A4F-4297-8DD3-0D2AF54CAF2F}" presName="spNode" presStyleCnt="0"/>
      <dgm:spPr/>
    </dgm:pt>
    <dgm:pt modelId="{5B7E3723-0DF5-4C24-BDA7-07BBAF12FD00}" type="pres">
      <dgm:prSet presAssocID="{7A5B9958-5B06-4C0A-B75E-66CCF74A2A2B}" presName="sibTrans" presStyleLbl="sibTrans1D1" presStyleIdx="3" presStyleCnt="8"/>
      <dgm:spPr/>
    </dgm:pt>
    <dgm:pt modelId="{4886B407-6A9D-423B-9442-7D036B500AAF}" type="pres">
      <dgm:prSet presAssocID="{4465ED22-B86D-4C7F-BECD-660B35AF71DA}" presName="node" presStyleLbl="node1" presStyleIdx="4" presStyleCnt="8" custScaleX="143802" custScaleY="220086">
        <dgm:presLayoutVars>
          <dgm:bulletEnabled val="1"/>
        </dgm:presLayoutVars>
      </dgm:prSet>
      <dgm:spPr/>
    </dgm:pt>
    <dgm:pt modelId="{1B2689CA-4141-4D6C-ABA4-466791ABE293}" type="pres">
      <dgm:prSet presAssocID="{4465ED22-B86D-4C7F-BECD-660B35AF71DA}" presName="spNode" presStyleCnt="0"/>
      <dgm:spPr/>
    </dgm:pt>
    <dgm:pt modelId="{C7C3FB91-A9F5-4494-9150-E152C38D2CD4}" type="pres">
      <dgm:prSet presAssocID="{3E10E730-008D-45D7-84B1-02AE3F2B6F65}" presName="sibTrans" presStyleLbl="sibTrans1D1" presStyleIdx="4" presStyleCnt="8"/>
      <dgm:spPr/>
    </dgm:pt>
    <dgm:pt modelId="{9507E85A-47C9-428D-BF35-CE0EF8D1CD6D}" type="pres">
      <dgm:prSet presAssocID="{1A81DF83-8434-46F3-88D3-A0C24EBD5B4F}" presName="node" presStyleLbl="node1" presStyleIdx="5" presStyleCnt="8" custScaleX="122670" custScaleY="120391">
        <dgm:presLayoutVars>
          <dgm:bulletEnabled val="1"/>
        </dgm:presLayoutVars>
      </dgm:prSet>
      <dgm:spPr/>
    </dgm:pt>
    <dgm:pt modelId="{448E78E6-2D45-4A6C-A99B-66D8E65341E1}" type="pres">
      <dgm:prSet presAssocID="{1A81DF83-8434-46F3-88D3-A0C24EBD5B4F}" presName="spNode" presStyleCnt="0"/>
      <dgm:spPr/>
    </dgm:pt>
    <dgm:pt modelId="{3A5DD147-B6E6-4DA1-8AA0-871AFEC48062}" type="pres">
      <dgm:prSet presAssocID="{DF5A21FD-7BE9-4C71-8BF4-FD69249851CE}" presName="sibTrans" presStyleLbl="sibTrans1D1" presStyleIdx="5" presStyleCnt="8"/>
      <dgm:spPr/>
    </dgm:pt>
    <dgm:pt modelId="{B3BAE411-0E10-4614-9B87-7E41131190DE}" type="pres">
      <dgm:prSet presAssocID="{2B5EE43E-6BAD-4A5F-B6E4-F212B1D63564}" presName="node" presStyleLbl="node1" presStyleIdx="6" presStyleCnt="8" custScaleX="211806" custScaleY="159707">
        <dgm:presLayoutVars>
          <dgm:bulletEnabled val="1"/>
        </dgm:presLayoutVars>
      </dgm:prSet>
      <dgm:spPr/>
    </dgm:pt>
    <dgm:pt modelId="{71EBAAB6-0456-49F1-867D-89DC1308207D}" type="pres">
      <dgm:prSet presAssocID="{2B5EE43E-6BAD-4A5F-B6E4-F212B1D63564}" presName="spNode" presStyleCnt="0"/>
      <dgm:spPr/>
    </dgm:pt>
    <dgm:pt modelId="{0CED0274-95F1-421B-B07D-7A186680A688}" type="pres">
      <dgm:prSet presAssocID="{B61454E2-4FE7-4048-B6DE-70DA5CA9A226}" presName="sibTrans" presStyleLbl="sibTrans1D1" presStyleIdx="6" presStyleCnt="8"/>
      <dgm:spPr/>
    </dgm:pt>
    <dgm:pt modelId="{BA11D9E9-36D0-4326-B604-B8108C75788A}" type="pres">
      <dgm:prSet presAssocID="{E57DB4CE-4E97-4F5B-AB30-29533BBD632B}" presName="node" presStyleLbl="node1" presStyleIdx="7" presStyleCnt="8" custScaleX="176924" custScaleY="129175">
        <dgm:presLayoutVars>
          <dgm:bulletEnabled val="1"/>
        </dgm:presLayoutVars>
      </dgm:prSet>
      <dgm:spPr/>
    </dgm:pt>
    <dgm:pt modelId="{4FB51344-8FA5-4E92-8D21-88DF90366F7B}" type="pres">
      <dgm:prSet presAssocID="{E57DB4CE-4E97-4F5B-AB30-29533BBD632B}" presName="spNode" presStyleCnt="0"/>
      <dgm:spPr/>
    </dgm:pt>
    <dgm:pt modelId="{4DC37DB3-4FA2-49FC-AF74-34BE31E874A6}" type="pres">
      <dgm:prSet presAssocID="{2DDE4361-A414-4854-A2ED-AD529A5F0BF9}" presName="sibTrans" presStyleLbl="sibTrans1D1" presStyleIdx="7" presStyleCnt="8"/>
      <dgm:spPr/>
    </dgm:pt>
  </dgm:ptLst>
  <dgm:cxnLst>
    <dgm:cxn modelId="{BFEC270B-969B-49D8-A0C3-11D01FEFE54A}" type="presOf" srcId="{E57DB4CE-4E97-4F5B-AB30-29533BBD632B}" destId="{BA11D9E9-36D0-4326-B604-B8108C75788A}" srcOrd="0" destOrd="0" presId="urn:microsoft.com/office/officeart/2005/8/layout/cycle6"/>
    <dgm:cxn modelId="{F9C8091C-7DDE-4A1F-8258-B0BF7B46846B}" srcId="{8D2B5C97-EF90-476A-B02F-B0D850770C29}" destId="{B96EBB0F-9A4F-4297-8DD3-0D2AF54CAF2F}" srcOrd="3" destOrd="0" parTransId="{9CB96404-81B8-4AA2-8CF3-6C293086EA9A}" sibTransId="{7A5B9958-5B06-4C0A-B75E-66CCF74A2A2B}"/>
    <dgm:cxn modelId="{30B3D520-8120-4B31-A540-0B0B02C3F65A}" type="presOf" srcId="{7A5B9958-5B06-4C0A-B75E-66CCF74A2A2B}" destId="{5B7E3723-0DF5-4C24-BDA7-07BBAF12FD00}" srcOrd="0" destOrd="0" presId="urn:microsoft.com/office/officeart/2005/8/layout/cycle6"/>
    <dgm:cxn modelId="{4FC62A2B-FC79-4F12-ACE1-1643A091E625}" type="presOf" srcId="{1A81DF83-8434-46F3-88D3-A0C24EBD5B4F}" destId="{9507E85A-47C9-428D-BF35-CE0EF8D1CD6D}" srcOrd="0" destOrd="0" presId="urn:microsoft.com/office/officeart/2005/8/layout/cycle6"/>
    <dgm:cxn modelId="{08B99C44-D941-47C0-B65F-B0840F2F001C}" type="presOf" srcId="{DF5A21FD-7BE9-4C71-8BF4-FD69249851CE}" destId="{3A5DD147-B6E6-4DA1-8AA0-871AFEC48062}" srcOrd="0" destOrd="0" presId="urn:microsoft.com/office/officeart/2005/8/layout/cycle6"/>
    <dgm:cxn modelId="{670C5F4F-85B5-4631-AADB-2572E86398AA}" type="presOf" srcId="{C31A1B8C-C942-43CE-8F93-1BE822F6F02B}" destId="{5BD87E72-2810-4FAB-BE78-FFA0FCAD7C46}" srcOrd="0" destOrd="0" presId="urn:microsoft.com/office/officeart/2005/8/layout/cycle6"/>
    <dgm:cxn modelId="{43C1F36F-6F1F-4FB7-888A-01F096C0FEDC}" srcId="{8D2B5C97-EF90-476A-B02F-B0D850770C29}" destId="{2B5EE43E-6BAD-4A5F-B6E4-F212B1D63564}" srcOrd="6" destOrd="0" parTransId="{C2CF776E-DA25-4B2C-90B3-E105616D8847}" sibTransId="{B61454E2-4FE7-4048-B6DE-70DA5CA9A226}"/>
    <dgm:cxn modelId="{AD239F73-C023-40B1-ADFB-0B7C289C2B4B}" type="presOf" srcId="{50525A17-B970-4805-B49A-FA6B9E4D3176}" destId="{7388C860-806C-4D40-970C-CF447657513B}" srcOrd="0" destOrd="0" presId="urn:microsoft.com/office/officeart/2005/8/layout/cycle6"/>
    <dgm:cxn modelId="{934E2175-4583-495A-B4A4-A0716CB14F8E}" type="presOf" srcId="{470308CF-B433-4900-86A1-EBA7F1BAC083}" destId="{B2A8E14E-A007-434E-89EC-3793940CAE9C}" srcOrd="0" destOrd="0" presId="urn:microsoft.com/office/officeart/2005/8/layout/cycle6"/>
    <dgm:cxn modelId="{DADCCE55-29B6-4C0D-8050-446C54A84ECD}" srcId="{8D2B5C97-EF90-476A-B02F-B0D850770C29}" destId="{1A81DF83-8434-46F3-88D3-A0C24EBD5B4F}" srcOrd="5" destOrd="0" parTransId="{3A876EED-5D58-410A-B797-182CC78EBD24}" sibTransId="{DF5A21FD-7BE9-4C71-8BF4-FD69249851CE}"/>
    <dgm:cxn modelId="{804C4F85-84F4-4E54-89D2-1A4E6A786EB1}" type="presOf" srcId="{87993484-69D3-437F-ADB3-F89FECA5CC00}" destId="{FEA6B70E-707C-48F4-A0D5-3B3E7144015D}" srcOrd="0" destOrd="0" presId="urn:microsoft.com/office/officeart/2005/8/layout/cycle6"/>
    <dgm:cxn modelId="{4AFA0A8A-1B18-47D3-A275-219373ABAB8A}" type="presOf" srcId="{4465ED22-B86D-4C7F-BECD-660B35AF71DA}" destId="{4886B407-6A9D-423B-9442-7D036B500AAF}" srcOrd="0" destOrd="0" presId="urn:microsoft.com/office/officeart/2005/8/layout/cycle6"/>
    <dgm:cxn modelId="{59F84793-7D56-4582-A9FB-6D89A8FF4F74}" type="presOf" srcId="{8D2B5C97-EF90-476A-B02F-B0D850770C29}" destId="{206D665D-0847-4BA8-9543-AABE0ABBBDE6}" srcOrd="0" destOrd="0" presId="urn:microsoft.com/office/officeart/2005/8/layout/cycle6"/>
    <dgm:cxn modelId="{66C2B496-B172-473E-8348-896D501AE49A}" type="presOf" srcId="{B96EBB0F-9A4F-4297-8DD3-0D2AF54CAF2F}" destId="{4E6B3168-0F75-491D-8AF3-FD271F484DAF}" srcOrd="0" destOrd="0" presId="urn:microsoft.com/office/officeart/2005/8/layout/cycle6"/>
    <dgm:cxn modelId="{E0ED42A0-D816-455E-9261-63CA508A4818}" type="presOf" srcId="{3E10E730-008D-45D7-84B1-02AE3F2B6F65}" destId="{C7C3FB91-A9F5-4494-9150-E152C38D2CD4}" srcOrd="0" destOrd="0" presId="urn:microsoft.com/office/officeart/2005/8/layout/cycle6"/>
    <dgm:cxn modelId="{F445C6A3-2486-4D4A-B367-4F97721DD47B}" type="presOf" srcId="{5E60E4EB-CA11-43BD-BD39-DD27BBF3965F}" destId="{ADB79815-CD52-4E21-8633-95483EFC30B9}" srcOrd="0" destOrd="0" presId="urn:microsoft.com/office/officeart/2005/8/layout/cycle6"/>
    <dgm:cxn modelId="{4390ADAB-8CB0-4ACD-A611-B4D07A5ADD6E}" srcId="{8D2B5C97-EF90-476A-B02F-B0D850770C29}" destId="{5E60E4EB-CA11-43BD-BD39-DD27BBF3965F}" srcOrd="0" destOrd="0" parTransId="{C421AB57-C2A2-415B-A7F0-33382F747197}" sibTransId="{87993484-69D3-437F-ADB3-F89FECA5CC00}"/>
    <dgm:cxn modelId="{8368EFB4-5270-4EE8-B18C-301050B028A7}" srcId="{8D2B5C97-EF90-476A-B02F-B0D850770C29}" destId="{470308CF-B433-4900-86A1-EBA7F1BAC083}" srcOrd="2" destOrd="0" parTransId="{651F0FD0-ABF6-40C6-B1C4-9C9D7C586163}" sibTransId="{C31A1B8C-C942-43CE-8F93-1BE822F6F02B}"/>
    <dgm:cxn modelId="{C44908C2-D3E6-4FE5-9A10-4393AA1C40C9}" type="presOf" srcId="{FCB2FC18-3C8A-4287-B22A-F21F8CC28C6A}" destId="{7738B64C-C709-4BEB-B20D-C91FA359D35D}" srcOrd="0" destOrd="0" presId="urn:microsoft.com/office/officeart/2005/8/layout/cycle6"/>
    <dgm:cxn modelId="{FFB614D0-CE08-4F07-97AE-58190EFA4F9B}" type="presOf" srcId="{2B5EE43E-6BAD-4A5F-B6E4-F212B1D63564}" destId="{B3BAE411-0E10-4614-9B87-7E41131190DE}" srcOrd="0" destOrd="0" presId="urn:microsoft.com/office/officeart/2005/8/layout/cycle6"/>
    <dgm:cxn modelId="{4810C8E0-3956-4490-8079-6417E22DD179}" type="presOf" srcId="{B61454E2-4FE7-4048-B6DE-70DA5CA9A226}" destId="{0CED0274-95F1-421B-B07D-7A186680A688}" srcOrd="0" destOrd="0" presId="urn:microsoft.com/office/officeart/2005/8/layout/cycle6"/>
    <dgm:cxn modelId="{225ECAE4-F493-4635-B1C6-E8E089718D73}" srcId="{8D2B5C97-EF90-476A-B02F-B0D850770C29}" destId="{FCB2FC18-3C8A-4287-B22A-F21F8CC28C6A}" srcOrd="1" destOrd="0" parTransId="{049F910A-6623-43C6-81C2-286B146B6A88}" sibTransId="{50525A17-B970-4805-B49A-FA6B9E4D3176}"/>
    <dgm:cxn modelId="{DE4B86E5-E0F2-4E5D-A4A6-F0FBB91536EC}" srcId="{8D2B5C97-EF90-476A-B02F-B0D850770C29}" destId="{4465ED22-B86D-4C7F-BECD-660B35AF71DA}" srcOrd="4" destOrd="0" parTransId="{027E7DE9-019F-4E5A-A0AE-3F0A58992816}" sibTransId="{3E10E730-008D-45D7-84B1-02AE3F2B6F65}"/>
    <dgm:cxn modelId="{185132E7-918C-414B-8F9E-1955F3CC1DE0}" type="presOf" srcId="{2DDE4361-A414-4854-A2ED-AD529A5F0BF9}" destId="{4DC37DB3-4FA2-49FC-AF74-34BE31E874A6}" srcOrd="0" destOrd="0" presId="urn:microsoft.com/office/officeart/2005/8/layout/cycle6"/>
    <dgm:cxn modelId="{9AE54CF4-628A-4BD0-80E4-F8603260FD08}" srcId="{8D2B5C97-EF90-476A-B02F-B0D850770C29}" destId="{E57DB4CE-4E97-4F5B-AB30-29533BBD632B}" srcOrd="7" destOrd="0" parTransId="{6DDA2B93-B807-4727-9304-4E8D23B1813C}" sibTransId="{2DDE4361-A414-4854-A2ED-AD529A5F0BF9}"/>
    <dgm:cxn modelId="{0629684F-1EB8-4671-9DCB-DD72E952B571}" type="presParOf" srcId="{206D665D-0847-4BA8-9543-AABE0ABBBDE6}" destId="{ADB79815-CD52-4E21-8633-95483EFC30B9}" srcOrd="0" destOrd="0" presId="urn:microsoft.com/office/officeart/2005/8/layout/cycle6"/>
    <dgm:cxn modelId="{8BF4A1F4-9578-499C-B40F-654CD558FEC4}" type="presParOf" srcId="{206D665D-0847-4BA8-9543-AABE0ABBBDE6}" destId="{F480C7B1-6BF6-4465-8486-57D681450A77}" srcOrd="1" destOrd="0" presId="urn:microsoft.com/office/officeart/2005/8/layout/cycle6"/>
    <dgm:cxn modelId="{31307E40-EA20-4862-9973-8A80D969D43B}" type="presParOf" srcId="{206D665D-0847-4BA8-9543-AABE0ABBBDE6}" destId="{FEA6B70E-707C-48F4-A0D5-3B3E7144015D}" srcOrd="2" destOrd="0" presId="urn:microsoft.com/office/officeart/2005/8/layout/cycle6"/>
    <dgm:cxn modelId="{AB737C54-0F8C-4ED2-A10B-8B842DE02286}" type="presParOf" srcId="{206D665D-0847-4BA8-9543-AABE0ABBBDE6}" destId="{7738B64C-C709-4BEB-B20D-C91FA359D35D}" srcOrd="3" destOrd="0" presId="urn:microsoft.com/office/officeart/2005/8/layout/cycle6"/>
    <dgm:cxn modelId="{DC336266-1B67-400A-8753-6940FF9DA400}" type="presParOf" srcId="{206D665D-0847-4BA8-9543-AABE0ABBBDE6}" destId="{101A0784-6BE6-429E-AC1A-EEFF392CC034}" srcOrd="4" destOrd="0" presId="urn:microsoft.com/office/officeart/2005/8/layout/cycle6"/>
    <dgm:cxn modelId="{9436F11C-31D3-4CAE-8771-370B37331DBA}" type="presParOf" srcId="{206D665D-0847-4BA8-9543-AABE0ABBBDE6}" destId="{7388C860-806C-4D40-970C-CF447657513B}" srcOrd="5" destOrd="0" presId="urn:microsoft.com/office/officeart/2005/8/layout/cycle6"/>
    <dgm:cxn modelId="{B51575E2-4C8C-48BD-B161-E5F7ACE8A403}" type="presParOf" srcId="{206D665D-0847-4BA8-9543-AABE0ABBBDE6}" destId="{B2A8E14E-A007-434E-89EC-3793940CAE9C}" srcOrd="6" destOrd="0" presId="urn:microsoft.com/office/officeart/2005/8/layout/cycle6"/>
    <dgm:cxn modelId="{06FEBF84-7BB3-4926-94A1-4CCA661B9952}" type="presParOf" srcId="{206D665D-0847-4BA8-9543-AABE0ABBBDE6}" destId="{CD088030-6EA4-4E5D-8C73-A6E2489087CA}" srcOrd="7" destOrd="0" presId="urn:microsoft.com/office/officeart/2005/8/layout/cycle6"/>
    <dgm:cxn modelId="{E0D24CBF-CC2B-44DC-AFA2-0C8BD0862092}" type="presParOf" srcId="{206D665D-0847-4BA8-9543-AABE0ABBBDE6}" destId="{5BD87E72-2810-4FAB-BE78-FFA0FCAD7C46}" srcOrd="8" destOrd="0" presId="urn:microsoft.com/office/officeart/2005/8/layout/cycle6"/>
    <dgm:cxn modelId="{93C860EA-43DE-45EC-9CC9-70D093F2F596}" type="presParOf" srcId="{206D665D-0847-4BA8-9543-AABE0ABBBDE6}" destId="{4E6B3168-0F75-491D-8AF3-FD271F484DAF}" srcOrd="9" destOrd="0" presId="urn:microsoft.com/office/officeart/2005/8/layout/cycle6"/>
    <dgm:cxn modelId="{4B41190E-21F6-4B77-8BB0-FA0285E9561A}" type="presParOf" srcId="{206D665D-0847-4BA8-9543-AABE0ABBBDE6}" destId="{EB4895FC-0B72-416E-B490-07873CD5FCF4}" srcOrd="10" destOrd="0" presId="urn:microsoft.com/office/officeart/2005/8/layout/cycle6"/>
    <dgm:cxn modelId="{F712F5AB-B6E9-45F6-8C22-498A9713F8DB}" type="presParOf" srcId="{206D665D-0847-4BA8-9543-AABE0ABBBDE6}" destId="{5B7E3723-0DF5-4C24-BDA7-07BBAF12FD00}" srcOrd="11" destOrd="0" presId="urn:microsoft.com/office/officeart/2005/8/layout/cycle6"/>
    <dgm:cxn modelId="{081D3040-CEA9-4328-8BF5-97F8D4D3328F}" type="presParOf" srcId="{206D665D-0847-4BA8-9543-AABE0ABBBDE6}" destId="{4886B407-6A9D-423B-9442-7D036B500AAF}" srcOrd="12" destOrd="0" presId="urn:microsoft.com/office/officeart/2005/8/layout/cycle6"/>
    <dgm:cxn modelId="{9CC29E5A-6858-422C-9943-97C88D191106}" type="presParOf" srcId="{206D665D-0847-4BA8-9543-AABE0ABBBDE6}" destId="{1B2689CA-4141-4D6C-ABA4-466791ABE293}" srcOrd="13" destOrd="0" presId="urn:microsoft.com/office/officeart/2005/8/layout/cycle6"/>
    <dgm:cxn modelId="{40512920-3FD9-420B-95FF-330A81233C18}" type="presParOf" srcId="{206D665D-0847-4BA8-9543-AABE0ABBBDE6}" destId="{C7C3FB91-A9F5-4494-9150-E152C38D2CD4}" srcOrd="14" destOrd="0" presId="urn:microsoft.com/office/officeart/2005/8/layout/cycle6"/>
    <dgm:cxn modelId="{DBB26442-A43F-434E-A237-499A339264E4}" type="presParOf" srcId="{206D665D-0847-4BA8-9543-AABE0ABBBDE6}" destId="{9507E85A-47C9-428D-BF35-CE0EF8D1CD6D}" srcOrd="15" destOrd="0" presId="urn:microsoft.com/office/officeart/2005/8/layout/cycle6"/>
    <dgm:cxn modelId="{FAB9772E-0CDD-4AF7-9990-3B5666829D10}" type="presParOf" srcId="{206D665D-0847-4BA8-9543-AABE0ABBBDE6}" destId="{448E78E6-2D45-4A6C-A99B-66D8E65341E1}" srcOrd="16" destOrd="0" presId="urn:microsoft.com/office/officeart/2005/8/layout/cycle6"/>
    <dgm:cxn modelId="{97330061-1642-460C-B162-F8AD0CCC0AE6}" type="presParOf" srcId="{206D665D-0847-4BA8-9543-AABE0ABBBDE6}" destId="{3A5DD147-B6E6-4DA1-8AA0-871AFEC48062}" srcOrd="17" destOrd="0" presId="urn:microsoft.com/office/officeart/2005/8/layout/cycle6"/>
    <dgm:cxn modelId="{83984B4E-8B88-49E2-9745-2D4E42932AFA}" type="presParOf" srcId="{206D665D-0847-4BA8-9543-AABE0ABBBDE6}" destId="{B3BAE411-0E10-4614-9B87-7E41131190DE}" srcOrd="18" destOrd="0" presId="urn:microsoft.com/office/officeart/2005/8/layout/cycle6"/>
    <dgm:cxn modelId="{212F6C08-F918-45D0-A627-76B8427B0940}" type="presParOf" srcId="{206D665D-0847-4BA8-9543-AABE0ABBBDE6}" destId="{71EBAAB6-0456-49F1-867D-89DC1308207D}" srcOrd="19" destOrd="0" presId="urn:microsoft.com/office/officeart/2005/8/layout/cycle6"/>
    <dgm:cxn modelId="{F05172C5-616A-40F3-96F0-8ED5A20C1F61}" type="presParOf" srcId="{206D665D-0847-4BA8-9543-AABE0ABBBDE6}" destId="{0CED0274-95F1-421B-B07D-7A186680A688}" srcOrd="20" destOrd="0" presId="urn:microsoft.com/office/officeart/2005/8/layout/cycle6"/>
    <dgm:cxn modelId="{268D8FE5-7CCC-4D09-BA69-EB084F30DB55}" type="presParOf" srcId="{206D665D-0847-4BA8-9543-AABE0ABBBDE6}" destId="{BA11D9E9-36D0-4326-B604-B8108C75788A}" srcOrd="21" destOrd="0" presId="urn:microsoft.com/office/officeart/2005/8/layout/cycle6"/>
    <dgm:cxn modelId="{032F0C64-16BE-479A-B886-CB3E3D514BE4}" type="presParOf" srcId="{206D665D-0847-4BA8-9543-AABE0ABBBDE6}" destId="{4FB51344-8FA5-4E92-8D21-88DF90366F7B}" srcOrd="22" destOrd="0" presId="urn:microsoft.com/office/officeart/2005/8/layout/cycle6"/>
    <dgm:cxn modelId="{1A3016AB-13E9-41E6-B255-8C94ACE07B56}" type="presParOf" srcId="{206D665D-0847-4BA8-9543-AABE0ABBBDE6}" destId="{4DC37DB3-4FA2-49FC-AF74-34BE31E874A6}"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10677-66FD-4996-AEDF-A07866DC0249}">
      <dsp:nvSpPr>
        <dsp:cNvPr id="0" name=""/>
        <dsp:cNvSpPr/>
      </dsp:nvSpPr>
      <dsp:spPr>
        <a:xfrm>
          <a:off x="0" y="20639"/>
          <a:ext cx="4419601" cy="4943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Fotosentezin ana pigmentidir. </a:t>
          </a:r>
          <a:endParaRPr lang="en-US" sz="1300" kern="1200"/>
        </a:p>
      </dsp:txBody>
      <dsp:txXfrm>
        <a:off x="24131" y="44770"/>
        <a:ext cx="4371339" cy="446063"/>
      </dsp:txXfrm>
    </dsp:sp>
    <dsp:sp modelId="{13D81D10-79F2-4599-B154-2294311D2CE8}">
      <dsp:nvSpPr>
        <dsp:cNvPr id="0" name=""/>
        <dsp:cNvSpPr/>
      </dsp:nvSpPr>
      <dsp:spPr>
        <a:xfrm>
          <a:off x="0" y="552404"/>
          <a:ext cx="4419601" cy="4943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En çok </a:t>
          </a:r>
          <a:r>
            <a:rPr lang="en-US" sz="1300" b="1" i="0" kern="1200"/>
            <a:t>mavi-mor</a:t>
          </a:r>
          <a:r>
            <a:rPr lang="en-US" sz="1300" b="0" i="0" kern="1200"/>
            <a:t> ve </a:t>
          </a:r>
          <a:r>
            <a:rPr lang="en-US" sz="1300" b="1" i="0" kern="1200"/>
            <a:t>kırmızı</a:t>
          </a:r>
          <a:r>
            <a:rPr lang="en-US" sz="1300" b="0" i="0" kern="1200"/>
            <a:t> ışığı soğurur. </a:t>
          </a:r>
          <a:endParaRPr lang="en-US" sz="1300" kern="1200"/>
        </a:p>
      </dsp:txBody>
      <dsp:txXfrm>
        <a:off x="24131" y="576535"/>
        <a:ext cx="4371339" cy="446063"/>
      </dsp:txXfrm>
    </dsp:sp>
    <dsp:sp modelId="{1D87EF68-FE1D-41C5-8DFC-ECB2620C066C}">
      <dsp:nvSpPr>
        <dsp:cNvPr id="0" name=""/>
        <dsp:cNvSpPr/>
      </dsp:nvSpPr>
      <dsp:spPr>
        <a:xfrm>
          <a:off x="0" y="1084169"/>
          <a:ext cx="4419601" cy="4943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a:t>Yeşil</a:t>
          </a:r>
          <a:r>
            <a:rPr lang="en-US" sz="1300" b="0" i="0" kern="1200"/>
            <a:t> ışığı daha az soğurduğu için organizmalar yeşil görünür. </a:t>
          </a:r>
          <a:endParaRPr lang="en-US" sz="1300" kern="1200"/>
        </a:p>
      </dsp:txBody>
      <dsp:txXfrm>
        <a:off x="24131" y="1108300"/>
        <a:ext cx="4371339" cy="446063"/>
      </dsp:txXfrm>
    </dsp:sp>
    <dsp:sp modelId="{6235E2AB-33D2-4F40-8388-8031677B4F18}">
      <dsp:nvSpPr>
        <dsp:cNvPr id="0" name=""/>
        <dsp:cNvSpPr/>
      </dsp:nvSpPr>
      <dsp:spPr>
        <a:xfrm>
          <a:off x="0" y="1615934"/>
          <a:ext cx="4419601" cy="4943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Kloroplastlardaki tilakoid zarlarında bulunur. </a:t>
          </a:r>
          <a:endParaRPr lang="en-US" sz="1300" kern="1200"/>
        </a:p>
      </dsp:txBody>
      <dsp:txXfrm>
        <a:off x="24131" y="1640065"/>
        <a:ext cx="4371339" cy="446063"/>
      </dsp:txXfrm>
    </dsp:sp>
    <dsp:sp modelId="{27DEA856-EA11-4782-A1B8-F7AAACB0A61D}">
      <dsp:nvSpPr>
        <dsp:cNvPr id="0" name=""/>
        <dsp:cNvSpPr/>
      </dsp:nvSpPr>
      <dsp:spPr>
        <a:xfrm>
          <a:off x="0" y="2147700"/>
          <a:ext cx="4419601" cy="4943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Görevi:</a:t>
          </a:r>
          <a:endParaRPr lang="en-US" sz="1300" kern="1200"/>
        </a:p>
      </dsp:txBody>
      <dsp:txXfrm>
        <a:off x="24131" y="2171831"/>
        <a:ext cx="4371339" cy="446063"/>
      </dsp:txXfrm>
    </dsp:sp>
    <dsp:sp modelId="{829D9CF6-BEDC-4D17-A244-E46BE40DEEB1}">
      <dsp:nvSpPr>
        <dsp:cNvPr id="0" name=""/>
        <dsp:cNvSpPr/>
      </dsp:nvSpPr>
      <dsp:spPr>
        <a:xfrm>
          <a:off x="0" y="2679465"/>
          <a:ext cx="4419601" cy="4943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Güneş ışığını yakalamak </a:t>
          </a:r>
          <a:endParaRPr lang="en-US" sz="1300" kern="1200"/>
        </a:p>
      </dsp:txBody>
      <dsp:txXfrm>
        <a:off x="24131" y="2703596"/>
        <a:ext cx="4371339" cy="446063"/>
      </dsp:txXfrm>
    </dsp:sp>
    <dsp:sp modelId="{D1F69CFE-F541-4256-ABF5-54BD1939D890}">
      <dsp:nvSpPr>
        <dsp:cNvPr id="0" name=""/>
        <dsp:cNvSpPr/>
      </dsp:nvSpPr>
      <dsp:spPr>
        <a:xfrm>
          <a:off x="0" y="3211230"/>
          <a:ext cx="4419601" cy="4943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Elektronları uyararak fotosentetik elektron taşınımını başlatmak </a:t>
          </a:r>
          <a:endParaRPr lang="en-US" sz="1300" kern="1200"/>
        </a:p>
      </dsp:txBody>
      <dsp:txXfrm>
        <a:off x="24131" y="3235361"/>
        <a:ext cx="4371339" cy="446063"/>
      </dsp:txXfrm>
    </dsp:sp>
    <dsp:sp modelId="{E4E9B3BD-2CC3-448E-A0AA-69DCF197327F}">
      <dsp:nvSpPr>
        <dsp:cNvPr id="0" name=""/>
        <dsp:cNvSpPr/>
      </dsp:nvSpPr>
      <dsp:spPr>
        <a:xfrm>
          <a:off x="0" y="3742995"/>
          <a:ext cx="4419601" cy="4943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ATP ve NADPH üretimine katkı sağlamak </a:t>
          </a:r>
          <a:endParaRPr lang="en-US" sz="1300" kern="1200"/>
        </a:p>
      </dsp:txBody>
      <dsp:txXfrm>
        <a:off x="24131" y="3767126"/>
        <a:ext cx="4371339" cy="446063"/>
      </dsp:txXfrm>
    </dsp:sp>
    <dsp:sp modelId="{054B894C-FA84-4CA3-8BAE-013A4582B316}">
      <dsp:nvSpPr>
        <dsp:cNvPr id="0" name=""/>
        <dsp:cNvSpPr/>
      </dsp:nvSpPr>
      <dsp:spPr>
        <a:xfrm>
          <a:off x="0" y="4274760"/>
          <a:ext cx="4419601" cy="4943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Kimyasal olarak porfirin benzeri bir halka yapı ve merkezinde </a:t>
          </a:r>
          <a:r>
            <a:rPr lang="en-US" sz="1300" b="1" i="0" kern="1200"/>
            <a:t>Mg (magnezyum)</a:t>
          </a:r>
          <a:r>
            <a:rPr lang="en-US" sz="1300" b="0" i="0" kern="1200"/>
            <a:t> içerir.</a:t>
          </a:r>
          <a:endParaRPr lang="en-US" sz="1300" kern="1200"/>
        </a:p>
      </dsp:txBody>
      <dsp:txXfrm>
        <a:off x="24131" y="4298891"/>
        <a:ext cx="4371339" cy="446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A34DD-168E-4F1E-AB55-9EA760E7278A}">
      <dsp:nvSpPr>
        <dsp:cNvPr id="0" name=""/>
        <dsp:cNvSpPr/>
      </dsp:nvSpPr>
      <dsp:spPr>
        <a:xfrm>
          <a:off x="447822" y="2460"/>
          <a:ext cx="2434188" cy="146051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i="0" kern="1200" dirty="0" err="1"/>
            <a:t>Siyanobakteriler</a:t>
          </a:r>
          <a:endParaRPr lang="en-US" sz="1050" kern="1200" dirty="0"/>
        </a:p>
      </dsp:txBody>
      <dsp:txXfrm>
        <a:off x="447822" y="2460"/>
        <a:ext cx="2434188" cy="1460512"/>
      </dsp:txXfrm>
    </dsp:sp>
    <dsp:sp modelId="{C46E8B75-782B-4E74-B1D0-F58432FE834B}">
      <dsp:nvSpPr>
        <dsp:cNvPr id="0" name=""/>
        <dsp:cNvSpPr/>
      </dsp:nvSpPr>
      <dsp:spPr>
        <a:xfrm>
          <a:off x="3125429" y="2460"/>
          <a:ext cx="2434188" cy="1460512"/>
        </a:xfrm>
        <a:prstGeom prst="rect">
          <a:avLst/>
        </a:prstGeom>
        <a:solidFill>
          <a:schemeClr val="accent2">
            <a:hueOff val="217955"/>
            <a:satOff val="-705"/>
            <a:lumOff val="-8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i="0" kern="1200" dirty="0" err="1"/>
            <a:t>Genellikle</a:t>
          </a:r>
          <a:r>
            <a:rPr lang="en-US" sz="1050" b="0" i="0" kern="1200" dirty="0"/>
            <a:t> </a:t>
          </a:r>
          <a:r>
            <a:rPr lang="en-US" sz="1050" b="1" i="0" kern="1200" dirty="0" err="1"/>
            <a:t>klorofil</a:t>
          </a:r>
          <a:r>
            <a:rPr lang="en-US" sz="1050" b="1" i="0" kern="1200" dirty="0"/>
            <a:t> a</a:t>
          </a:r>
          <a:r>
            <a:rPr lang="en-US" sz="1050" b="0" i="0" kern="1200" dirty="0"/>
            <a:t> </a:t>
          </a:r>
          <a:r>
            <a:rPr lang="en-US" sz="1050" b="0" i="0" kern="1200" dirty="0" err="1"/>
            <a:t>içerir</a:t>
          </a:r>
          <a:r>
            <a:rPr lang="en-US" sz="1050" b="0" i="0" kern="1200" dirty="0"/>
            <a:t>. </a:t>
          </a:r>
          <a:endParaRPr lang="en-US" sz="1050" kern="1200" dirty="0"/>
        </a:p>
      </dsp:txBody>
      <dsp:txXfrm>
        <a:off x="3125429" y="2460"/>
        <a:ext cx="2434188" cy="1460512"/>
      </dsp:txXfrm>
    </dsp:sp>
    <dsp:sp modelId="{A260146F-4D90-4CED-A0B2-64AE4FA1410B}">
      <dsp:nvSpPr>
        <dsp:cNvPr id="0" name=""/>
        <dsp:cNvSpPr/>
      </dsp:nvSpPr>
      <dsp:spPr>
        <a:xfrm>
          <a:off x="5803036" y="2460"/>
          <a:ext cx="2434188" cy="1460512"/>
        </a:xfrm>
        <a:prstGeom prst="rect">
          <a:avLst/>
        </a:prstGeom>
        <a:solidFill>
          <a:schemeClr val="accent2">
            <a:hueOff val="435910"/>
            <a:satOff val="-1410"/>
            <a:lumOff val="-1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i="0" kern="1200" dirty="0"/>
            <a:t>Işık </a:t>
          </a:r>
          <a:r>
            <a:rPr lang="en-US" sz="1050" b="0" i="0" kern="1200" dirty="0" err="1"/>
            <a:t>toplamada</a:t>
          </a:r>
          <a:r>
            <a:rPr lang="en-US" sz="1050" b="0" i="0" kern="1200" dirty="0"/>
            <a:t> </a:t>
          </a:r>
          <a:r>
            <a:rPr lang="en-US" sz="1050" b="0" i="0" kern="1200" dirty="0" err="1"/>
            <a:t>çoğunlukla</a:t>
          </a:r>
          <a:r>
            <a:rPr lang="en-US" sz="1050" b="0" i="0" kern="1200" dirty="0"/>
            <a:t> </a:t>
          </a:r>
          <a:r>
            <a:rPr lang="en-US" sz="1050" b="1" i="0" kern="1200" dirty="0" err="1"/>
            <a:t>fikobiliproteinler</a:t>
          </a:r>
          <a:r>
            <a:rPr lang="en-US" sz="1050" b="0" i="0" kern="1200" dirty="0"/>
            <a:t> </a:t>
          </a:r>
          <a:r>
            <a:rPr lang="en-US" sz="1050" b="0" i="0" kern="1200" dirty="0" err="1"/>
            <a:t>kullanır</a:t>
          </a:r>
          <a:r>
            <a:rPr lang="en-US" sz="1050" b="0" i="0" kern="1200" dirty="0"/>
            <a:t>. </a:t>
          </a:r>
          <a:endParaRPr lang="en-US" sz="1050" kern="1200" dirty="0"/>
        </a:p>
      </dsp:txBody>
      <dsp:txXfrm>
        <a:off x="5803036" y="2460"/>
        <a:ext cx="2434188" cy="1460512"/>
      </dsp:txXfrm>
    </dsp:sp>
    <dsp:sp modelId="{ACC1F51A-A334-4767-BC0E-A82590BA2551}">
      <dsp:nvSpPr>
        <dsp:cNvPr id="0" name=""/>
        <dsp:cNvSpPr/>
      </dsp:nvSpPr>
      <dsp:spPr>
        <a:xfrm>
          <a:off x="447822" y="1706392"/>
          <a:ext cx="2434188" cy="1460512"/>
        </a:xfrm>
        <a:prstGeom prst="rect">
          <a:avLst/>
        </a:prstGeom>
        <a:solidFill>
          <a:schemeClr val="accent2">
            <a:hueOff val="653866"/>
            <a:satOff val="-2115"/>
            <a:lumOff val="-25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i="0" kern="1200"/>
            <a:t>Bu pigmentler </a:t>
          </a:r>
          <a:r>
            <a:rPr lang="en-US" sz="1050" b="1" i="0" kern="1200"/>
            <a:t>fikobilizom</a:t>
          </a:r>
          <a:r>
            <a:rPr lang="en-US" sz="1050" b="0" i="0" kern="1200"/>
            <a:t> denen yapılarda bulunur. </a:t>
          </a:r>
          <a:endParaRPr lang="en-US" sz="1050" kern="1200"/>
        </a:p>
      </dsp:txBody>
      <dsp:txXfrm>
        <a:off x="447822" y="1706392"/>
        <a:ext cx="2434188" cy="1460512"/>
      </dsp:txXfrm>
    </dsp:sp>
    <dsp:sp modelId="{E24E2C53-6678-4100-A2C7-8F66D13AB683}">
      <dsp:nvSpPr>
        <dsp:cNvPr id="0" name=""/>
        <dsp:cNvSpPr/>
      </dsp:nvSpPr>
      <dsp:spPr>
        <a:xfrm>
          <a:off x="3125429" y="1706392"/>
          <a:ext cx="2434188" cy="1460512"/>
        </a:xfrm>
        <a:prstGeom prst="rect">
          <a:avLst/>
        </a:prstGeom>
        <a:solidFill>
          <a:schemeClr val="accent2">
            <a:hueOff val="871821"/>
            <a:satOff val="-2819"/>
            <a:lumOff val="-33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i="0" kern="1200" dirty="0" err="1"/>
            <a:t>Sıklıkla</a:t>
          </a:r>
          <a:r>
            <a:rPr lang="en-US" sz="1050" b="0" i="0" kern="1200" dirty="0"/>
            <a:t> </a:t>
          </a:r>
          <a:r>
            <a:rPr lang="en-US" sz="1050" b="0" i="0" kern="1200" dirty="0" err="1"/>
            <a:t>mavi-yeşil</a:t>
          </a:r>
          <a:r>
            <a:rPr lang="en-US" sz="1050" b="0" i="0" kern="1200" dirty="0"/>
            <a:t> </a:t>
          </a:r>
          <a:r>
            <a:rPr lang="en-US" sz="1050" b="0" i="0" kern="1200" dirty="0" err="1"/>
            <a:t>görünürler</a:t>
          </a:r>
          <a:r>
            <a:rPr lang="en-US" sz="1050" b="0" i="0" kern="1200" dirty="0"/>
            <a:t>. </a:t>
          </a:r>
          <a:endParaRPr lang="en-US" sz="1050" kern="1200" dirty="0"/>
        </a:p>
      </dsp:txBody>
      <dsp:txXfrm>
        <a:off x="3125429" y="1706392"/>
        <a:ext cx="2434188" cy="1460512"/>
      </dsp:txXfrm>
    </dsp:sp>
    <dsp:sp modelId="{1A446593-6704-4F52-80B2-62EA1ED04BA5}">
      <dsp:nvSpPr>
        <dsp:cNvPr id="0" name=""/>
        <dsp:cNvSpPr/>
      </dsp:nvSpPr>
      <dsp:spPr>
        <a:xfrm>
          <a:off x="5803036" y="1706392"/>
          <a:ext cx="2434188" cy="1460512"/>
        </a:xfrm>
        <a:prstGeom prst="rect">
          <a:avLst/>
        </a:prstGeom>
        <a:solidFill>
          <a:schemeClr val="accent2">
            <a:hueOff val="1089776"/>
            <a:satOff val="-3524"/>
            <a:lumOff val="-41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i="0" kern="1200"/>
            <a:t>Proklorofitler</a:t>
          </a:r>
          <a:endParaRPr lang="en-US" sz="1050" kern="1200"/>
        </a:p>
      </dsp:txBody>
      <dsp:txXfrm>
        <a:off x="5803036" y="1706392"/>
        <a:ext cx="2434188" cy="1460512"/>
      </dsp:txXfrm>
    </dsp:sp>
    <dsp:sp modelId="{8E86D91E-A14A-473C-B5D0-B15C7E5A3852}">
      <dsp:nvSpPr>
        <dsp:cNvPr id="0" name=""/>
        <dsp:cNvSpPr/>
      </dsp:nvSpPr>
      <dsp:spPr>
        <a:xfrm>
          <a:off x="447822" y="3410323"/>
          <a:ext cx="2434188" cy="1460512"/>
        </a:xfrm>
        <a:prstGeom prst="rect">
          <a:avLst/>
        </a:prstGeom>
        <a:solidFill>
          <a:schemeClr val="accent2">
            <a:hueOff val="1307731"/>
            <a:satOff val="-4229"/>
            <a:lumOff val="-5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i="0" kern="1200" dirty="0" err="1"/>
            <a:t>Klorofil</a:t>
          </a:r>
          <a:r>
            <a:rPr lang="en-US" sz="1050" b="1" i="0" kern="1200" dirty="0"/>
            <a:t> </a:t>
          </a:r>
          <a:r>
            <a:rPr lang="en-US" sz="1050" b="1" i="0" kern="1200" dirty="0" err="1"/>
            <a:t>a’ya</a:t>
          </a:r>
          <a:r>
            <a:rPr lang="en-US" sz="1050" b="1" i="0" kern="1200" dirty="0"/>
            <a:t> ek </a:t>
          </a:r>
          <a:r>
            <a:rPr lang="en-US" sz="1050" b="1" i="0" kern="1200" dirty="0" err="1"/>
            <a:t>olarak</a:t>
          </a:r>
          <a:r>
            <a:rPr lang="en-US" sz="1050" b="1" i="0" kern="1200" dirty="0"/>
            <a:t> </a:t>
          </a:r>
          <a:r>
            <a:rPr lang="en-US" sz="1050" b="1" i="0" kern="1200" dirty="0" err="1"/>
            <a:t>klorofil</a:t>
          </a:r>
          <a:r>
            <a:rPr lang="en-US" sz="1050" b="1" i="0" kern="1200" dirty="0"/>
            <a:t> b</a:t>
          </a:r>
          <a:r>
            <a:rPr lang="en-US" sz="1050" b="0" i="0" kern="1200" dirty="0"/>
            <a:t> </a:t>
          </a:r>
          <a:r>
            <a:rPr lang="en-US" sz="1050" b="0" i="0" kern="1200" dirty="0" err="1"/>
            <a:t>içerirler</a:t>
          </a:r>
          <a:r>
            <a:rPr lang="en-US" sz="1050" b="0" i="0" kern="1200" dirty="0"/>
            <a:t>. </a:t>
          </a:r>
          <a:endParaRPr lang="en-US" sz="1050" kern="1200" dirty="0"/>
        </a:p>
      </dsp:txBody>
      <dsp:txXfrm>
        <a:off x="447822" y="3410323"/>
        <a:ext cx="2434188" cy="1460512"/>
      </dsp:txXfrm>
    </dsp:sp>
    <dsp:sp modelId="{1427F6D8-CA0D-4AD3-95E3-CA09AEA11A39}">
      <dsp:nvSpPr>
        <dsp:cNvPr id="0" name=""/>
        <dsp:cNvSpPr/>
      </dsp:nvSpPr>
      <dsp:spPr>
        <a:xfrm>
          <a:off x="3125429" y="3410323"/>
          <a:ext cx="2434188" cy="1460512"/>
        </a:xfrm>
        <a:prstGeom prst="rect">
          <a:avLst/>
        </a:prstGeom>
        <a:solidFill>
          <a:schemeClr val="accent2">
            <a:hueOff val="1525687"/>
            <a:satOff val="-4934"/>
            <a:lumOff val="-5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i="0" kern="1200"/>
            <a:t>Genellikle </a:t>
          </a:r>
          <a:r>
            <a:rPr lang="en-US" sz="1050" b="1" i="0" kern="1200"/>
            <a:t>fikobilin/fikobilizom içermezler</a:t>
          </a:r>
          <a:r>
            <a:rPr lang="en-US" sz="1050" b="0" i="0" kern="1200"/>
            <a:t>. </a:t>
          </a:r>
          <a:endParaRPr lang="en-US" sz="1050" kern="1200"/>
        </a:p>
      </dsp:txBody>
      <dsp:txXfrm>
        <a:off x="3125429" y="3410323"/>
        <a:ext cx="2434188" cy="1460512"/>
      </dsp:txXfrm>
    </dsp:sp>
    <dsp:sp modelId="{96B3FD8F-4315-4A17-900D-21CED55DFB1B}">
      <dsp:nvSpPr>
        <dsp:cNvPr id="0" name=""/>
        <dsp:cNvSpPr/>
      </dsp:nvSpPr>
      <dsp:spPr>
        <a:xfrm>
          <a:off x="5803036" y="3410323"/>
          <a:ext cx="2434188" cy="1460512"/>
        </a:xfrm>
        <a:prstGeom prst="rect">
          <a:avLst/>
        </a:prstGeom>
        <a:solidFill>
          <a:schemeClr val="accent2">
            <a:hueOff val="1743642"/>
            <a:satOff val="-5639"/>
            <a:lumOff val="-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i="0" kern="1200" dirty="0"/>
            <a:t>Bu </a:t>
          </a:r>
          <a:r>
            <a:rPr lang="en-US" sz="1050" b="0" i="0" kern="1200" dirty="0" err="1"/>
            <a:t>yüzden</a:t>
          </a:r>
          <a:r>
            <a:rPr lang="en-US" sz="1050" b="0" i="0" kern="1200" dirty="0"/>
            <a:t> </a:t>
          </a:r>
          <a:r>
            <a:rPr lang="en-US" sz="1050" b="0" i="0" kern="1200" dirty="0" err="1"/>
            <a:t>ışık</a:t>
          </a:r>
          <a:r>
            <a:rPr lang="en-US" sz="1050" b="0" i="0" kern="1200" dirty="0"/>
            <a:t> </a:t>
          </a:r>
          <a:r>
            <a:rPr lang="en-US" sz="1050" b="0" i="0" kern="1200" dirty="0" err="1"/>
            <a:t>toplama</a:t>
          </a:r>
          <a:r>
            <a:rPr lang="en-US" sz="1050" b="0" i="0" kern="1200" dirty="0"/>
            <a:t> </a:t>
          </a:r>
          <a:r>
            <a:rPr lang="en-US" sz="1050" b="0" i="0" kern="1200" dirty="0" err="1"/>
            <a:t>sistemi</a:t>
          </a:r>
          <a:r>
            <a:rPr lang="en-US" sz="1050" b="0" i="0" kern="1200" dirty="0"/>
            <a:t>, bitki </a:t>
          </a:r>
          <a:r>
            <a:rPr lang="en-US" sz="1050" b="0" i="0" kern="1200" dirty="0" err="1"/>
            <a:t>ve</a:t>
          </a:r>
          <a:r>
            <a:rPr lang="en-US" sz="1050" b="0" i="0" kern="1200" dirty="0"/>
            <a:t> </a:t>
          </a:r>
          <a:r>
            <a:rPr lang="en-US" sz="1050" b="0" i="0" kern="1200" dirty="0" err="1"/>
            <a:t>yeşil</a:t>
          </a:r>
          <a:r>
            <a:rPr lang="en-US" sz="1050" b="0" i="0" kern="1200" dirty="0"/>
            <a:t> </a:t>
          </a:r>
          <a:r>
            <a:rPr lang="en-US" sz="1050" b="0" i="0" kern="1200" dirty="0" err="1"/>
            <a:t>alglere</a:t>
          </a:r>
          <a:r>
            <a:rPr lang="en-US" sz="1050" b="0" i="0" kern="1200" dirty="0"/>
            <a:t> </a:t>
          </a:r>
          <a:r>
            <a:rPr lang="en-US" sz="1050" b="0" i="0" kern="1200" dirty="0" err="1"/>
            <a:t>biraz</a:t>
          </a:r>
          <a:r>
            <a:rPr lang="en-US" sz="1050" b="0" i="0" kern="1200" dirty="0"/>
            <a:t> </a:t>
          </a:r>
          <a:r>
            <a:rPr lang="en-US" sz="1050" b="0" i="0" kern="1200" dirty="0" err="1"/>
            <a:t>daha</a:t>
          </a:r>
          <a:r>
            <a:rPr lang="en-US" sz="1050" b="0" i="0" kern="1200" dirty="0"/>
            <a:t> </a:t>
          </a:r>
          <a:r>
            <a:rPr lang="en-US" sz="1050" b="0" i="0" kern="1200" dirty="0" err="1"/>
            <a:t>benzer</a:t>
          </a:r>
          <a:r>
            <a:rPr lang="en-US" sz="1050" b="0" i="0" kern="1200" dirty="0"/>
            <a:t> </a:t>
          </a:r>
          <a:r>
            <a:rPr lang="en-US" sz="1050" b="0" i="0" kern="1200" dirty="0" err="1"/>
            <a:t>görünür</a:t>
          </a:r>
          <a:endParaRPr lang="en-US" sz="1050" kern="1200" dirty="0"/>
        </a:p>
      </dsp:txBody>
      <dsp:txXfrm>
        <a:off x="5803036" y="3410323"/>
        <a:ext cx="2434188" cy="14605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9EB49-B20A-4E73-881F-FD39EBB3A318}">
      <dsp:nvSpPr>
        <dsp:cNvPr id="0" name=""/>
        <dsp:cNvSpPr/>
      </dsp:nvSpPr>
      <dsp:spPr>
        <a:xfrm>
          <a:off x="1338489" y="0"/>
          <a:ext cx="2513366" cy="2513366"/>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tr-TR" sz="1600" b="0" i="0" kern="1200" dirty="0"/>
            <a:t>Chlamydia ABD’de en sık görülen bakteriyel kaynaklı cinsel yolla bulaşan hastalık etkenidir. Yılda 2.8 milyon insan tedavi için doktora başvurur.</a:t>
          </a:r>
          <a:endParaRPr lang="tr-TR" sz="1600" kern="1200" dirty="0"/>
        </a:p>
      </dsp:txBody>
      <dsp:txXfrm>
        <a:off x="1706563" y="368074"/>
        <a:ext cx="1777218" cy="17772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D925C-EB01-4EB2-80C9-A851E9B90FA8}">
      <dsp:nvSpPr>
        <dsp:cNvPr id="0" name=""/>
        <dsp:cNvSpPr/>
      </dsp:nvSpPr>
      <dsp:spPr>
        <a:xfrm>
          <a:off x="2174335" y="0"/>
          <a:ext cx="4437090" cy="443709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4F217-658B-4BB5-830C-9A8EFF4CAECF}">
      <dsp:nvSpPr>
        <dsp:cNvPr id="0" name=""/>
        <dsp:cNvSpPr/>
      </dsp:nvSpPr>
      <dsp:spPr>
        <a:xfrm>
          <a:off x="4411604" y="444142"/>
          <a:ext cx="2884108" cy="78862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1" i="0" kern="1200" dirty="0"/>
            <a:t>5. Şube: Planctomyces </a:t>
          </a:r>
          <a:r>
            <a:rPr lang="tr-TR" sz="1500" b="0" i="0" kern="1200" dirty="0"/>
            <a:t>(Filogenetiksel olarak eşsiz ve Saplı bakteri)</a:t>
          </a:r>
          <a:endParaRPr lang="tr-TR" sz="1500" kern="1200" dirty="0"/>
        </a:p>
      </dsp:txBody>
      <dsp:txXfrm>
        <a:off x="4450101" y="482639"/>
        <a:ext cx="2807114" cy="711629"/>
      </dsp:txXfrm>
    </dsp:sp>
    <dsp:sp modelId="{65147D2F-FBB1-4F7A-A084-83F9E57503F0}">
      <dsp:nvSpPr>
        <dsp:cNvPr id="0" name=""/>
        <dsp:cNvSpPr/>
      </dsp:nvSpPr>
      <dsp:spPr>
        <a:xfrm>
          <a:off x="4411604" y="1331343"/>
          <a:ext cx="2884108" cy="78862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dirty="0"/>
            <a:t>Morfolojik olarak eşsiz </a:t>
          </a:r>
        </a:p>
      </dsp:txBody>
      <dsp:txXfrm>
        <a:off x="4450101" y="1369840"/>
        <a:ext cx="2807114" cy="711629"/>
      </dsp:txXfrm>
    </dsp:sp>
    <dsp:sp modelId="{264121AF-6DD3-4940-992D-525E67991D65}">
      <dsp:nvSpPr>
        <dsp:cNvPr id="0" name=""/>
        <dsp:cNvSpPr/>
      </dsp:nvSpPr>
      <dsp:spPr>
        <a:xfrm>
          <a:off x="4411604" y="2218545"/>
          <a:ext cx="2884108" cy="78862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dirty="0"/>
            <a:t>Saplı bakteriler, sap kısmı protein </a:t>
          </a:r>
        </a:p>
      </dsp:txBody>
      <dsp:txXfrm>
        <a:off x="4450101" y="2257042"/>
        <a:ext cx="2807114" cy="711629"/>
      </dsp:txXfrm>
    </dsp:sp>
    <dsp:sp modelId="{DC32FA79-0E63-4DAB-8F7B-BDEF6E5AECB2}">
      <dsp:nvSpPr>
        <dsp:cNvPr id="0" name=""/>
        <dsp:cNvSpPr/>
      </dsp:nvSpPr>
      <dsp:spPr>
        <a:xfrm>
          <a:off x="4411604" y="3105746"/>
          <a:ext cx="2884108" cy="78862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kern="1200" dirty="0"/>
            <a:t>Hücre içinde bölmeli yapı oluşturmaları yani kapsamlı bir hücre iç yapısı</a:t>
          </a:r>
        </a:p>
      </dsp:txBody>
      <dsp:txXfrm>
        <a:off x="4450101" y="3144243"/>
        <a:ext cx="2807114" cy="7116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49CA0-AC56-43DA-B132-E1436AD32CC9}">
      <dsp:nvSpPr>
        <dsp:cNvPr id="0" name=""/>
        <dsp:cNvSpPr/>
      </dsp:nvSpPr>
      <dsp:spPr>
        <a:xfrm>
          <a:off x="2833740" y="32"/>
          <a:ext cx="3187958" cy="128875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tr-TR" sz="2600" b="0" i="0" kern="1200" dirty="0"/>
            <a:t>6. Şube: </a:t>
          </a:r>
          <a:r>
            <a:rPr lang="tr-TR" sz="2600" b="0" i="1" kern="1200" dirty="0"/>
            <a:t>Verrucomicrobia </a:t>
          </a:r>
          <a:endParaRPr lang="tr-TR" sz="2600" kern="1200" dirty="0"/>
        </a:p>
      </dsp:txBody>
      <dsp:txXfrm>
        <a:off x="2896652" y="62944"/>
        <a:ext cx="3062134" cy="1162933"/>
      </dsp:txXfrm>
    </dsp:sp>
    <dsp:sp modelId="{BD086299-019B-4538-8C03-423F4E96ABE2}">
      <dsp:nvSpPr>
        <dsp:cNvPr id="0" name=""/>
        <dsp:cNvSpPr/>
      </dsp:nvSpPr>
      <dsp:spPr>
        <a:xfrm>
          <a:off x="2833740" y="1353227"/>
          <a:ext cx="3187958" cy="1288757"/>
        </a:xfrm>
        <a:prstGeom prst="roundRect">
          <a:avLst/>
        </a:prstGeom>
        <a:solidFill>
          <a:schemeClr val="accent5">
            <a:hueOff val="-7795930"/>
            <a:satOff val="-14320"/>
            <a:lumOff val="417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tr-TR" sz="2600" kern="1200" dirty="0"/>
            <a:t>Prosteka adı verilen sitoplazmik uzantılara sahipler </a:t>
          </a:r>
        </a:p>
      </dsp:txBody>
      <dsp:txXfrm>
        <a:off x="2896652" y="1416139"/>
        <a:ext cx="3062134" cy="11629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A4372-4896-4CF2-9768-34D492E4E00A}">
      <dsp:nvSpPr>
        <dsp:cNvPr id="0" name=""/>
        <dsp:cNvSpPr/>
      </dsp:nvSpPr>
      <dsp:spPr>
        <a:xfrm rot="16200000">
          <a:off x="-1715183" y="1717045"/>
          <a:ext cx="4774264" cy="1340172"/>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tr-TR" sz="2000" kern="1200" dirty="0">
              <a:solidFill>
                <a:schemeClr val="bg1"/>
              </a:solidFill>
            </a:rPr>
            <a:t>Yeşil Kükürt Bakterileri</a:t>
          </a:r>
        </a:p>
      </dsp:txBody>
      <dsp:txXfrm rot="5400000">
        <a:off x="1863" y="954852"/>
        <a:ext cx="1340172" cy="2864558"/>
      </dsp:txXfrm>
    </dsp:sp>
    <dsp:sp modelId="{F6628CA6-FEB7-4448-93DC-564D7603D741}">
      <dsp:nvSpPr>
        <dsp:cNvPr id="0" name=""/>
        <dsp:cNvSpPr/>
      </dsp:nvSpPr>
      <dsp:spPr>
        <a:xfrm rot="16200000">
          <a:off x="-274497" y="1717045"/>
          <a:ext cx="4774264" cy="1340172"/>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chemeClr val="bg1"/>
              </a:solidFill>
            </a:rPr>
            <a:t>Chlorobium</a:t>
          </a:r>
        </a:p>
      </dsp:txBody>
      <dsp:txXfrm rot="5400000">
        <a:off x="1442549" y="954852"/>
        <a:ext cx="1340172" cy="2864558"/>
      </dsp:txXfrm>
    </dsp:sp>
    <dsp:sp modelId="{2DAA0125-3314-40B1-9F62-966C2446CE18}">
      <dsp:nvSpPr>
        <dsp:cNvPr id="0" name=""/>
        <dsp:cNvSpPr/>
      </dsp:nvSpPr>
      <dsp:spPr>
        <a:xfrm rot="16200000">
          <a:off x="1166187" y="1717045"/>
          <a:ext cx="4774264" cy="1340172"/>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bg1"/>
              </a:solidFill>
            </a:rPr>
            <a:t>Zorunlu anaerobik </a:t>
          </a:r>
        </a:p>
      </dsp:txBody>
      <dsp:txXfrm rot="5400000">
        <a:off x="2883233" y="954852"/>
        <a:ext cx="1340172" cy="2864558"/>
      </dsp:txXfrm>
    </dsp:sp>
    <dsp:sp modelId="{AE1B12C4-0F98-4B66-B41C-9DFB391F77C1}">
      <dsp:nvSpPr>
        <dsp:cNvPr id="0" name=""/>
        <dsp:cNvSpPr/>
      </dsp:nvSpPr>
      <dsp:spPr>
        <a:xfrm rot="16200000">
          <a:off x="2606873" y="1717045"/>
          <a:ext cx="4774264" cy="1340172"/>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bg1"/>
              </a:solidFill>
            </a:rPr>
            <a:t>Hareketsiz fototrofik bakteriler</a:t>
          </a:r>
        </a:p>
      </dsp:txBody>
      <dsp:txXfrm rot="5400000">
        <a:off x="4323919" y="954852"/>
        <a:ext cx="1340172" cy="2864558"/>
      </dsp:txXfrm>
    </dsp:sp>
    <dsp:sp modelId="{A8CD928C-58A1-48B5-8907-218625744AC1}">
      <dsp:nvSpPr>
        <dsp:cNvPr id="0" name=""/>
        <dsp:cNvSpPr/>
      </dsp:nvSpPr>
      <dsp:spPr>
        <a:xfrm rot="16200000">
          <a:off x="4104020" y="1660584"/>
          <a:ext cx="4774264" cy="1453095"/>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tr-TR" sz="1800" kern="1200" dirty="0">
              <a:solidFill>
                <a:schemeClr val="bg1"/>
              </a:solidFill>
            </a:rPr>
            <a:t>Anoksijenik fotosentez yaparlar</a:t>
          </a:r>
        </a:p>
      </dsp:txBody>
      <dsp:txXfrm rot="5400000">
        <a:off x="5764604" y="954853"/>
        <a:ext cx="1453095" cy="2864558"/>
      </dsp:txXfrm>
    </dsp:sp>
    <dsp:sp modelId="{3759DA4C-BCE6-4AAE-83DF-22B9DDDB6A19}">
      <dsp:nvSpPr>
        <dsp:cNvPr id="0" name=""/>
        <dsp:cNvSpPr/>
      </dsp:nvSpPr>
      <dsp:spPr>
        <a:xfrm rot="16200000">
          <a:off x="5683701" y="1634511"/>
          <a:ext cx="4774264" cy="150524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bg1"/>
              </a:solidFill>
            </a:rPr>
            <a:t>Bakteriklorofil a ve bakteriyoklorofil c, d, e den herhangi birini içerirler</a:t>
          </a:r>
        </a:p>
        <a:p>
          <a:pPr marL="0" lvl="0" indent="0" algn="ctr" defTabSz="711200">
            <a:lnSpc>
              <a:spcPct val="90000"/>
            </a:lnSpc>
            <a:spcBef>
              <a:spcPct val="0"/>
            </a:spcBef>
            <a:spcAft>
              <a:spcPct val="35000"/>
            </a:spcAft>
            <a:buNone/>
          </a:pPr>
          <a:r>
            <a:rPr lang="tr-TR" sz="1600" kern="1200" dirty="0">
              <a:solidFill>
                <a:schemeClr val="bg1"/>
              </a:solidFill>
            </a:rPr>
            <a:t>Klorozom adı verilen yapılar içinde bulunurlar</a:t>
          </a:r>
        </a:p>
      </dsp:txBody>
      <dsp:txXfrm rot="5400000">
        <a:off x="7318212" y="954853"/>
        <a:ext cx="1505241" cy="28645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5FD60-89AE-4319-B06E-2D67EC36A9FD}">
      <dsp:nvSpPr>
        <dsp:cNvPr id="0" name=""/>
        <dsp:cNvSpPr/>
      </dsp:nvSpPr>
      <dsp:spPr>
        <a:xfrm>
          <a:off x="2926313" y="55766"/>
          <a:ext cx="2676774" cy="2676774"/>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tr-TR" sz="1800" b="0" i="0" kern="1200"/>
            <a:t>oksijenli ve anoksijenik fotosentez arasındaki temel fark, </a:t>
          </a:r>
          <a:endParaRPr lang="tr-TR" sz="1800" kern="1200"/>
        </a:p>
      </dsp:txBody>
      <dsp:txXfrm>
        <a:off x="3283217" y="524201"/>
        <a:ext cx="1962967" cy="1204548"/>
      </dsp:txXfrm>
    </dsp:sp>
    <dsp:sp modelId="{82EB00C8-3851-457C-B4AB-C3BE34272CC4}">
      <dsp:nvSpPr>
        <dsp:cNvPr id="0" name=""/>
        <dsp:cNvSpPr/>
      </dsp:nvSpPr>
      <dsp:spPr>
        <a:xfrm>
          <a:off x="3892183" y="1728749"/>
          <a:ext cx="2676774" cy="2676774"/>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tr-TR" sz="1800" b="0" i="0" kern="1200"/>
            <a:t>anoksijenik fotosentez oksijen oluşturmaz</a:t>
          </a:r>
          <a:endParaRPr lang="tr-TR" sz="1800" kern="1200"/>
        </a:p>
      </dsp:txBody>
      <dsp:txXfrm>
        <a:off x="4710830" y="2420249"/>
        <a:ext cx="1606064" cy="1472225"/>
      </dsp:txXfrm>
    </dsp:sp>
    <dsp:sp modelId="{37089B26-9E8F-4B89-8F33-813E5EEDAA0C}">
      <dsp:nvSpPr>
        <dsp:cNvPr id="0" name=""/>
        <dsp:cNvSpPr/>
      </dsp:nvSpPr>
      <dsp:spPr>
        <a:xfrm>
          <a:off x="1960444" y="1728749"/>
          <a:ext cx="2676774" cy="2676774"/>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tr-TR" sz="1800" b="0" i="0" kern="1200"/>
            <a:t>klorofiller yerine bakteri klorofillere dayanır.</a:t>
          </a:r>
          <a:endParaRPr lang="tr-TR" sz="1800" kern="1200"/>
        </a:p>
      </dsp:txBody>
      <dsp:txXfrm>
        <a:off x="2212507" y="2420249"/>
        <a:ext cx="1606064" cy="14722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79815-CD52-4E21-8633-95483EFC30B9}">
      <dsp:nvSpPr>
        <dsp:cNvPr id="0" name=""/>
        <dsp:cNvSpPr/>
      </dsp:nvSpPr>
      <dsp:spPr>
        <a:xfrm>
          <a:off x="3711651" y="-155299"/>
          <a:ext cx="1156622" cy="5244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0" i="0" kern="1200" dirty="0"/>
            <a:t>10. Şube: Spiroketler</a:t>
          </a:r>
          <a:endParaRPr lang="tr-TR" sz="1200" kern="1200" dirty="0"/>
        </a:p>
      </dsp:txBody>
      <dsp:txXfrm>
        <a:off x="3737252" y="-129698"/>
        <a:ext cx="1105420" cy="473240"/>
      </dsp:txXfrm>
    </dsp:sp>
    <dsp:sp modelId="{FEA6B70E-707C-48F4-A0D5-3B3E7144015D}">
      <dsp:nvSpPr>
        <dsp:cNvPr id="0" name=""/>
        <dsp:cNvSpPr/>
      </dsp:nvSpPr>
      <dsp:spPr>
        <a:xfrm>
          <a:off x="2468823" y="106921"/>
          <a:ext cx="3642278" cy="3642278"/>
        </a:xfrm>
        <a:custGeom>
          <a:avLst/>
          <a:gdLst/>
          <a:ahLst/>
          <a:cxnLst/>
          <a:rect l="0" t="0" r="0" b="0"/>
          <a:pathLst>
            <a:path>
              <a:moveTo>
                <a:pt x="2403404" y="95591"/>
              </a:moveTo>
              <a:arcTo wR="1821139" hR="1821139" stAng="17318781" swAng="77349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38B64C-C709-4BEB-B20D-C91FA359D35D}">
      <dsp:nvSpPr>
        <dsp:cNvPr id="0" name=""/>
        <dsp:cNvSpPr/>
      </dsp:nvSpPr>
      <dsp:spPr>
        <a:xfrm>
          <a:off x="5174284" y="378099"/>
          <a:ext cx="806834" cy="5244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0" i="0" kern="1200" dirty="0"/>
            <a:t>Gram –</a:t>
          </a:r>
          <a:endParaRPr lang="tr-TR" sz="1200" kern="1200" dirty="0"/>
        </a:p>
      </dsp:txBody>
      <dsp:txXfrm>
        <a:off x="5199885" y="403700"/>
        <a:ext cx="755632" cy="473240"/>
      </dsp:txXfrm>
    </dsp:sp>
    <dsp:sp modelId="{7388C860-806C-4D40-970C-CF447657513B}">
      <dsp:nvSpPr>
        <dsp:cNvPr id="0" name=""/>
        <dsp:cNvSpPr/>
      </dsp:nvSpPr>
      <dsp:spPr>
        <a:xfrm>
          <a:off x="2468823" y="106921"/>
          <a:ext cx="3642278" cy="3642278"/>
        </a:xfrm>
        <a:custGeom>
          <a:avLst/>
          <a:gdLst/>
          <a:ahLst/>
          <a:cxnLst/>
          <a:rect l="0" t="0" r="0" b="0"/>
          <a:pathLst>
            <a:path>
              <a:moveTo>
                <a:pt x="3328639" y="799380"/>
              </a:moveTo>
              <a:arcTo wR="1821139" hR="1821139" stAng="19552274" swAng="84322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2A8E14E-A007-434E-89EC-3793940CAE9C}">
      <dsp:nvSpPr>
        <dsp:cNvPr id="0" name=""/>
        <dsp:cNvSpPr/>
      </dsp:nvSpPr>
      <dsp:spPr>
        <a:xfrm>
          <a:off x="5384401" y="1307225"/>
          <a:ext cx="1453400" cy="1241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0" i="0" kern="1200" dirty="0"/>
            <a:t>Hareketli, sıkı halat formunda, şekil olarak esnekler</a:t>
          </a:r>
          <a:endParaRPr lang="tr-TR" sz="1200" kern="1200" dirty="0"/>
        </a:p>
      </dsp:txBody>
      <dsp:txXfrm>
        <a:off x="5445014" y="1367838"/>
        <a:ext cx="1332174" cy="1120444"/>
      </dsp:txXfrm>
    </dsp:sp>
    <dsp:sp modelId="{5BD87E72-2810-4FAB-BE78-FFA0FCAD7C46}">
      <dsp:nvSpPr>
        <dsp:cNvPr id="0" name=""/>
        <dsp:cNvSpPr/>
      </dsp:nvSpPr>
      <dsp:spPr>
        <a:xfrm>
          <a:off x="2468823" y="106921"/>
          <a:ext cx="3642278" cy="3642278"/>
        </a:xfrm>
        <a:custGeom>
          <a:avLst/>
          <a:gdLst/>
          <a:ahLst/>
          <a:cxnLst/>
          <a:rect l="0" t="0" r="0" b="0"/>
          <a:pathLst>
            <a:path>
              <a:moveTo>
                <a:pt x="3532326" y="2444343"/>
              </a:moveTo>
              <a:arcTo wR="1821139" hR="1821139" stAng="1200680" swAng="46679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6B3168-0F75-491D-8AF3-FD271F484DAF}">
      <dsp:nvSpPr>
        <dsp:cNvPr id="0" name=""/>
        <dsp:cNvSpPr/>
      </dsp:nvSpPr>
      <dsp:spPr>
        <a:xfrm>
          <a:off x="4982129" y="2779401"/>
          <a:ext cx="1191146" cy="8727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0" i="0" kern="1200" dirty="0"/>
            <a:t>Sucul ortam ve hayvanlarda yaygın bulunurlar, </a:t>
          </a:r>
          <a:endParaRPr lang="tr-TR" sz="1200" kern="1200" dirty="0"/>
        </a:p>
      </dsp:txBody>
      <dsp:txXfrm>
        <a:off x="5024735" y="2822007"/>
        <a:ext cx="1105934" cy="787586"/>
      </dsp:txXfrm>
    </dsp:sp>
    <dsp:sp modelId="{5B7E3723-0DF5-4C24-BDA7-07BBAF12FD00}">
      <dsp:nvSpPr>
        <dsp:cNvPr id="0" name=""/>
        <dsp:cNvSpPr/>
      </dsp:nvSpPr>
      <dsp:spPr>
        <a:xfrm>
          <a:off x="2468823" y="106921"/>
          <a:ext cx="3642278" cy="3642278"/>
        </a:xfrm>
        <a:custGeom>
          <a:avLst/>
          <a:gdLst/>
          <a:ahLst/>
          <a:cxnLst/>
          <a:rect l="0" t="0" r="0" b="0"/>
          <a:pathLst>
            <a:path>
              <a:moveTo>
                <a:pt x="2512199" y="3506067"/>
              </a:moveTo>
              <a:arcTo wR="1821139" hR="1821139" stAng="4061964" swAng="22126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86B407-6A9D-423B-9442-7D036B500AAF}">
      <dsp:nvSpPr>
        <dsp:cNvPr id="0" name=""/>
        <dsp:cNvSpPr/>
      </dsp:nvSpPr>
      <dsp:spPr>
        <a:xfrm>
          <a:off x="3709840" y="3172087"/>
          <a:ext cx="1160244" cy="11542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0" i="0" kern="1200" dirty="0"/>
            <a:t>Bazıları cinsel yolla bulaşan sifilis sebep olur </a:t>
          </a:r>
          <a:endParaRPr lang="tr-TR" sz="1200" kern="1200" dirty="0"/>
        </a:p>
      </dsp:txBody>
      <dsp:txXfrm>
        <a:off x="3766185" y="3228432"/>
        <a:ext cx="1047554" cy="1041534"/>
      </dsp:txXfrm>
    </dsp:sp>
    <dsp:sp modelId="{C7C3FB91-A9F5-4494-9150-E152C38D2CD4}">
      <dsp:nvSpPr>
        <dsp:cNvPr id="0" name=""/>
        <dsp:cNvSpPr/>
      </dsp:nvSpPr>
      <dsp:spPr>
        <a:xfrm>
          <a:off x="2468823" y="106921"/>
          <a:ext cx="3642278" cy="3642278"/>
        </a:xfrm>
        <a:custGeom>
          <a:avLst/>
          <a:gdLst/>
          <a:ahLst/>
          <a:cxnLst/>
          <a:rect l="0" t="0" r="0" b="0"/>
          <a:pathLst>
            <a:path>
              <a:moveTo>
                <a:pt x="1238090" y="3546422"/>
              </a:moveTo>
              <a:arcTo wR="1821139" hR="1821139" stAng="6520342" swAng="5719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507E85A-47C9-428D-BF35-CE0EF8D1CD6D}">
      <dsp:nvSpPr>
        <dsp:cNvPr id="0" name=""/>
        <dsp:cNvSpPr/>
      </dsp:nvSpPr>
      <dsp:spPr>
        <a:xfrm>
          <a:off x="2507350" y="2900109"/>
          <a:ext cx="989744" cy="6313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0" i="0" kern="1200" dirty="0"/>
            <a:t>Treponema frengi=sifilis etmeni</a:t>
          </a:r>
          <a:endParaRPr lang="tr-TR" sz="1200" kern="1200" dirty="0"/>
        </a:p>
      </dsp:txBody>
      <dsp:txXfrm>
        <a:off x="2538171" y="2930930"/>
        <a:ext cx="928102" cy="569739"/>
      </dsp:txXfrm>
    </dsp:sp>
    <dsp:sp modelId="{3A5DD147-B6E6-4DA1-8AA0-871AFEC48062}">
      <dsp:nvSpPr>
        <dsp:cNvPr id="0" name=""/>
        <dsp:cNvSpPr/>
      </dsp:nvSpPr>
      <dsp:spPr>
        <a:xfrm>
          <a:off x="2468823" y="106921"/>
          <a:ext cx="3642278" cy="3642278"/>
        </a:xfrm>
        <a:custGeom>
          <a:avLst/>
          <a:gdLst/>
          <a:ahLst/>
          <a:cxnLst/>
          <a:rect l="0" t="0" r="0" b="0"/>
          <a:pathLst>
            <a:path>
              <a:moveTo>
                <a:pt x="277922" y="2788108"/>
              </a:moveTo>
              <a:arcTo wR="1821139" hR="1821139" stAng="8875741" swAng="111525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BAE411-0E10-4614-9B87-7E41131190DE}">
      <dsp:nvSpPr>
        <dsp:cNvPr id="0" name=""/>
        <dsp:cNvSpPr/>
      </dsp:nvSpPr>
      <dsp:spPr>
        <a:xfrm>
          <a:off x="1614361" y="1509275"/>
          <a:ext cx="1708924" cy="8375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0" i="0" kern="1200" dirty="0"/>
            <a:t>Borrelia cinsi insan ve hayvan patojeni; kenelerle bulaşan lyme hastalığı </a:t>
          </a:r>
          <a:endParaRPr lang="tr-TR" sz="1200" kern="1200" dirty="0"/>
        </a:p>
      </dsp:txBody>
      <dsp:txXfrm>
        <a:off x="1655248" y="1550162"/>
        <a:ext cx="1627150" cy="755797"/>
      </dsp:txXfrm>
    </dsp:sp>
    <dsp:sp modelId="{0CED0274-95F1-421B-B07D-7A186680A688}">
      <dsp:nvSpPr>
        <dsp:cNvPr id="0" name=""/>
        <dsp:cNvSpPr/>
      </dsp:nvSpPr>
      <dsp:spPr>
        <a:xfrm>
          <a:off x="2468823" y="106921"/>
          <a:ext cx="3642278" cy="3642278"/>
        </a:xfrm>
        <a:custGeom>
          <a:avLst/>
          <a:gdLst/>
          <a:ahLst/>
          <a:cxnLst/>
          <a:rect l="0" t="0" r="0" b="0"/>
          <a:pathLst>
            <a:path>
              <a:moveTo>
                <a:pt x="50132" y="1396775"/>
              </a:moveTo>
              <a:arcTo wR="1821139" hR="1821139" stAng="11608499" swAng="106508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11D9E9-36D0-4326-B604-B8108C75788A}">
      <dsp:nvSpPr>
        <dsp:cNvPr id="0" name=""/>
        <dsp:cNvSpPr/>
      </dsp:nvSpPr>
      <dsp:spPr>
        <a:xfrm>
          <a:off x="2288480" y="301596"/>
          <a:ext cx="1427484" cy="6774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Halkasal değil lineer (dogrusal) kromozoma sahipler</a:t>
          </a:r>
        </a:p>
      </dsp:txBody>
      <dsp:txXfrm>
        <a:off x="2321550" y="334666"/>
        <a:ext cx="1361344" cy="611308"/>
      </dsp:txXfrm>
    </dsp:sp>
    <dsp:sp modelId="{4DC37DB3-4FA2-49FC-AF74-34BE31E874A6}">
      <dsp:nvSpPr>
        <dsp:cNvPr id="0" name=""/>
        <dsp:cNvSpPr/>
      </dsp:nvSpPr>
      <dsp:spPr>
        <a:xfrm>
          <a:off x="2468823" y="106921"/>
          <a:ext cx="3642278" cy="3642278"/>
        </a:xfrm>
        <a:custGeom>
          <a:avLst/>
          <a:gdLst/>
          <a:ahLst/>
          <a:cxnLst/>
          <a:rect l="0" t="0" r="0" b="0"/>
          <a:pathLst>
            <a:path>
              <a:moveTo>
                <a:pt x="1004226" y="193502"/>
              </a:moveTo>
              <a:arcTo wR="1821139" hR="1821139" stAng="14600873" swAng="48329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541104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p:nvPr/>
        </p:nvSpPr>
        <p:spPr>
          <a:xfrm>
            <a:off x="12" y="-19"/>
            <a:ext cx="5713277"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18171D">
              <a:alpha val="86030"/>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3807571" y="1106345"/>
            <a:ext cx="1603738" cy="2930810"/>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1"/>
          </a:solidFill>
          <a:ln>
            <a:noFill/>
          </a:ln>
          <a:effectLst>
            <a:outerShdw blurRad="57150" dist="1905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200" y="1122100"/>
            <a:ext cx="3477000"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9"/>
        <p:cNvGrpSpPr/>
        <p:nvPr/>
      </p:nvGrpSpPr>
      <p:grpSpPr>
        <a:xfrm>
          <a:off x="0" y="0"/>
          <a:ext cx="0" cy="0"/>
          <a:chOff x="0" y="0"/>
          <a:chExt cx="0" cy="0"/>
        </a:xfrm>
      </p:grpSpPr>
      <p:sp>
        <p:nvSpPr>
          <p:cNvPr id="20" name="Google Shape;20;p4"/>
          <p:cNvSpPr/>
          <p:nvPr/>
        </p:nvSpPr>
        <p:spPr>
          <a:xfrm>
            <a:off x="953988" y="-7325"/>
            <a:ext cx="7236025" cy="5158150"/>
          </a:xfrm>
          <a:custGeom>
            <a:avLst/>
            <a:gdLst/>
            <a:ahLst/>
            <a:cxnLst/>
            <a:rect l="l" t="t" r="r" b="b"/>
            <a:pathLst>
              <a:path w="289441" h="206326" extrusionOk="0">
                <a:moveTo>
                  <a:pt x="0" y="206326"/>
                </a:moveTo>
                <a:lnTo>
                  <a:pt x="90725" y="0"/>
                </a:lnTo>
                <a:lnTo>
                  <a:pt x="289441" y="0"/>
                </a:lnTo>
                <a:lnTo>
                  <a:pt x="199009" y="206033"/>
                </a:lnTo>
                <a:close/>
              </a:path>
            </a:pathLst>
          </a:custGeom>
          <a:solidFill>
            <a:srgbClr val="18171D">
              <a:alpha val="86030"/>
            </a:srgbClr>
          </a:solidFill>
          <a:ln>
            <a:noFill/>
          </a:ln>
        </p:spPr>
      </p:sp>
      <p:sp>
        <p:nvSpPr>
          <p:cNvPr id="21" name="Google Shape;21;p4"/>
          <p:cNvSpPr txBox="1">
            <a:spLocks noGrp="1"/>
          </p:cNvSpPr>
          <p:nvPr>
            <p:ph type="body" idx="1"/>
          </p:nvPr>
        </p:nvSpPr>
        <p:spPr>
          <a:xfrm>
            <a:off x="3141624" y="683725"/>
            <a:ext cx="2860800" cy="3776100"/>
          </a:xfrm>
          <a:prstGeom prst="rect">
            <a:avLst/>
          </a:prstGeom>
        </p:spPr>
        <p:txBody>
          <a:bodyPr spcFirstLastPara="1" wrap="square" lIns="0" tIns="0" rIns="0" bIns="0" anchor="ctr" anchorCtr="0">
            <a:noAutofit/>
          </a:bodyPr>
          <a:lstStyle>
            <a:lvl1pPr marL="457200" lvl="0" indent="-381000" algn="ctr" rtl="0">
              <a:spcBef>
                <a:spcPts val="600"/>
              </a:spcBef>
              <a:spcAft>
                <a:spcPts val="0"/>
              </a:spcAft>
              <a:buSzPts val="2400"/>
              <a:buChar char="╸"/>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rtl="0">
              <a:spcBef>
                <a:spcPts val="0"/>
              </a:spcBef>
              <a:spcAft>
                <a:spcPts val="0"/>
              </a:spcAft>
              <a:buSzPts val="2400"/>
              <a:buChar char="■"/>
              <a:defRPr/>
            </a:lvl9pPr>
          </a:lstStyle>
          <a:p>
            <a:endParaRPr/>
          </a:p>
        </p:txBody>
      </p:sp>
      <p:sp>
        <p:nvSpPr>
          <p:cNvPr id="22" name="Google Shape;22;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4"/>
          <p:cNvSpPr/>
          <p:nvPr/>
        </p:nvSpPr>
        <p:spPr>
          <a:xfrm>
            <a:off x="1541829" y="1718977"/>
            <a:ext cx="1076623" cy="1739172"/>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71438" dist="19050" algn="bl" rotWithShape="0">
              <a:srgbClr val="000000">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4"/>
          <p:cNvSpPr/>
          <p:nvPr/>
        </p:nvSpPr>
        <p:spPr>
          <a:xfrm>
            <a:off x="6510921" y="1718977"/>
            <a:ext cx="1076623" cy="1739172"/>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71438" dist="19050" algn="bl" rotWithShape="0">
              <a:srgbClr val="000000">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a:off x="0" y="-19"/>
            <a:ext cx="6727695"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18171D">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5"/>
          <p:cNvSpPr/>
          <p:nvPr/>
        </p:nvSpPr>
        <p:spPr>
          <a:xfrm>
            <a:off x="5061079" y="1718977"/>
            <a:ext cx="1076623" cy="1739172"/>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71438" dist="19050" algn="bl" rotWithShape="0">
              <a:srgbClr val="000000">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5"/>
          <p:cNvSpPr txBox="1">
            <a:spLocks noGrp="1"/>
          </p:cNvSpPr>
          <p:nvPr>
            <p:ph type="title"/>
          </p:nvPr>
        </p:nvSpPr>
        <p:spPr>
          <a:xfrm>
            <a:off x="457200" y="587675"/>
            <a:ext cx="5343900" cy="7188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5"/>
          <p:cNvSpPr txBox="1">
            <a:spLocks noGrp="1"/>
          </p:cNvSpPr>
          <p:nvPr>
            <p:ph type="body" idx="1"/>
          </p:nvPr>
        </p:nvSpPr>
        <p:spPr>
          <a:xfrm>
            <a:off x="457200" y="1421049"/>
            <a:ext cx="4574700" cy="31230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30" name="Google Shape;30;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7"/>
        <p:cNvGrpSpPr/>
        <p:nvPr/>
      </p:nvGrpSpPr>
      <p:grpSpPr>
        <a:xfrm>
          <a:off x="0" y="0"/>
          <a:ext cx="0" cy="0"/>
          <a:chOff x="0" y="0"/>
          <a:chExt cx="0" cy="0"/>
        </a:xfrm>
      </p:grpSpPr>
      <p:sp>
        <p:nvSpPr>
          <p:cNvPr id="38" name="Google Shape;38;p7"/>
          <p:cNvSpPr/>
          <p:nvPr/>
        </p:nvSpPr>
        <p:spPr>
          <a:xfrm>
            <a:off x="0" y="-19"/>
            <a:ext cx="6727695"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18171D">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7"/>
          <p:cNvSpPr/>
          <p:nvPr/>
        </p:nvSpPr>
        <p:spPr>
          <a:xfrm>
            <a:off x="5061079" y="1718977"/>
            <a:ext cx="1076623" cy="1739172"/>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57150" dist="19050" algn="bl" rotWithShape="0">
              <a:srgbClr val="000000">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7"/>
          <p:cNvSpPr txBox="1">
            <a:spLocks noGrp="1"/>
          </p:cNvSpPr>
          <p:nvPr>
            <p:ph type="title"/>
          </p:nvPr>
        </p:nvSpPr>
        <p:spPr>
          <a:xfrm>
            <a:off x="457200" y="587675"/>
            <a:ext cx="5343900" cy="7188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457200" y="1421050"/>
            <a:ext cx="2186100" cy="28854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42" name="Google Shape;42;p7"/>
          <p:cNvSpPr txBox="1">
            <a:spLocks noGrp="1"/>
          </p:cNvSpPr>
          <p:nvPr>
            <p:ph type="body" idx="2"/>
          </p:nvPr>
        </p:nvSpPr>
        <p:spPr>
          <a:xfrm>
            <a:off x="2845796" y="1421050"/>
            <a:ext cx="2186100" cy="28854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43" name="Google Shape;43;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9"/>
          <p:cNvSpPr/>
          <p:nvPr/>
        </p:nvSpPr>
        <p:spPr>
          <a:xfrm>
            <a:off x="0" y="-19"/>
            <a:ext cx="6727695"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18171D">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9"/>
          <p:cNvSpPr/>
          <p:nvPr/>
        </p:nvSpPr>
        <p:spPr>
          <a:xfrm>
            <a:off x="5061079" y="1718977"/>
            <a:ext cx="1076623" cy="1739172"/>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57150" dist="19050" algn="bl" rotWithShape="0">
              <a:srgbClr val="000000">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9"/>
          <p:cNvSpPr txBox="1">
            <a:spLocks noGrp="1"/>
          </p:cNvSpPr>
          <p:nvPr>
            <p:ph type="title"/>
          </p:nvPr>
        </p:nvSpPr>
        <p:spPr>
          <a:xfrm>
            <a:off x="457200" y="587675"/>
            <a:ext cx="5343900" cy="7188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6" name="Google Shape;56;p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 Half" type="blank">
  <p:cSld name="BLANK">
    <p:spTree>
      <p:nvGrpSpPr>
        <p:cNvPr id="1" name="Shape 62"/>
        <p:cNvGrpSpPr/>
        <p:nvPr/>
      </p:nvGrpSpPr>
      <p:grpSpPr>
        <a:xfrm>
          <a:off x="0" y="0"/>
          <a:ext cx="0" cy="0"/>
          <a:chOff x="0" y="0"/>
          <a:chExt cx="0" cy="0"/>
        </a:xfrm>
      </p:grpSpPr>
      <p:sp>
        <p:nvSpPr>
          <p:cNvPr id="63" name="Google Shape;63;p11"/>
          <p:cNvSpPr/>
          <p:nvPr/>
        </p:nvSpPr>
        <p:spPr>
          <a:xfrm>
            <a:off x="12" y="-19"/>
            <a:ext cx="5713277"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18171D">
              <a:alpha val="86030"/>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p11"/>
          <p:cNvSpPr/>
          <p:nvPr/>
        </p:nvSpPr>
        <p:spPr>
          <a:xfrm>
            <a:off x="4034690" y="1718977"/>
            <a:ext cx="1076623" cy="1739172"/>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57150" dist="19050" algn="bl" rotWithShape="0">
              <a:srgbClr val="000000">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87675"/>
            <a:ext cx="5343900" cy="7188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1pPr>
            <a:lvl2pPr lvl="1"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2pPr>
            <a:lvl3pPr lvl="2"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3pPr>
            <a:lvl4pPr lvl="3"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4pPr>
            <a:lvl5pPr lvl="4"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5pPr>
            <a:lvl6pPr lvl="5"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6pPr>
            <a:lvl7pPr lvl="6"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7pPr>
            <a:lvl8pPr lvl="7"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8pPr>
            <a:lvl9pPr lvl="8"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9pPr>
          </a:lstStyle>
          <a:p>
            <a:endParaRPr/>
          </a:p>
        </p:txBody>
      </p:sp>
      <p:sp>
        <p:nvSpPr>
          <p:cNvPr id="7" name="Google Shape;7;p1"/>
          <p:cNvSpPr txBox="1">
            <a:spLocks noGrp="1"/>
          </p:cNvSpPr>
          <p:nvPr>
            <p:ph type="body" idx="1"/>
          </p:nvPr>
        </p:nvSpPr>
        <p:spPr>
          <a:xfrm>
            <a:off x="457200" y="1421049"/>
            <a:ext cx="4574700" cy="3123000"/>
          </a:xfrm>
          <a:prstGeom prst="rect">
            <a:avLst/>
          </a:prstGeom>
          <a:noFill/>
          <a:ln>
            <a:noFill/>
          </a:ln>
        </p:spPr>
        <p:txBody>
          <a:bodyPr spcFirstLastPara="1" wrap="square" lIns="0" tIns="0" rIns="0" bIns="0" anchor="t" anchorCtr="0">
            <a:noAutofit/>
          </a:bodyPr>
          <a:lstStyle>
            <a:lvl1pPr marL="457200" lvl="0" indent="-381000" rtl="0">
              <a:spcBef>
                <a:spcPts val="600"/>
              </a:spcBef>
              <a:spcAft>
                <a:spcPts val="0"/>
              </a:spcAft>
              <a:buClr>
                <a:schemeClr val="accent1"/>
              </a:buClr>
              <a:buSzPts val="2400"/>
              <a:buFont typeface="News Cycle"/>
              <a:buChar char="╸"/>
              <a:defRPr sz="2400">
                <a:solidFill>
                  <a:schemeClr val="lt1"/>
                </a:solidFill>
                <a:latin typeface="News Cycle"/>
                <a:ea typeface="News Cycle"/>
                <a:cs typeface="News Cycle"/>
                <a:sym typeface="News Cycle"/>
              </a:defRPr>
            </a:lvl1pPr>
            <a:lvl2pPr marL="914400" lvl="1" indent="-381000" rtl="0">
              <a:spcBef>
                <a:spcPts val="0"/>
              </a:spcBef>
              <a:spcAft>
                <a:spcPts val="0"/>
              </a:spcAft>
              <a:buClr>
                <a:schemeClr val="dk2"/>
              </a:buClr>
              <a:buSzPts val="2400"/>
              <a:buFont typeface="News Cycle"/>
              <a:buChar char="-"/>
              <a:defRPr sz="2400">
                <a:solidFill>
                  <a:schemeClr val="lt1"/>
                </a:solidFill>
                <a:latin typeface="News Cycle"/>
                <a:ea typeface="News Cycle"/>
                <a:cs typeface="News Cycle"/>
                <a:sym typeface="News Cycle"/>
              </a:defRPr>
            </a:lvl2pPr>
            <a:lvl3pPr marL="1371600" lvl="2" indent="-381000" rtl="0">
              <a:spcBef>
                <a:spcPts val="0"/>
              </a:spcBef>
              <a:spcAft>
                <a:spcPts val="0"/>
              </a:spcAft>
              <a:buClr>
                <a:schemeClr val="dk2"/>
              </a:buClr>
              <a:buSzPts val="2400"/>
              <a:buFont typeface="News Cycle"/>
              <a:buChar char="-"/>
              <a:defRPr sz="2400">
                <a:solidFill>
                  <a:schemeClr val="lt1"/>
                </a:solidFill>
                <a:latin typeface="News Cycle"/>
                <a:ea typeface="News Cycle"/>
                <a:cs typeface="News Cycle"/>
                <a:sym typeface="News Cycle"/>
              </a:defRPr>
            </a:lvl3pPr>
            <a:lvl4pPr marL="1828800" lvl="3" indent="-381000" rtl="0">
              <a:spcBef>
                <a:spcPts val="0"/>
              </a:spcBef>
              <a:spcAft>
                <a:spcPts val="0"/>
              </a:spcAft>
              <a:buClr>
                <a:schemeClr val="dk2"/>
              </a:buClr>
              <a:buSzPts val="2400"/>
              <a:buFont typeface="News Cycle"/>
              <a:buChar char="-"/>
              <a:defRPr sz="2400">
                <a:solidFill>
                  <a:schemeClr val="lt1"/>
                </a:solidFill>
                <a:latin typeface="News Cycle"/>
                <a:ea typeface="News Cycle"/>
                <a:cs typeface="News Cycle"/>
                <a:sym typeface="News Cycle"/>
              </a:defRPr>
            </a:lvl4pPr>
            <a:lvl5pPr marL="2286000" lvl="4"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5pPr>
            <a:lvl6pPr marL="2743200" lvl="5"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6pPr>
            <a:lvl7pPr marL="3200400" lvl="6"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7pPr>
            <a:lvl8pPr marL="3657600" lvl="7"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8pPr>
            <a:lvl9pPr marL="4114800" lvl="8"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pPr marL="0" lvl="0" indent="0" algn="r" rtl="0">
              <a:spcBef>
                <a:spcPts val="0"/>
              </a:spcBef>
              <a:spcAft>
                <a:spcPts val="0"/>
              </a:spcAft>
              <a:buNone/>
            </a:pPr>
            <a:fld id="{00000000-1234-1234-1234-123412341234}" type="slidenum">
              <a:rPr lang="en"/>
              <a:t>‹#›</a:t>
            </a:fld>
            <a:endParaRPr/>
          </a:p>
        </p:txBody>
      </p:sp>
      <p:cxnSp>
        <p:nvCxnSpPr>
          <p:cNvPr id="9" name="Google Shape;9;p1"/>
          <p:cNvCxnSpPr>
            <a:stCxn id="7" idx="1"/>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5" r:id="rId5"/>
    <p:sldLayoutId id="2147483657"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3.xml"/><Relationship Id="rId7" Type="http://schemas.openxmlformats.org/officeDocument/2006/relationships/image" Target="../media/image20.pn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3.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4.emf"/><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6.xml"/><Relationship Id="rId7" Type="http://schemas.openxmlformats.org/officeDocument/2006/relationships/image" Target="../media/image27.pn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9.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8.xml"/><Relationship Id="rId11" Type="http://schemas.openxmlformats.org/officeDocument/2006/relationships/image" Target="../media/image33.png"/><Relationship Id="rId5" Type="http://schemas.openxmlformats.org/officeDocument/2006/relationships/diagramQuickStyle" Target="../diagrams/quickStyle8.xml"/><Relationship Id="rId10" Type="http://schemas.openxmlformats.org/officeDocument/2006/relationships/image" Target="../media/image32.png"/><Relationship Id="rId4" Type="http://schemas.openxmlformats.org/officeDocument/2006/relationships/diagramLayout" Target="../diagrams/layout8.xm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tr.wikipedia.org/wiki/Yunanca"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tr.wikipedia.org/wiki/Bat%C4%B1_Avustralya" TargetMode="External"/><Relationship Id="rId5" Type="http://schemas.openxmlformats.org/officeDocument/2006/relationships/hyperlink" Target="https://tr.wikipedia.org/w/index.php?title=Shark_Bay&amp;action=edit&amp;redlink=1"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ctrTitle"/>
          </p:nvPr>
        </p:nvSpPr>
        <p:spPr>
          <a:xfrm>
            <a:off x="374754" y="1122150"/>
            <a:ext cx="3477000" cy="2899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tr-TR" dirty="0"/>
              <a:t>Siyanobakteriler</a:t>
            </a:r>
            <a:br>
              <a:rPr lang="tr-TR" dirty="0"/>
            </a:br>
            <a:br>
              <a:rPr lang="tr-TR" sz="3200" dirty="0"/>
            </a:br>
            <a:r>
              <a:rPr lang="tr-TR" sz="1800" dirty="0"/>
              <a:t>Prof. Dr. N. Oya SAN KESKİN</a:t>
            </a:r>
            <a:br>
              <a:rPr lang="tr-TR" sz="1800" dirty="0"/>
            </a:br>
            <a:r>
              <a:rPr lang="tr-TR" sz="1800" dirty="0"/>
              <a:t>Ankara Hacı Bayram Veli  Üniversitesi, </a:t>
            </a:r>
            <a:br>
              <a:rPr lang="tr-TR" sz="1800" dirty="0"/>
            </a:br>
            <a:r>
              <a:rPr lang="tr-TR" sz="1800" dirty="0"/>
              <a:t>Biyoloji Bölümü</a:t>
            </a:r>
            <a:br>
              <a:rPr lang="tr-TR" sz="3200" dirty="0"/>
            </a:br>
            <a:endParaRPr dirty="0"/>
          </a:p>
        </p:txBody>
      </p:sp>
      <p:pic>
        <p:nvPicPr>
          <p:cNvPr id="2" name="Picture 1">
            <a:extLst>
              <a:ext uri="{FF2B5EF4-FFF2-40B4-BE49-F238E27FC236}">
                <a16:creationId xmlns:a16="http://schemas.microsoft.com/office/drawing/2014/main" id="{1BC88483-B43E-4155-97BC-1A3166893B39}"/>
              </a:ext>
            </a:extLst>
          </p:cNvPr>
          <p:cNvPicPr>
            <a:picLocks noChangeAspect="1"/>
          </p:cNvPicPr>
          <p:nvPr/>
        </p:nvPicPr>
        <p:blipFill>
          <a:blip r:embed="rId3"/>
          <a:stretch>
            <a:fillRect/>
          </a:stretch>
        </p:blipFill>
        <p:spPr>
          <a:xfrm>
            <a:off x="0" y="0"/>
            <a:ext cx="1207113" cy="1213209"/>
          </a:xfrm>
          <a:prstGeom prst="rect">
            <a:avLst/>
          </a:prstGeom>
        </p:spPr>
      </p:pic>
      <p:pic>
        <p:nvPicPr>
          <p:cNvPr id="4" name="Resim 4">
            <a:extLst>
              <a:ext uri="{FF2B5EF4-FFF2-40B4-BE49-F238E27FC236}">
                <a16:creationId xmlns:a16="http://schemas.microsoft.com/office/drawing/2014/main" id="{41D2EB96-31D9-4BA2-9F21-978DC74CB7CC}"/>
              </a:ext>
            </a:extLst>
          </p:cNvPr>
          <p:cNvPicPr>
            <a:picLocks noChangeAspect="1"/>
          </p:cNvPicPr>
          <p:nvPr/>
        </p:nvPicPr>
        <p:blipFill>
          <a:blip r:embed="rId4"/>
          <a:stretch>
            <a:fillRect/>
          </a:stretch>
        </p:blipFill>
        <p:spPr>
          <a:xfrm>
            <a:off x="7302848" y="4107090"/>
            <a:ext cx="1841152" cy="10364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172" name="Google Shape;172;p2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3" name="Title 2">
            <a:extLst>
              <a:ext uri="{FF2B5EF4-FFF2-40B4-BE49-F238E27FC236}">
                <a16:creationId xmlns:a16="http://schemas.microsoft.com/office/drawing/2014/main" id="{4B20C2B9-1DD7-4AE6-89FE-6F7BDE88CAB6}"/>
              </a:ext>
            </a:extLst>
          </p:cNvPr>
          <p:cNvSpPr>
            <a:spLocks noGrp="1"/>
          </p:cNvSpPr>
          <p:nvPr>
            <p:ph type="title"/>
          </p:nvPr>
        </p:nvSpPr>
        <p:spPr>
          <a:xfrm>
            <a:off x="97436" y="587675"/>
            <a:ext cx="5343900" cy="718800"/>
          </a:xfrm>
        </p:spPr>
        <p:txBody>
          <a:bodyPr/>
          <a:lstStyle/>
          <a:p>
            <a:r>
              <a:rPr lang="tr-TR" dirty="0" err="1"/>
              <a:t>Proklorofitler</a:t>
            </a:r>
            <a:endParaRPr lang="tr-TR" dirty="0"/>
          </a:p>
        </p:txBody>
      </p:sp>
      <p:sp>
        <p:nvSpPr>
          <p:cNvPr id="4" name="Rectangle 3">
            <a:extLst>
              <a:ext uri="{FF2B5EF4-FFF2-40B4-BE49-F238E27FC236}">
                <a16:creationId xmlns:a16="http://schemas.microsoft.com/office/drawing/2014/main" id="{DAA06C74-BEB9-4281-BF0D-672001FDF3F3}"/>
              </a:ext>
            </a:extLst>
          </p:cNvPr>
          <p:cNvSpPr/>
          <p:nvPr/>
        </p:nvSpPr>
        <p:spPr>
          <a:xfrm>
            <a:off x="0" y="1407221"/>
            <a:ext cx="6771807" cy="4401205"/>
          </a:xfrm>
          <a:prstGeom prst="rect">
            <a:avLst/>
          </a:prstGeom>
        </p:spPr>
        <p:txBody>
          <a:bodyPr wrap="square">
            <a:spAutoFit/>
          </a:bodyPr>
          <a:lstStyle/>
          <a:p>
            <a:r>
              <a:rPr lang="tr-TR" b="1" dirty="0">
                <a:solidFill>
                  <a:srgbClr val="222222"/>
                </a:solidFill>
                <a:highlight>
                  <a:srgbClr val="FFFF00"/>
                </a:highlight>
                <a:latin typeface="Arial" panose="020B0604020202020204" pitchFamily="34" charset="0"/>
              </a:rPr>
              <a:t>Prochlorophyta</a:t>
            </a:r>
            <a:r>
              <a:rPr lang="tr-TR" dirty="0">
                <a:solidFill>
                  <a:srgbClr val="222222"/>
                </a:solidFill>
                <a:highlight>
                  <a:srgbClr val="FFFF00"/>
                </a:highlight>
                <a:latin typeface="Arial" panose="020B0604020202020204" pitchFamily="34" charset="0"/>
              </a:rPr>
              <a:t> fotosentetik bakterileridir </a:t>
            </a:r>
          </a:p>
          <a:p>
            <a:endParaRPr lang="tr-TR" dirty="0">
              <a:solidFill>
                <a:srgbClr val="222222"/>
              </a:solidFill>
              <a:highlight>
                <a:srgbClr val="FFFF00"/>
              </a:highlight>
              <a:latin typeface="Arial" panose="020B0604020202020204" pitchFamily="34" charset="0"/>
            </a:endParaRPr>
          </a:p>
          <a:p>
            <a:r>
              <a:rPr lang="tr-TR" dirty="0">
                <a:highlight>
                  <a:srgbClr val="FFFF00"/>
                </a:highlight>
              </a:rPr>
              <a:t>En iyi bilinen genusları: Prochloron, Prochlorococcus ve Prochlorothrix’dir. </a:t>
            </a:r>
            <a:endParaRPr lang="tr-TR" baseline="30000" dirty="0">
              <a:solidFill>
                <a:srgbClr val="222222"/>
              </a:solidFill>
              <a:highlight>
                <a:srgbClr val="FFFF00"/>
              </a:highlight>
              <a:latin typeface="Arial" panose="020B0604020202020204" pitchFamily="34" charset="0"/>
            </a:endParaRPr>
          </a:p>
          <a:p>
            <a:endParaRPr lang="tr-TR" dirty="0">
              <a:solidFill>
                <a:srgbClr val="222222"/>
              </a:solidFill>
              <a:highlight>
                <a:srgbClr val="FFFF00"/>
              </a:highlight>
              <a:latin typeface="Arial" panose="020B0604020202020204" pitchFamily="34" charset="0"/>
            </a:endParaRPr>
          </a:p>
          <a:p>
            <a:r>
              <a:rPr lang="tr-TR" dirty="0">
                <a:solidFill>
                  <a:srgbClr val="222222"/>
                </a:solidFill>
                <a:highlight>
                  <a:srgbClr val="FFFF00"/>
                </a:highlight>
                <a:latin typeface="Arial" panose="020B0604020202020204" pitchFamily="34" charset="0"/>
              </a:rPr>
              <a:t>Besin miktarı az, tropik sularda  yaşarlar</a:t>
            </a:r>
          </a:p>
          <a:p>
            <a:endParaRPr lang="tr-TR" dirty="0">
              <a:highlight>
                <a:srgbClr val="FFFF00"/>
              </a:highlight>
            </a:endParaRPr>
          </a:p>
          <a:p>
            <a:r>
              <a:rPr lang="tr-TR" dirty="0">
                <a:highlight>
                  <a:srgbClr val="FFFF00"/>
                </a:highlight>
              </a:rPr>
              <a:t>Oksijenik fototrof olan proklorofitler klorofil a ve b içerirler, </a:t>
            </a:r>
          </a:p>
          <a:p>
            <a:r>
              <a:rPr lang="tr-TR" dirty="0">
                <a:highlight>
                  <a:srgbClr val="FFFF00"/>
                </a:highlight>
              </a:rPr>
              <a:t>Fakat fikobilinleri içermezler. </a:t>
            </a:r>
          </a:p>
          <a:p>
            <a:endParaRPr lang="tr-TR" dirty="0">
              <a:highlight>
                <a:srgbClr val="FFFF00"/>
              </a:highlight>
            </a:endParaRPr>
          </a:p>
          <a:p>
            <a:r>
              <a:rPr lang="tr-TR" dirty="0">
                <a:highlight>
                  <a:srgbClr val="FFFF00"/>
                </a:highlight>
              </a:rPr>
              <a:t>Bu nedenle proklorofitler hem siyanobakterilere (çünkü prokaryotturlar ve klorofil a üretirler) hem de yeşil bitkilerin/alglerin kloroplastlarına (çünkü bunlar fikobilinler yerine klorofil b üretirler) benzerler. </a:t>
            </a:r>
          </a:p>
          <a:p>
            <a:endParaRPr lang="tr-TR" dirty="0">
              <a:highlight>
                <a:srgbClr val="FFFF00"/>
              </a:highlight>
            </a:endParaRPr>
          </a:p>
          <a:p>
            <a:r>
              <a:rPr lang="tr-TR" dirty="0">
                <a:highlight>
                  <a:srgbClr val="FFFF00"/>
                </a:highlight>
              </a:rPr>
              <a:t>Filogenetik olarak ise farklı proklorofitler siyanobakteriler ile özgül ilişkiler gösterirler. Bunun sonucu olarak da siyanobakteriler ile proklorofitler açıkça ortak bir ataya sahiptirler.</a:t>
            </a:r>
            <a:endParaRPr lang="tr-TR" dirty="0">
              <a:solidFill>
                <a:srgbClr val="222222"/>
              </a:solidFill>
              <a:highlight>
                <a:srgbClr val="FFFF00"/>
              </a:highlight>
              <a:latin typeface="Arial" panose="020B0604020202020204" pitchFamily="34" charset="0"/>
            </a:endParaRPr>
          </a:p>
          <a:p>
            <a:endParaRPr lang="tr-TR" dirty="0">
              <a:solidFill>
                <a:srgbClr val="222222"/>
              </a:solidFill>
              <a:highlight>
                <a:srgbClr val="FFFF00"/>
              </a:highlight>
              <a:latin typeface="Arial" panose="020B0604020202020204" pitchFamily="34" charset="0"/>
            </a:endParaRPr>
          </a:p>
          <a:p>
            <a:endParaRPr lang="tr-TR" dirty="0">
              <a:solidFill>
                <a:srgbClr val="222222"/>
              </a:solidFill>
              <a:highlight>
                <a:srgbClr val="FFFF00"/>
              </a:highlight>
              <a:latin typeface="Arial" panose="020B0604020202020204" pitchFamily="34" charset="0"/>
            </a:endParaRPr>
          </a:p>
          <a:p>
            <a:endParaRPr lang="tr-TR" dirty="0">
              <a:solidFill>
                <a:srgbClr val="222222"/>
              </a:solidFill>
              <a:highlight>
                <a:srgbClr val="FFFF00"/>
              </a:highlight>
              <a:latin typeface="Arial" panose="020B0604020202020204" pitchFamily="34" charset="0"/>
            </a:endParaRPr>
          </a:p>
          <a:p>
            <a:endParaRPr lang="tr-TR" dirty="0">
              <a:highlight>
                <a:srgbClr val="FFFF00"/>
              </a:highlight>
            </a:endParaRPr>
          </a:p>
        </p:txBody>
      </p:sp>
      <p:pic>
        <p:nvPicPr>
          <p:cNvPr id="2" name="Resim 1">
            <a:extLst>
              <a:ext uri="{FF2B5EF4-FFF2-40B4-BE49-F238E27FC236}">
                <a16:creationId xmlns:a16="http://schemas.microsoft.com/office/drawing/2014/main" id="{C15970EE-3B31-EA10-9E35-A1F731D79EA5}"/>
              </a:ext>
            </a:extLst>
          </p:cNvPr>
          <p:cNvPicPr>
            <a:picLocks noChangeAspect="1"/>
          </p:cNvPicPr>
          <p:nvPr/>
        </p:nvPicPr>
        <p:blipFill>
          <a:blip r:embed="rId4"/>
          <a:stretch>
            <a:fillRect/>
          </a:stretch>
        </p:blipFill>
        <p:spPr>
          <a:xfrm>
            <a:off x="5642468" y="44424"/>
            <a:ext cx="3460950" cy="262484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4A6E8831-A4CF-14A0-6EAA-8052E1D1BA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graphicFrame>
        <p:nvGraphicFramePr>
          <p:cNvPr id="6" name="Diyagram 5">
            <a:extLst>
              <a:ext uri="{FF2B5EF4-FFF2-40B4-BE49-F238E27FC236}">
                <a16:creationId xmlns:a16="http://schemas.microsoft.com/office/drawing/2014/main" id="{EA5112A4-A29F-2069-DB6B-16727A81DD9A}"/>
              </a:ext>
            </a:extLst>
          </p:cNvPr>
          <p:cNvGraphicFramePr/>
          <p:nvPr>
            <p:extLst>
              <p:ext uri="{D42A27DB-BD31-4B8C-83A1-F6EECF244321}">
                <p14:modId xmlns:p14="http://schemas.microsoft.com/office/powerpoint/2010/main" val="238826112"/>
              </p:ext>
            </p:extLst>
          </p:nvPr>
        </p:nvGraphicFramePr>
        <p:xfrm>
          <a:off x="199697" y="220717"/>
          <a:ext cx="8685048" cy="4873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8677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4591-541E-4DD3-9DBC-13403CA9976E}"/>
              </a:ext>
            </a:extLst>
          </p:cNvPr>
          <p:cNvSpPr>
            <a:spLocks noGrp="1"/>
          </p:cNvSpPr>
          <p:nvPr>
            <p:ph type="title"/>
          </p:nvPr>
        </p:nvSpPr>
        <p:spPr>
          <a:xfrm>
            <a:off x="202366" y="3372098"/>
            <a:ext cx="5343900" cy="718800"/>
          </a:xfrm>
        </p:spPr>
        <p:txBody>
          <a:bodyPr/>
          <a:lstStyle/>
          <a:p>
            <a:r>
              <a:rPr lang="tr-TR" dirty="0"/>
              <a:t>4. Şube Chlamydia</a:t>
            </a:r>
            <a:br>
              <a:rPr lang="tr-TR" dirty="0"/>
            </a:br>
            <a:br>
              <a:rPr lang="tr-TR" dirty="0"/>
            </a:br>
            <a:r>
              <a:rPr lang="tr-TR" dirty="0"/>
              <a:t>zorunlu </a:t>
            </a:r>
            <a:r>
              <a:rPr lang="tr-TR" dirty="0" err="1"/>
              <a:t>parazitik</a:t>
            </a:r>
            <a:r>
              <a:rPr lang="tr-TR" dirty="0"/>
              <a:t> bakteriler</a:t>
            </a:r>
            <a:br>
              <a:rPr lang="tr-TR" dirty="0"/>
            </a:br>
            <a:r>
              <a:rPr lang="tr-TR" dirty="0"/>
              <a:t>gr – hücre duvar yapısı</a:t>
            </a:r>
            <a:br>
              <a:rPr lang="tr-TR" dirty="0"/>
            </a:br>
            <a:r>
              <a:rPr lang="tr-TR" dirty="0"/>
              <a:t>Bilinen hücresel organizmalar içinde en basit biyokimyasal kapasiteye sahiptirler</a:t>
            </a:r>
            <a:br>
              <a:rPr lang="tr-TR" dirty="0"/>
            </a:br>
            <a:r>
              <a:rPr lang="tr-TR" dirty="0"/>
              <a:t>pek çok hastalık belirtisi ile ilişkilidirler</a:t>
            </a:r>
          </a:p>
        </p:txBody>
      </p:sp>
      <p:sp>
        <p:nvSpPr>
          <p:cNvPr id="3" name="Slide Number Placeholder 2">
            <a:extLst>
              <a:ext uri="{FF2B5EF4-FFF2-40B4-BE49-F238E27FC236}">
                <a16:creationId xmlns:a16="http://schemas.microsoft.com/office/drawing/2014/main" id="{B40A4BDC-36AE-4C1D-9786-CFC0FFDF82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graphicFrame>
        <p:nvGraphicFramePr>
          <p:cNvPr id="6" name="Diagram 5">
            <a:extLst>
              <a:ext uri="{FF2B5EF4-FFF2-40B4-BE49-F238E27FC236}">
                <a16:creationId xmlns:a16="http://schemas.microsoft.com/office/drawing/2014/main" id="{45A0C9B8-BA86-46CF-9862-91039A9B67D9}"/>
              </a:ext>
            </a:extLst>
          </p:cNvPr>
          <p:cNvGraphicFramePr/>
          <p:nvPr>
            <p:extLst>
              <p:ext uri="{D42A27DB-BD31-4B8C-83A1-F6EECF244321}">
                <p14:modId xmlns:p14="http://schemas.microsoft.com/office/powerpoint/2010/main" val="814450654"/>
              </p:ext>
            </p:extLst>
          </p:nvPr>
        </p:nvGraphicFramePr>
        <p:xfrm>
          <a:off x="4916772" y="2313466"/>
          <a:ext cx="5190345" cy="2513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Resim 3">
            <a:extLst>
              <a:ext uri="{FF2B5EF4-FFF2-40B4-BE49-F238E27FC236}">
                <a16:creationId xmlns:a16="http://schemas.microsoft.com/office/drawing/2014/main" id="{E3C1095C-4E4D-33BB-BAA5-CF2A14D57C22}"/>
              </a:ext>
            </a:extLst>
          </p:cNvPr>
          <p:cNvPicPr>
            <a:picLocks noChangeAspect="1"/>
          </p:cNvPicPr>
          <p:nvPr/>
        </p:nvPicPr>
        <p:blipFill>
          <a:blip r:embed="rId7"/>
          <a:stretch>
            <a:fillRect/>
          </a:stretch>
        </p:blipFill>
        <p:spPr>
          <a:xfrm>
            <a:off x="5630041" y="110585"/>
            <a:ext cx="3283060" cy="2188707"/>
          </a:xfrm>
          <a:prstGeom prst="rect">
            <a:avLst/>
          </a:prstGeom>
        </p:spPr>
      </p:pic>
      <p:pic>
        <p:nvPicPr>
          <p:cNvPr id="5" name="Resim 4">
            <a:extLst>
              <a:ext uri="{FF2B5EF4-FFF2-40B4-BE49-F238E27FC236}">
                <a16:creationId xmlns:a16="http://schemas.microsoft.com/office/drawing/2014/main" id="{702193CB-C4F2-DC6E-CDBB-2DC40F404757}"/>
              </a:ext>
            </a:extLst>
          </p:cNvPr>
          <p:cNvPicPr>
            <a:picLocks noChangeAspect="1"/>
          </p:cNvPicPr>
          <p:nvPr/>
        </p:nvPicPr>
        <p:blipFill>
          <a:blip r:embed="rId8"/>
          <a:stretch>
            <a:fillRect/>
          </a:stretch>
        </p:blipFill>
        <p:spPr>
          <a:xfrm>
            <a:off x="4343138" y="3502266"/>
            <a:ext cx="2056982" cy="1540751"/>
          </a:xfrm>
          <a:prstGeom prst="rect">
            <a:avLst/>
          </a:prstGeom>
        </p:spPr>
      </p:pic>
      <p:pic>
        <p:nvPicPr>
          <p:cNvPr id="8" name="Resim 7">
            <a:extLst>
              <a:ext uri="{FF2B5EF4-FFF2-40B4-BE49-F238E27FC236}">
                <a16:creationId xmlns:a16="http://schemas.microsoft.com/office/drawing/2014/main" id="{CE1DFBA1-1CAE-B7D3-497E-178C2ED98EB9}"/>
              </a:ext>
            </a:extLst>
          </p:cNvPr>
          <p:cNvPicPr>
            <a:picLocks noChangeAspect="1"/>
          </p:cNvPicPr>
          <p:nvPr/>
        </p:nvPicPr>
        <p:blipFill>
          <a:blip r:embed="rId9"/>
          <a:stretch>
            <a:fillRect/>
          </a:stretch>
        </p:blipFill>
        <p:spPr>
          <a:xfrm>
            <a:off x="2367324" y="3874714"/>
            <a:ext cx="1755647" cy="1168303"/>
          </a:xfrm>
          <a:prstGeom prst="rect">
            <a:avLst/>
          </a:prstGeom>
        </p:spPr>
      </p:pic>
      <p:sp>
        <p:nvSpPr>
          <p:cNvPr id="10" name="Metin kutusu 9">
            <a:extLst>
              <a:ext uri="{FF2B5EF4-FFF2-40B4-BE49-F238E27FC236}">
                <a16:creationId xmlns:a16="http://schemas.microsoft.com/office/drawing/2014/main" id="{55A2A6D2-7360-CBA1-6C58-152816CA9CF8}"/>
              </a:ext>
            </a:extLst>
          </p:cNvPr>
          <p:cNvSpPr txBox="1"/>
          <p:nvPr/>
        </p:nvSpPr>
        <p:spPr>
          <a:xfrm>
            <a:off x="120106" y="3999252"/>
            <a:ext cx="2142568" cy="1169551"/>
          </a:xfrm>
          <a:prstGeom prst="rect">
            <a:avLst/>
          </a:prstGeom>
          <a:noFill/>
        </p:spPr>
        <p:txBody>
          <a:bodyPr wrap="square">
            <a:spAutoFit/>
          </a:bodyPr>
          <a:lstStyle/>
          <a:p>
            <a:r>
              <a:rPr lang="en-US" dirty="0" err="1">
                <a:solidFill>
                  <a:schemeClr val="bg1"/>
                </a:solidFill>
              </a:rPr>
              <a:t>Tanı</a:t>
            </a:r>
            <a:r>
              <a:rPr lang="en-US" dirty="0">
                <a:solidFill>
                  <a:schemeClr val="bg1"/>
                </a:solidFill>
              </a:rPr>
              <a:t> </a:t>
            </a:r>
            <a:r>
              <a:rPr lang="en-US" dirty="0" err="1">
                <a:solidFill>
                  <a:schemeClr val="bg1"/>
                </a:solidFill>
              </a:rPr>
              <a:t>genellikle</a:t>
            </a:r>
            <a:r>
              <a:rPr lang="en-US" dirty="0">
                <a:solidFill>
                  <a:schemeClr val="bg1"/>
                </a:solidFill>
              </a:rPr>
              <a:t> </a:t>
            </a:r>
            <a:r>
              <a:rPr lang="en-US" dirty="0" err="1">
                <a:solidFill>
                  <a:schemeClr val="bg1"/>
                </a:solidFill>
              </a:rPr>
              <a:t>idrar</a:t>
            </a:r>
            <a:r>
              <a:rPr lang="en-US" dirty="0">
                <a:solidFill>
                  <a:schemeClr val="bg1"/>
                </a:solidFill>
              </a:rPr>
              <a:t> </a:t>
            </a:r>
            <a:r>
              <a:rPr lang="en-US" dirty="0" err="1">
                <a:solidFill>
                  <a:schemeClr val="bg1"/>
                </a:solidFill>
              </a:rPr>
              <a:t>testi</a:t>
            </a:r>
            <a:r>
              <a:rPr lang="en-US" dirty="0">
                <a:solidFill>
                  <a:schemeClr val="bg1"/>
                </a:solidFill>
              </a:rPr>
              <a:t> </a:t>
            </a:r>
            <a:r>
              <a:rPr lang="en-US" dirty="0" err="1">
                <a:solidFill>
                  <a:schemeClr val="bg1"/>
                </a:solidFill>
              </a:rPr>
              <a:t>veya</a:t>
            </a:r>
            <a:r>
              <a:rPr lang="en-US" dirty="0">
                <a:solidFill>
                  <a:schemeClr val="bg1"/>
                </a:solidFill>
              </a:rPr>
              <a:t> </a:t>
            </a:r>
            <a:r>
              <a:rPr lang="en-US" dirty="0" err="1">
                <a:solidFill>
                  <a:schemeClr val="bg1"/>
                </a:solidFill>
              </a:rPr>
              <a:t>sürüntü</a:t>
            </a:r>
            <a:r>
              <a:rPr lang="en-US" dirty="0">
                <a:solidFill>
                  <a:schemeClr val="bg1"/>
                </a:solidFill>
              </a:rPr>
              <a:t> (swab) </a:t>
            </a:r>
            <a:r>
              <a:rPr lang="en-US" dirty="0" err="1">
                <a:solidFill>
                  <a:schemeClr val="bg1"/>
                </a:solidFill>
              </a:rPr>
              <a:t>örneği</a:t>
            </a:r>
            <a:r>
              <a:rPr lang="en-US" dirty="0">
                <a:solidFill>
                  <a:schemeClr val="bg1"/>
                </a:solidFill>
              </a:rPr>
              <a:t> </a:t>
            </a:r>
            <a:r>
              <a:rPr lang="en-US" dirty="0" err="1">
                <a:solidFill>
                  <a:schemeClr val="bg1"/>
                </a:solidFill>
              </a:rPr>
              <a:t>ile</a:t>
            </a:r>
            <a:r>
              <a:rPr lang="en-US" dirty="0">
                <a:solidFill>
                  <a:schemeClr val="bg1"/>
                </a:solidFill>
              </a:rPr>
              <a:t> </a:t>
            </a:r>
            <a:r>
              <a:rPr lang="en-US" dirty="0" err="1">
                <a:solidFill>
                  <a:schemeClr val="bg1"/>
                </a:solidFill>
              </a:rPr>
              <a:t>konur</a:t>
            </a:r>
            <a:r>
              <a:rPr lang="en-US" dirty="0">
                <a:solidFill>
                  <a:schemeClr val="bg1"/>
                </a:solidFill>
              </a:rPr>
              <a:t>. </a:t>
            </a:r>
            <a:r>
              <a:rPr lang="en-US" dirty="0" err="1">
                <a:solidFill>
                  <a:schemeClr val="bg1"/>
                </a:solidFill>
              </a:rPr>
              <a:t>Klamidya</a:t>
            </a:r>
            <a:r>
              <a:rPr lang="en-US" dirty="0">
                <a:solidFill>
                  <a:schemeClr val="bg1"/>
                </a:solidFill>
              </a:rPr>
              <a:t> </a:t>
            </a:r>
            <a:r>
              <a:rPr lang="en-US" dirty="0" err="1">
                <a:solidFill>
                  <a:schemeClr val="bg1"/>
                </a:solidFill>
              </a:rPr>
              <a:t>antibiyotiklerle</a:t>
            </a:r>
            <a:r>
              <a:rPr lang="en-US" dirty="0">
                <a:solidFill>
                  <a:schemeClr val="bg1"/>
                </a:solidFill>
              </a:rPr>
              <a:t> </a:t>
            </a:r>
            <a:r>
              <a:rPr lang="en-US" dirty="0" err="1">
                <a:solidFill>
                  <a:schemeClr val="bg1"/>
                </a:solidFill>
              </a:rPr>
              <a:t>tedavi</a:t>
            </a:r>
            <a:r>
              <a:rPr lang="en-US" dirty="0">
                <a:solidFill>
                  <a:schemeClr val="bg1"/>
                </a:solidFill>
              </a:rPr>
              <a:t> </a:t>
            </a:r>
            <a:r>
              <a:rPr lang="en-US" dirty="0" err="1">
                <a:solidFill>
                  <a:schemeClr val="bg1"/>
                </a:solidFill>
              </a:rPr>
              <a:t>edilebilir</a:t>
            </a:r>
            <a:r>
              <a:rPr lang="en-US" dirty="0">
                <a:solidFill>
                  <a:schemeClr val="bg1"/>
                </a:solidFill>
              </a:rPr>
              <a:t>;</a:t>
            </a:r>
          </a:p>
        </p:txBody>
      </p:sp>
      <p:sp>
        <p:nvSpPr>
          <p:cNvPr id="12" name="Metin kutusu 11">
            <a:extLst>
              <a:ext uri="{FF2B5EF4-FFF2-40B4-BE49-F238E27FC236}">
                <a16:creationId xmlns:a16="http://schemas.microsoft.com/office/drawing/2014/main" id="{096307E3-ABA1-B8F0-44DB-5E884BBF9165}"/>
              </a:ext>
            </a:extLst>
          </p:cNvPr>
          <p:cNvSpPr txBox="1"/>
          <p:nvPr/>
        </p:nvSpPr>
        <p:spPr>
          <a:xfrm>
            <a:off x="4012323" y="316668"/>
            <a:ext cx="1677276" cy="1600438"/>
          </a:xfrm>
          <a:prstGeom prst="rect">
            <a:avLst/>
          </a:prstGeom>
          <a:noFill/>
        </p:spPr>
        <p:txBody>
          <a:bodyPr wrap="square">
            <a:spAutoFit/>
          </a:bodyPr>
          <a:lstStyle/>
          <a:p>
            <a:r>
              <a:rPr lang="en-US" dirty="0" err="1">
                <a:solidFill>
                  <a:schemeClr val="bg1"/>
                </a:solidFill>
              </a:rPr>
              <a:t>cinsel</a:t>
            </a:r>
            <a:r>
              <a:rPr lang="en-US" dirty="0">
                <a:solidFill>
                  <a:schemeClr val="bg1"/>
                </a:solidFill>
              </a:rPr>
              <a:t> </a:t>
            </a:r>
            <a:r>
              <a:rPr lang="en-US" dirty="0" err="1">
                <a:solidFill>
                  <a:schemeClr val="bg1"/>
                </a:solidFill>
              </a:rPr>
              <a:t>yolla</a:t>
            </a:r>
            <a:r>
              <a:rPr lang="en-US" dirty="0">
                <a:solidFill>
                  <a:schemeClr val="bg1"/>
                </a:solidFill>
              </a:rPr>
              <a:t> </a:t>
            </a:r>
            <a:r>
              <a:rPr lang="en-US" dirty="0" err="1">
                <a:solidFill>
                  <a:schemeClr val="bg1"/>
                </a:solidFill>
              </a:rPr>
              <a:t>bulaşan</a:t>
            </a:r>
            <a:r>
              <a:rPr lang="en-US" dirty="0">
                <a:solidFill>
                  <a:schemeClr val="bg1"/>
                </a:solidFill>
              </a:rPr>
              <a:t> </a:t>
            </a:r>
            <a:r>
              <a:rPr lang="en-US" dirty="0" err="1">
                <a:solidFill>
                  <a:schemeClr val="bg1"/>
                </a:solidFill>
              </a:rPr>
              <a:t>yaygın</a:t>
            </a:r>
            <a:r>
              <a:rPr lang="en-US" dirty="0">
                <a:solidFill>
                  <a:schemeClr val="bg1"/>
                </a:solidFill>
              </a:rPr>
              <a:t> </a:t>
            </a:r>
            <a:r>
              <a:rPr lang="en-US" dirty="0" err="1">
                <a:solidFill>
                  <a:schemeClr val="bg1"/>
                </a:solidFill>
              </a:rPr>
              <a:t>bir</a:t>
            </a:r>
            <a:r>
              <a:rPr lang="en-US" dirty="0">
                <a:solidFill>
                  <a:schemeClr val="bg1"/>
                </a:solidFill>
              </a:rPr>
              <a:t> </a:t>
            </a:r>
            <a:r>
              <a:rPr lang="en-US" dirty="0" err="1">
                <a:solidFill>
                  <a:schemeClr val="bg1"/>
                </a:solidFill>
              </a:rPr>
              <a:t>enfeksiyondur</a:t>
            </a:r>
            <a:r>
              <a:rPr lang="en-US" dirty="0">
                <a:solidFill>
                  <a:schemeClr val="bg1"/>
                </a:solidFill>
              </a:rPr>
              <a:t>. </a:t>
            </a:r>
            <a:r>
              <a:rPr lang="en-US" dirty="0" err="1">
                <a:solidFill>
                  <a:schemeClr val="bg1"/>
                </a:solidFill>
              </a:rPr>
              <a:t>Vajinal</a:t>
            </a:r>
            <a:r>
              <a:rPr lang="en-US" dirty="0">
                <a:solidFill>
                  <a:schemeClr val="bg1"/>
                </a:solidFill>
              </a:rPr>
              <a:t>, anal </a:t>
            </a:r>
            <a:r>
              <a:rPr lang="en-US" dirty="0" err="1">
                <a:solidFill>
                  <a:schemeClr val="bg1"/>
                </a:solidFill>
              </a:rPr>
              <a:t>veya</a:t>
            </a:r>
            <a:r>
              <a:rPr lang="en-US" dirty="0">
                <a:solidFill>
                  <a:schemeClr val="bg1"/>
                </a:solidFill>
              </a:rPr>
              <a:t> oral </a:t>
            </a:r>
            <a:r>
              <a:rPr lang="en-US" b="1" dirty="0" err="1">
                <a:solidFill>
                  <a:schemeClr val="bg1"/>
                </a:solidFill>
              </a:rPr>
              <a:t>cinsel</a:t>
            </a:r>
            <a:r>
              <a:rPr lang="en-US" b="1" dirty="0">
                <a:solidFill>
                  <a:schemeClr val="bg1"/>
                </a:solidFill>
              </a:rPr>
              <a:t> </a:t>
            </a:r>
            <a:r>
              <a:rPr lang="en-US" b="1" dirty="0" err="1">
                <a:solidFill>
                  <a:schemeClr val="bg1"/>
                </a:solidFill>
              </a:rPr>
              <a:t>temasla</a:t>
            </a:r>
            <a:r>
              <a:rPr lang="en-US" b="1" dirty="0">
                <a:solidFill>
                  <a:schemeClr val="bg1"/>
                </a:solidFill>
              </a:rPr>
              <a:t> </a:t>
            </a:r>
            <a:r>
              <a:rPr lang="en-US" dirty="0" err="1">
                <a:solidFill>
                  <a:schemeClr val="bg1"/>
                </a:solidFill>
              </a:rPr>
              <a:t>bulaşabili</a:t>
            </a:r>
            <a:r>
              <a:rPr lang="tr-TR" dirty="0">
                <a:solidFill>
                  <a:schemeClr val="bg1"/>
                </a:solidFill>
              </a:rPr>
              <a:t>r</a:t>
            </a:r>
            <a:endParaRPr lang="en-US" dirty="0">
              <a:solidFill>
                <a:schemeClr val="bg1"/>
              </a:solidFill>
            </a:endParaRPr>
          </a:p>
        </p:txBody>
      </p:sp>
    </p:spTree>
    <p:extLst>
      <p:ext uri="{BB962C8B-B14F-4D97-AF65-F5344CB8AC3E}">
        <p14:creationId xmlns:p14="http://schemas.microsoft.com/office/powerpoint/2010/main" val="133539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3E3F9CD-7694-464C-ABE9-C5B933ADA36D}"/>
              </a:ext>
            </a:extLst>
          </p:cNvPr>
          <p:cNvGraphicFramePr/>
          <p:nvPr>
            <p:extLst>
              <p:ext uri="{D42A27DB-BD31-4B8C-83A1-F6EECF244321}">
                <p14:modId xmlns:p14="http://schemas.microsoft.com/office/powerpoint/2010/main" val="780866826"/>
              </p:ext>
            </p:extLst>
          </p:nvPr>
        </p:nvGraphicFramePr>
        <p:xfrm>
          <a:off x="899410" y="393491"/>
          <a:ext cx="9488773" cy="4437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2DB3629B-2DD2-4806-8DC1-B738DF1F347B}"/>
              </a:ext>
            </a:extLst>
          </p:cNvPr>
          <p:cNvPicPr>
            <a:picLocks noChangeAspect="1"/>
          </p:cNvPicPr>
          <p:nvPr/>
        </p:nvPicPr>
        <p:blipFill>
          <a:blip r:embed="rId7"/>
          <a:stretch>
            <a:fillRect/>
          </a:stretch>
        </p:blipFill>
        <p:spPr>
          <a:xfrm>
            <a:off x="90068" y="123670"/>
            <a:ext cx="3876122" cy="4626339"/>
          </a:xfrm>
          <a:prstGeom prst="rect">
            <a:avLst/>
          </a:prstGeom>
        </p:spPr>
      </p:pic>
      <p:sp>
        <p:nvSpPr>
          <p:cNvPr id="7" name="Rectangle 6">
            <a:extLst>
              <a:ext uri="{FF2B5EF4-FFF2-40B4-BE49-F238E27FC236}">
                <a16:creationId xmlns:a16="http://schemas.microsoft.com/office/drawing/2014/main" id="{CCAD1AD8-9911-4407-833B-BCD3F1B5150C}"/>
              </a:ext>
            </a:extLst>
          </p:cNvPr>
          <p:cNvSpPr/>
          <p:nvPr/>
        </p:nvSpPr>
        <p:spPr>
          <a:xfrm>
            <a:off x="-48592" y="4589502"/>
            <a:ext cx="5846037" cy="553998"/>
          </a:xfrm>
          <a:prstGeom prst="rect">
            <a:avLst/>
          </a:prstGeom>
        </p:spPr>
        <p:txBody>
          <a:bodyPr wrap="square">
            <a:spAutoFit/>
          </a:bodyPr>
          <a:lstStyle/>
          <a:p>
            <a:r>
              <a:rPr lang="tr-TR" sz="1000" dirty="0">
                <a:highlight>
                  <a:srgbClr val="FFFF00"/>
                </a:highlight>
              </a:rPr>
              <a:t>Schmidt, J. M., &amp; Starr, M. P. (1980). Some ultrastructural features ofPlanctomyces bekefii, morphotype I of theBlastocaulis-Planctomyces group of budding and appendaged bacteria. Current Microbiology, 4(4), 189-194.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9" name="Resim 2">
            <a:extLst>
              <a:ext uri="{FF2B5EF4-FFF2-40B4-BE49-F238E27FC236}">
                <a16:creationId xmlns:a16="http://schemas.microsoft.com/office/drawing/2014/main" id="{95524F6B-64B6-4E6D-BBE0-F973EB8C8B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1536" y="666152"/>
            <a:ext cx="5033884" cy="401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DFC6110B-157D-47B9-B6F0-7B0288639752}"/>
              </a:ext>
            </a:extLst>
          </p:cNvPr>
          <p:cNvGraphicFramePr/>
          <p:nvPr>
            <p:extLst>
              <p:ext uri="{D42A27DB-BD31-4B8C-83A1-F6EECF244321}">
                <p14:modId xmlns:p14="http://schemas.microsoft.com/office/powerpoint/2010/main" val="1140633395"/>
              </p:ext>
            </p:extLst>
          </p:nvPr>
        </p:nvGraphicFramePr>
        <p:xfrm>
          <a:off x="-2319727" y="881308"/>
          <a:ext cx="8855439" cy="2642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888576A-79AF-449F-B57E-F3EA31D88DE8}"/>
              </a:ext>
            </a:extLst>
          </p:cNvPr>
          <p:cNvPicPr>
            <a:picLocks noChangeAspect="1"/>
          </p:cNvPicPr>
          <p:nvPr/>
        </p:nvPicPr>
        <p:blipFill>
          <a:blip r:embed="rId2" cstate="print"/>
          <a:stretch>
            <a:fillRect/>
          </a:stretch>
        </p:blipFill>
        <p:spPr>
          <a:xfrm>
            <a:off x="299769" y="230644"/>
            <a:ext cx="6480256" cy="1800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a:extLst>
              <a:ext uri="{FF2B5EF4-FFF2-40B4-BE49-F238E27FC236}">
                <a16:creationId xmlns:a16="http://schemas.microsoft.com/office/drawing/2014/main" id="{1215E354-C4AA-4953-BE13-954BA1B03DEC}"/>
              </a:ext>
            </a:extLst>
          </p:cNvPr>
          <p:cNvPicPr>
            <a:picLocks noChangeAspect="1"/>
          </p:cNvPicPr>
          <p:nvPr/>
        </p:nvPicPr>
        <p:blipFill>
          <a:blip r:embed="rId3" cstate="print"/>
          <a:stretch>
            <a:fillRect/>
          </a:stretch>
        </p:blipFill>
        <p:spPr>
          <a:xfrm>
            <a:off x="2327663" y="2893102"/>
            <a:ext cx="6587296" cy="2122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D7AC5EA-87DF-4969-BE4F-EF54D8AE8CFA}"/>
              </a:ext>
            </a:extLst>
          </p:cNvPr>
          <p:cNvGraphicFramePr/>
          <p:nvPr>
            <p:extLst>
              <p:ext uri="{D42A27DB-BD31-4B8C-83A1-F6EECF244321}">
                <p14:modId xmlns:p14="http://schemas.microsoft.com/office/powerpoint/2010/main" val="2864914983"/>
              </p:ext>
            </p:extLst>
          </p:nvPr>
        </p:nvGraphicFramePr>
        <p:xfrm>
          <a:off x="231097" y="151879"/>
          <a:ext cx="8825317" cy="4774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3B7483F7-D424-4350-8E6B-B57C2F73BF7E}"/>
              </a:ext>
            </a:extLst>
          </p:cNvPr>
          <p:cNvPicPr>
            <a:picLocks noChangeAspect="1"/>
          </p:cNvPicPr>
          <p:nvPr/>
        </p:nvPicPr>
        <p:blipFill>
          <a:blip r:embed="rId7"/>
          <a:stretch>
            <a:fillRect/>
          </a:stretch>
        </p:blipFill>
        <p:spPr>
          <a:xfrm>
            <a:off x="269362" y="3091586"/>
            <a:ext cx="2743829" cy="1898025"/>
          </a:xfrm>
          <a:prstGeom prst="rect">
            <a:avLst/>
          </a:prstGeom>
        </p:spPr>
      </p:pic>
      <p:pic>
        <p:nvPicPr>
          <p:cNvPr id="6" name="Picture 5">
            <a:extLst>
              <a:ext uri="{FF2B5EF4-FFF2-40B4-BE49-F238E27FC236}">
                <a16:creationId xmlns:a16="http://schemas.microsoft.com/office/drawing/2014/main" id="{FAD8B846-4FD0-4662-A943-80DA5988E6DF}"/>
              </a:ext>
            </a:extLst>
          </p:cNvPr>
          <p:cNvPicPr>
            <a:picLocks noChangeAspect="1"/>
          </p:cNvPicPr>
          <p:nvPr/>
        </p:nvPicPr>
        <p:blipFill>
          <a:blip r:embed="rId8"/>
          <a:stretch>
            <a:fillRect/>
          </a:stretch>
        </p:blipFill>
        <p:spPr>
          <a:xfrm>
            <a:off x="1611297" y="40181"/>
            <a:ext cx="1536639" cy="169950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805D02-3A65-4B88-B567-42972B1502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graphicFrame>
        <p:nvGraphicFramePr>
          <p:cNvPr id="4" name="Diagram 3">
            <a:extLst>
              <a:ext uri="{FF2B5EF4-FFF2-40B4-BE49-F238E27FC236}">
                <a16:creationId xmlns:a16="http://schemas.microsoft.com/office/drawing/2014/main" id="{59B6BE78-8897-4D59-9F29-2C86C682ED83}"/>
              </a:ext>
            </a:extLst>
          </p:cNvPr>
          <p:cNvGraphicFramePr/>
          <p:nvPr>
            <p:extLst>
              <p:ext uri="{D42A27DB-BD31-4B8C-83A1-F6EECF244321}">
                <p14:modId xmlns:p14="http://schemas.microsoft.com/office/powerpoint/2010/main" val="4134375370"/>
              </p:ext>
            </p:extLst>
          </p:nvPr>
        </p:nvGraphicFramePr>
        <p:xfrm>
          <a:off x="-1352833" y="288561"/>
          <a:ext cx="8529402" cy="4461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etin kutusu 4">
            <a:extLst>
              <a:ext uri="{FF2B5EF4-FFF2-40B4-BE49-F238E27FC236}">
                <a16:creationId xmlns:a16="http://schemas.microsoft.com/office/drawing/2014/main" id="{584F93D5-A057-6629-9ABD-E4E0F2975095}"/>
              </a:ext>
            </a:extLst>
          </p:cNvPr>
          <p:cNvSpPr txBox="1"/>
          <p:nvPr/>
        </p:nvSpPr>
        <p:spPr>
          <a:xfrm>
            <a:off x="5827987" y="227724"/>
            <a:ext cx="3316013" cy="954107"/>
          </a:xfrm>
          <a:prstGeom prst="rect">
            <a:avLst/>
          </a:prstGeom>
          <a:noFill/>
        </p:spPr>
        <p:txBody>
          <a:bodyPr wrap="square">
            <a:spAutoFit/>
          </a:bodyPr>
          <a:lstStyle/>
          <a:p>
            <a:r>
              <a:rPr lang="en-US" dirty="0" err="1"/>
              <a:t>indirgeyici</a:t>
            </a:r>
            <a:r>
              <a:rPr lang="en-US" dirty="0"/>
              <a:t> </a:t>
            </a:r>
            <a:r>
              <a:rPr lang="en-US" dirty="0" err="1"/>
              <a:t>madde</a:t>
            </a:r>
            <a:r>
              <a:rPr lang="en-US" dirty="0"/>
              <a:t> </a:t>
            </a:r>
            <a:r>
              <a:rPr lang="en-US" dirty="0" err="1"/>
              <a:t>su</a:t>
            </a:r>
            <a:r>
              <a:rPr lang="en-US" dirty="0"/>
              <a:t> </a:t>
            </a:r>
            <a:r>
              <a:rPr lang="en-US" dirty="0" err="1"/>
              <a:t>yerine</a:t>
            </a:r>
            <a:r>
              <a:rPr lang="en-US" dirty="0"/>
              <a:t> </a:t>
            </a:r>
            <a:r>
              <a:rPr lang="en-US" dirty="0" err="1"/>
              <a:t>hidrojen</a:t>
            </a:r>
            <a:r>
              <a:rPr lang="en-US" dirty="0"/>
              <a:t> </a:t>
            </a:r>
            <a:r>
              <a:rPr lang="en-US" dirty="0" err="1"/>
              <a:t>sülfür</a:t>
            </a:r>
            <a:r>
              <a:rPr lang="en-US" dirty="0"/>
              <a:t> </a:t>
            </a:r>
            <a:r>
              <a:rPr lang="en-US" dirty="0" err="1"/>
              <a:t>ve</a:t>
            </a:r>
            <a:r>
              <a:rPr lang="en-US" dirty="0"/>
              <a:t> </a:t>
            </a:r>
            <a:r>
              <a:rPr lang="en-US" dirty="0" err="1"/>
              <a:t>üretilen</a:t>
            </a:r>
            <a:r>
              <a:rPr lang="en-US" dirty="0"/>
              <a:t> </a:t>
            </a:r>
            <a:r>
              <a:rPr lang="en-US" dirty="0" err="1"/>
              <a:t>yan</a:t>
            </a:r>
            <a:r>
              <a:rPr lang="en-US" dirty="0"/>
              <a:t> </a:t>
            </a:r>
            <a:r>
              <a:rPr lang="en-US" dirty="0" err="1"/>
              <a:t>ürün</a:t>
            </a:r>
            <a:r>
              <a:rPr lang="en-US" dirty="0"/>
              <a:t> (</a:t>
            </a:r>
            <a:r>
              <a:rPr lang="en-US" dirty="0" err="1"/>
              <a:t>örn</a:t>
            </a:r>
            <a:r>
              <a:rPr lang="en-US" dirty="0"/>
              <a:t>. </a:t>
            </a:r>
            <a:r>
              <a:rPr lang="en-US" dirty="0" err="1"/>
              <a:t>moleküler</a:t>
            </a:r>
            <a:r>
              <a:rPr lang="en-US" dirty="0"/>
              <a:t> </a:t>
            </a:r>
            <a:r>
              <a:rPr lang="en-US" dirty="0" err="1"/>
              <a:t>oksijen</a:t>
            </a:r>
            <a:r>
              <a:rPr lang="en-US" dirty="0"/>
              <a:t> </a:t>
            </a:r>
            <a:r>
              <a:rPr lang="en-US" dirty="0" err="1"/>
              <a:t>yerine</a:t>
            </a:r>
            <a:r>
              <a:rPr lang="en-US" dirty="0"/>
              <a:t> </a:t>
            </a:r>
            <a:r>
              <a:rPr lang="en-US" dirty="0" err="1"/>
              <a:t>elementel</a:t>
            </a:r>
            <a:r>
              <a:rPr lang="en-US" dirty="0"/>
              <a:t> </a:t>
            </a:r>
            <a:r>
              <a:rPr lang="en-US" dirty="0" err="1"/>
              <a:t>kükürt</a:t>
            </a:r>
            <a:r>
              <a:rPr lang="en-US" dirty="0"/>
              <a:t>)</a:t>
            </a:r>
          </a:p>
        </p:txBody>
      </p:sp>
      <p:pic>
        <p:nvPicPr>
          <p:cNvPr id="6" name="Resim 5">
            <a:extLst>
              <a:ext uri="{FF2B5EF4-FFF2-40B4-BE49-F238E27FC236}">
                <a16:creationId xmlns:a16="http://schemas.microsoft.com/office/drawing/2014/main" id="{65CDEFF1-2010-E274-6ADC-E544550E9EFF}"/>
              </a:ext>
            </a:extLst>
          </p:cNvPr>
          <p:cNvPicPr>
            <a:picLocks noChangeAspect="1"/>
          </p:cNvPicPr>
          <p:nvPr/>
        </p:nvPicPr>
        <p:blipFill>
          <a:blip r:embed="rId7"/>
          <a:stretch>
            <a:fillRect/>
          </a:stretch>
        </p:blipFill>
        <p:spPr>
          <a:xfrm>
            <a:off x="5763303" y="1242668"/>
            <a:ext cx="3209230" cy="3138542"/>
          </a:xfrm>
          <a:prstGeom prst="rect">
            <a:avLst/>
          </a:prstGeom>
        </p:spPr>
      </p:pic>
    </p:spTree>
    <p:extLst>
      <p:ext uri="{BB962C8B-B14F-4D97-AF65-F5344CB8AC3E}">
        <p14:creationId xmlns:p14="http://schemas.microsoft.com/office/powerpoint/2010/main" val="1000523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5FE3DA-10F9-4DA1-AF7D-8B202E3D90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graphicFrame>
        <p:nvGraphicFramePr>
          <p:cNvPr id="6" name="Diagram 5">
            <a:extLst>
              <a:ext uri="{FF2B5EF4-FFF2-40B4-BE49-F238E27FC236}">
                <a16:creationId xmlns:a16="http://schemas.microsoft.com/office/drawing/2014/main" id="{D5EEFE4E-72A2-424B-B379-C6D7C3A06D2B}"/>
              </a:ext>
            </a:extLst>
          </p:cNvPr>
          <p:cNvGraphicFramePr/>
          <p:nvPr>
            <p:extLst>
              <p:ext uri="{D42A27DB-BD31-4B8C-83A1-F6EECF244321}">
                <p14:modId xmlns:p14="http://schemas.microsoft.com/office/powerpoint/2010/main" val="3127144542"/>
              </p:ext>
            </p:extLst>
          </p:nvPr>
        </p:nvGraphicFramePr>
        <p:xfrm>
          <a:off x="292308" y="206115"/>
          <a:ext cx="8452163" cy="4171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26DF40D4-53FE-43EA-838A-0263440038F7}"/>
              </a:ext>
            </a:extLst>
          </p:cNvPr>
          <p:cNvPicPr>
            <a:picLocks noChangeAspect="1"/>
          </p:cNvPicPr>
          <p:nvPr/>
        </p:nvPicPr>
        <p:blipFill>
          <a:blip r:embed="rId8"/>
          <a:stretch>
            <a:fillRect/>
          </a:stretch>
        </p:blipFill>
        <p:spPr>
          <a:xfrm>
            <a:off x="-88428" y="3890465"/>
            <a:ext cx="4131342" cy="1056186"/>
          </a:xfrm>
          <a:prstGeom prst="rect">
            <a:avLst/>
          </a:prstGeom>
        </p:spPr>
      </p:pic>
      <p:pic>
        <p:nvPicPr>
          <p:cNvPr id="8" name="Picture 7">
            <a:extLst>
              <a:ext uri="{FF2B5EF4-FFF2-40B4-BE49-F238E27FC236}">
                <a16:creationId xmlns:a16="http://schemas.microsoft.com/office/drawing/2014/main" id="{7554446C-0061-4E07-B14B-59E73C58668A}"/>
              </a:ext>
            </a:extLst>
          </p:cNvPr>
          <p:cNvPicPr>
            <a:picLocks noChangeAspect="1"/>
          </p:cNvPicPr>
          <p:nvPr/>
        </p:nvPicPr>
        <p:blipFill>
          <a:blip r:embed="rId9"/>
          <a:stretch>
            <a:fillRect/>
          </a:stretch>
        </p:blipFill>
        <p:spPr>
          <a:xfrm>
            <a:off x="3599769" y="1807408"/>
            <a:ext cx="886291" cy="663863"/>
          </a:xfrm>
          <a:prstGeom prst="rect">
            <a:avLst/>
          </a:prstGeom>
        </p:spPr>
      </p:pic>
      <p:pic>
        <p:nvPicPr>
          <p:cNvPr id="9" name="Picture 8">
            <a:extLst>
              <a:ext uri="{FF2B5EF4-FFF2-40B4-BE49-F238E27FC236}">
                <a16:creationId xmlns:a16="http://schemas.microsoft.com/office/drawing/2014/main" id="{ABCB2A87-6824-44CB-BFFD-8625040E3E8F}"/>
              </a:ext>
            </a:extLst>
          </p:cNvPr>
          <p:cNvPicPr>
            <a:picLocks noChangeAspect="1"/>
          </p:cNvPicPr>
          <p:nvPr/>
        </p:nvPicPr>
        <p:blipFill>
          <a:blip r:embed="rId10"/>
          <a:stretch>
            <a:fillRect/>
          </a:stretch>
        </p:blipFill>
        <p:spPr>
          <a:xfrm>
            <a:off x="292308" y="1718939"/>
            <a:ext cx="1592429" cy="894743"/>
          </a:xfrm>
          <a:prstGeom prst="rect">
            <a:avLst/>
          </a:prstGeom>
        </p:spPr>
      </p:pic>
      <p:pic>
        <p:nvPicPr>
          <p:cNvPr id="10" name="Picture 9">
            <a:extLst>
              <a:ext uri="{FF2B5EF4-FFF2-40B4-BE49-F238E27FC236}">
                <a16:creationId xmlns:a16="http://schemas.microsoft.com/office/drawing/2014/main" id="{74D2C120-FA3F-410A-AB47-9D5BCA869082}"/>
              </a:ext>
            </a:extLst>
          </p:cNvPr>
          <p:cNvPicPr>
            <a:picLocks noChangeAspect="1"/>
          </p:cNvPicPr>
          <p:nvPr/>
        </p:nvPicPr>
        <p:blipFill>
          <a:blip r:embed="rId11"/>
          <a:stretch>
            <a:fillRect/>
          </a:stretch>
        </p:blipFill>
        <p:spPr>
          <a:xfrm>
            <a:off x="6576973" y="3473261"/>
            <a:ext cx="2336940" cy="1056185"/>
          </a:xfrm>
          <a:prstGeom prst="rect">
            <a:avLst/>
          </a:prstGeom>
        </p:spPr>
      </p:pic>
      <p:sp>
        <p:nvSpPr>
          <p:cNvPr id="11" name="Rectangle 10">
            <a:extLst>
              <a:ext uri="{FF2B5EF4-FFF2-40B4-BE49-F238E27FC236}">
                <a16:creationId xmlns:a16="http://schemas.microsoft.com/office/drawing/2014/main" id="{FCA7523A-8240-4034-9C40-E458C1576CCC}"/>
              </a:ext>
            </a:extLst>
          </p:cNvPr>
          <p:cNvSpPr/>
          <p:nvPr/>
        </p:nvSpPr>
        <p:spPr>
          <a:xfrm>
            <a:off x="4632376" y="4785070"/>
            <a:ext cx="4572000" cy="400110"/>
          </a:xfrm>
          <a:prstGeom prst="rect">
            <a:avLst/>
          </a:prstGeom>
        </p:spPr>
        <p:txBody>
          <a:bodyPr>
            <a:spAutoFit/>
          </a:bodyPr>
          <a:lstStyle/>
          <a:p>
            <a:r>
              <a:rPr lang="tr-TR" sz="1000" dirty="0"/>
              <a:t>https://www.medikalakademi.com.tr/frengi-nedir-sifiliz-hastaligi-nasil-bulasir-belirtileri-ve-tedavisi/</a:t>
            </a:r>
          </a:p>
        </p:txBody>
      </p:sp>
    </p:spTree>
    <p:extLst>
      <p:ext uri="{BB962C8B-B14F-4D97-AF65-F5344CB8AC3E}">
        <p14:creationId xmlns:p14="http://schemas.microsoft.com/office/powerpoint/2010/main" val="3822768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6CD16D-8296-4BD9-85FE-F466B8F28FEC}"/>
              </a:ext>
            </a:extLst>
          </p:cNvPr>
          <p:cNvSpPr>
            <a:spLocks noGrp="1"/>
          </p:cNvSpPr>
          <p:nvPr>
            <p:ph type="body" idx="1"/>
          </p:nvPr>
        </p:nvSpPr>
        <p:spPr>
          <a:xfrm>
            <a:off x="2553794" y="683700"/>
            <a:ext cx="4393583" cy="3776100"/>
          </a:xfrm>
        </p:spPr>
        <p:txBody>
          <a:bodyPr/>
          <a:lstStyle/>
          <a:p>
            <a:r>
              <a:rPr lang="tr-TR" b="1" dirty="0"/>
              <a:t>11. Şube: Deinococci</a:t>
            </a:r>
          </a:p>
          <a:p>
            <a:r>
              <a:rPr lang="tr-TR" dirty="0"/>
              <a:t>Anahtar Cinsler: </a:t>
            </a:r>
            <a:r>
              <a:rPr lang="tr-TR" i="1" dirty="0"/>
              <a:t>Deinococcus, Thermus</a:t>
            </a:r>
          </a:p>
          <a:p>
            <a:r>
              <a:rPr lang="tr-TR" i="1" dirty="0"/>
              <a:t>Thermus: </a:t>
            </a:r>
            <a:r>
              <a:rPr lang="tr-TR" dirty="0"/>
              <a:t>Taq DNA polimeraz enziminin elde edildiği </a:t>
            </a:r>
          </a:p>
          <a:p>
            <a:r>
              <a:rPr lang="tr-TR" i="1" dirty="0"/>
              <a:t>Deinococcus: </a:t>
            </a:r>
            <a:r>
              <a:rPr lang="tr-TR" dirty="0"/>
              <a:t>karetonoidler nedeniyle kırmızı veya pembe renkte, pek çok suşu UV radyasyona ve kurumaya karşı dirençli </a:t>
            </a:r>
          </a:p>
        </p:txBody>
      </p:sp>
      <p:sp>
        <p:nvSpPr>
          <p:cNvPr id="2" name="Slide Number Placeholder 1">
            <a:extLst>
              <a:ext uri="{FF2B5EF4-FFF2-40B4-BE49-F238E27FC236}">
                <a16:creationId xmlns:a16="http://schemas.microsoft.com/office/drawing/2014/main" id="{415C1061-9843-4C17-9F76-91B8D51E56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5" name="Picture 4">
            <a:extLst>
              <a:ext uri="{FF2B5EF4-FFF2-40B4-BE49-F238E27FC236}">
                <a16:creationId xmlns:a16="http://schemas.microsoft.com/office/drawing/2014/main" id="{E2250699-8B35-4109-9D7A-389E71E4FAE1}"/>
              </a:ext>
            </a:extLst>
          </p:cNvPr>
          <p:cNvPicPr>
            <a:picLocks noChangeAspect="1"/>
          </p:cNvPicPr>
          <p:nvPr/>
        </p:nvPicPr>
        <p:blipFill>
          <a:blip r:embed="rId2"/>
          <a:stretch>
            <a:fillRect/>
          </a:stretch>
        </p:blipFill>
        <p:spPr>
          <a:xfrm>
            <a:off x="177618" y="804396"/>
            <a:ext cx="2549712" cy="2933127"/>
          </a:xfrm>
          <a:prstGeom prst="rect">
            <a:avLst/>
          </a:prstGeom>
        </p:spPr>
      </p:pic>
      <p:sp>
        <p:nvSpPr>
          <p:cNvPr id="6" name="Rectangle 5">
            <a:extLst>
              <a:ext uri="{FF2B5EF4-FFF2-40B4-BE49-F238E27FC236}">
                <a16:creationId xmlns:a16="http://schemas.microsoft.com/office/drawing/2014/main" id="{511999E5-D021-4B48-81CF-5209AA1C0F9C}"/>
              </a:ext>
            </a:extLst>
          </p:cNvPr>
          <p:cNvSpPr/>
          <p:nvPr/>
        </p:nvSpPr>
        <p:spPr>
          <a:xfrm>
            <a:off x="0" y="3790884"/>
            <a:ext cx="2887579" cy="1169551"/>
          </a:xfrm>
          <a:prstGeom prst="rect">
            <a:avLst/>
          </a:prstGeom>
        </p:spPr>
        <p:txBody>
          <a:bodyPr wrap="square">
            <a:spAutoFit/>
          </a:bodyPr>
          <a:lstStyle/>
          <a:p>
            <a:r>
              <a:rPr lang="tr-TR" b="1" i="1" dirty="0">
                <a:highlight>
                  <a:srgbClr val="FFFF00"/>
                </a:highlight>
              </a:rPr>
              <a:t>D. radiodurans </a:t>
            </a:r>
            <a:r>
              <a:rPr lang="tr-TR" b="1" dirty="0">
                <a:highlight>
                  <a:srgbClr val="FFFF00"/>
                </a:highlight>
              </a:rPr>
              <a:t>bakterilerine ait tetrat oluşumu</a:t>
            </a:r>
          </a:p>
          <a:p>
            <a:r>
              <a:rPr lang="tr-TR" b="1" dirty="0">
                <a:highlight>
                  <a:srgbClr val="FFFF00"/>
                </a:highlight>
              </a:rPr>
              <a:t>radyasyona karşı bilinen en dayanıklı canlılardan biridir</a:t>
            </a:r>
          </a:p>
          <a:p>
            <a:endParaRPr lang="tr-TR" b="1" dirty="0">
              <a:highlight>
                <a:srgbClr val="FFFF00"/>
              </a:highlight>
            </a:endParaRPr>
          </a:p>
        </p:txBody>
      </p:sp>
    </p:spTree>
    <p:extLst>
      <p:ext uri="{BB962C8B-B14F-4D97-AF65-F5344CB8AC3E}">
        <p14:creationId xmlns:p14="http://schemas.microsoft.com/office/powerpoint/2010/main" val="1224201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6E67D8F4-D594-A8BB-DB45-8514D7E6AE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4" name="Resim 3">
            <a:extLst>
              <a:ext uri="{FF2B5EF4-FFF2-40B4-BE49-F238E27FC236}">
                <a16:creationId xmlns:a16="http://schemas.microsoft.com/office/drawing/2014/main" id="{89ADEC32-C112-E875-9B19-BC6C8CAC3F06}"/>
              </a:ext>
            </a:extLst>
          </p:cNvPr>
          <p:cNvPicPr>
            <a:picLocks noChangeAspect="1"/>
          </p:cNvPicPr>
          <p:nvPr/>
        </p:nvPicPr>
        <p:blipFill>
          <a:blip r:embed="rId2"/>
          <a:stretch>
            <a:fillRect/>
          </a:stretch>
        </p:blipFill>
        <p:spPr>
          <a:xfrm>
            <a:off x="277649" y="329981"/>
            <a:ext cx="5611648" cy="3703688"/>
          </a:xfrm>
          <a:prstGeom prst="rect">
            <a:avLst/>
          </a:prstGeom>
        </p:spPr>
      </p:pic>
      <p:pic>
        <p:nvPicPr>
          <p:cNvPr id="5" name="Resim 4">
            <a:extLst>
              <a:ext uri="{FF2B5EF4-FFF2-40B4-BE49-F238E27FC236}">
                <a16:creationId xmlns:a16="http://schemas.microsoft.com/office/drawing/2014/main" id="{C0FC4494-4C63-97E4-2449-EAB15EA18AD0}"/>
              </a:ext>
            </a:extLst>
          </p:cNvPr>
          <p:cNvPicPr>
            <a:picLocks noChangeAspect="1"/>
          </p:cNvPicPr>
          <p:nvPr/>
        </p:nvPicPr>
        <p:blipFill>
          <a:blip r:embed="rId3"/>
          <a:stretch>
            <a:fillRect/>
          </a:stretch>
        </p:blipFill>
        <p:spPr>
          <a:xfrm>
            <a:off x="6912795" y="1160352"/>
            <a:ext cx="2143125" cy="2143125"/>
          </a:xfrm>
          <a:prstGeom prst="rect">
            <a:avLst/>
          </a:prstGeom>
        </p:spPr>
      </p:pic>
      <p:sp>
        <p:nvSpPr>
          <p:cNvPr id="6" name="Ok: Sağ 5">
            <a:extLst>
              <a:ext uri="{FF2B5EF4-FFF2-40B4-BE49-F238E27FC236}">
                <a16:creationId xmlns:a16="http://schemas.microsoft.com/office/drawing/2014/main" id="{C660A1DA-70DA-9C19-95C8-5CAC058852D6}"/>
              </a:ext>
            </a:extLst>
          </p:cNvPr>
          <p:cNvSpPr/>
          <p:nvPr/>
        </p:nvSpPr>
        <p:spPr>
          <a:xfrm>
            <a:off x="5889297" y="2434897"/>
            <a:ext cx="938924" cy="5675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399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B720C231-58B8-D9B1-58D5-21F4E32C6BE2}"/>
              </a:ext>
            </a:extLst>
          </p:cNvPr>
          <p:cNvSpPr>
            <a:spLocks noGrp="1"/>
          </p:cNvSpPr>
          <p:nvPr>
            <p:ph type="body" idx="1"/>
          </p:nvPr>
        </p:nvSpPr>
        <p:spPr/>
        <p:txBody>
          <a:bodyPr/>
          <a:lstStyle/>
          <a:p>
            <a:endParaRPr lang="en-US"/>
          </a:p>
        </p:txBody>
      </p:sp>
      <p:sp>
        <p:nvSpPr>
          <p:cNvPr id="3" name="Slayt Numarası Yer Tutucusu 2">
            <a:extLst>
              <a:ext uri="{FF2B5EF4-FFF2-40B4-BE49-F238E27FC236}">
                <a16:creationId xmlns:a16="http://schemas.microsoft.com/office/drawing/2014/main" id="{F26A72DF-5854-5191-D352-402840AB48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4" name="Resim 3">
            <a:extLst>
              <a:ext uri="{FF2B5EF4-FFF2-40B4-BE49-F238E27FC236}">
                <a16:creationId xmlns:a16="http://schemas.microsoft.com/office/drawing/2014/main" id="{E81BC452-834E-8FD1-BF1E-D59883065A77}"/>
              </a:ext>
            </a:extLst>
          </p:cNvPr>
          <p:cNvPicPr>
            <a:picLocks noChangeAspect="1"/>
          </p:cNvPicPr>
          <p:nvPr/>
        </p:nvPicPr>
        <p:blipFill>
          <a:blip r:embed="rId2"/>
          <a:stretch>
            <a:fillRect/>
          </a:stretch>
        </p:blipFill>
        <p:spPr>
          <a:xfrm>
            <a:off x="109701" y="849202"/>
            <a:ext cx="4762500" cy="3171825"/>
          </a:xfrm>
          <a:prstGeom prst="rect">
            <a:avLst/>
          </a:prstGeom>
        </p:spPr>
      </p:pic>
      <p:pic>
        <p:nvPicPr>
          <p:cNvPr id="5" name="Resim 4">
            <a:extLst>
              <a:ext uri="{FF2B5EF4-FFF2-40B4-BE49-F238E27FC236}">
                <a16:creationId xmlns:a16="http://schemas.microsoft.com/office/drawing/2014/main" id="{BA698F17-7FCC-9835-8D43-6C6C318AAB92}"/>
              </a:ext>
            </a:extLst>
          </p:cNvPr>
          <p:cNvPicPr>
            <a:picLocks noChangeAspect="1"/>
          </p:cNvPicPr>
          <p:nvPr/>
        </p:nvPicPr>
        <p:blipFill>
          <a:blip r:embed="rId3"/>
          <a:stretch>
            <a:fillRect/>
          </a:stretch>
        </p:blipFill>
        <p:spPr>
          <a:xfrm>
            <a:off x="5060730" y="168166"/>
            <a:ext cx="3482196" cy="2115918"/>
          </a:xfrm>
          <a:prstGeom prst="rect">
            <a:avLst/>
          </a:prstGeom>
        </p:spPr>
      </p:pic>
      <p:pic>
        <p:nvPicPr>
          <p:cNvPr id="6" name="Resim 5">
            <a:extLst>
              <a:ext uri="{FF2B5EF4-FFF2-40B4-BE49-F238E27FC236}">
                <a16:creationId xmlns:a16="http://schemas.microsoft.com/office/drawing/2014/main" id="{775D1637-14FF-658F-537C-85708C14804E}"/>
              </a:ext>
            </a:extLst>
          </p:cNvPr>
          <p:cNvPicPr>
            <a:picLocks noChangeAspect="1"/>
          </p:cNvPicPr>
          <p:nvPr/>
        </p:nvPicPr>
        <p:blipFill>
          <a:blip r:embed="rId4"/>
          <a:stretch>
            <a:fillRect/>
          </a:stretch>
        </p:blipFill>
        <p:spPr>
          <a:xfrm>
            <a:off x="5968632" y="1879163"/>
            <a:ext cx="2786302" cy="3067488"/>
          </a:xfrm>
          <a:prstGeom prst="rect">
            <a:avLst/>
          </a:prstGeom>
        </p:spPr>
      </p:pic>
    </p:spTree>
    <p:extLst>
      <p:ext uri="{BB962C8B-B14F-4D97-AF65-F5344CB8AC3E}">
        <p14:creationId xmlns:p14="http://schemas.microsoft.com/office/powerpoint/2010/main" val="2111525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965F3B-B7CD-44B8-B56E-5A14A52BB8D9}"/>
              </a:ext>
            </a:extLst>
          </p:cNvPr>
          <p:cNvSpPr>
            <a:spLocks noGrp="1"/>
          </p:cNvSpPr>
          <p:nvPr>
            <p:ph type="body" idx="1"/>
          </p:nvPr>
        </p:nvSpPr>
        <p:spPr>
          <a:xfrm>
            <a:off x="2801788" y="1367400"/>
            <a:ext cx="3338241" cy="3776100"/>
          </a:xfrm>
        </p:spPr>
        <p:txBody>
          <a:bodyPr/>
          <a:lstStyle/>
          <a:p>
            <a:r>
              <a:rPr lang="tr-TR" b="1" dirty="0"/>
              <a:t>12. Şube:Yeşil Kükürtsüz Bakteriler</a:t>
            </a:r>
          </a:p>
          <a:p>
            <a:r>
              <a:rPr lang="tr-TR" b="1" i="1" dirty="0"/>
              <a:t>Chloroflexus</a:t>
            </a:r>
          </a:p>
          <a:p>
            <a:r>
              <a:rPr lang="tr-TR" dirty="0"/>
              <a:t>Nötralden alkaliye sıcak su kaynaklarında kalın mikrobiyal tabakalar oluştururlar</a:t>
            </a:r>
          </a:p>
          <a:p>
            <a:endParaRPr lang="tr-TR" dirty="0"/>
          </a:p>
        </p:txBody>
      </p:sp>
      <p:sp>
        <p:nvSpPr>
          <p:cNvPr id="3" name="Slide Number Placeholder 2">
            <a:extLst>
              <a:ext uri="{FF2B5EF4-FFF2-40B4-BE49-F238E27FC236}">
                <a16:creationId xmlns:a16="http://schemas.microsoft.com/office/drawing/2014/main" id="{D8699DD7-98AF-4E42-B0B5-ABEF067127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5" name="Picture 4">
            <a:extLst>
              <a:ext uri="{FF2B5EF4-FFF2-40B4-BE49-F238E27FC236}">
                <a16:creationId xmlns:a16="http://schemas.microsoft.com/office/drawing/2014/main" id="{7B4034AF-AF83-4109-9C3C-DAB12A2E082F}"/>
              </a:ext>
            </a:extLst>
          </p:cNvPr>
          <p:cNvPicPr>
            <a:picLocks noChangeAspect="1"/>
          </p:cNvPicPr>
          <p:nvPr/>
        </p:nvPicPr>
        <p:blipFill>
          <a:blip r:embed="rId2"/>
          <a:stretch>
            <a:fillRect/>
          </a:stretch>
        </p:blipFill>
        <p:spPr>
          <a:xfrm>
            <a:off x="-56056" y="185683"/>
            <a:ext cx="3454815" cy="3175608"/>
          </a:xfrm>
          <a:prstGeom prst="rect">
            <a:avLst/>
          </a:prstGeom>
          <a:ln>
            <a:noFill/>
          </a:ln>
          <a:effectLst>
            <a:softEdge rad="112500"/>
          </a:effectLst>
        </p:spPr>
      </p:pic>
      <p:pic>
        <p:nvPicPr>
          <p:cNvPr id="4" name="Resim 3">
            <a:extLst>
              <a:ext uri="{FF2B5EF4-FFF2-40B4-BE49-F238E27FC236}">
                <a16:creationId xmlns:a16="http://schemas.microsoft.com/office/drawing/2014/main" id="{DDDF1C46-D65F-EC2C-BFD1-6893D171B9D5}"/>
              </a:ext>
            </a:extLst>
          </p:cNvPr>
          <p:cNvPicPr>
            <a:picLocks noChangeAspect="1"/>
          </p:cNvPicPr>
          <p:nvPr/>
        </p:nvPicPr>
        <p:blipFill>
          <a:blip r:embed="rId3"/>
          <a:stretch>
            <a:fillRect/>
          </a:stretch>
        </p:blipFill>
        <p:spPr>
          <a:xfrm>
            <a:off x="6069960" y="239545"/>
            <a:ext cx="3003971" cy="2255709"/>
          </a:xfrm>
          <a:prstGeom prst="rect">
            <a:avLst/>
          </a:prstGeom>
        </p:spPr>
      </p:pic>
    </p:spTree>
    <p:extLst>
      <p:ext uri="{BB962C8B-B14F-4D97-AF65-F5344CB8AC3E}">
        <p14:creationId xmlns:p14="http://schemas.microsoft.com/office/powerpoint/2010/main" val="71141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F84F4F7-02F2-4437-A63B-E0B3F11DF885}"/>
              </a:ext>
            </a:extLst>
          </p:cNvPr>
          <p:cNvPicPr>
            <a:picLocks noChangeAspect="1"/>
          </p:cNvPicPr>
          <p:nvPr/>
        </p:nvPicPr>
        <p:blipFill>
          <a:blip r:embed="rId2"/>
          <a:stretch>
            <a:fillRect/>
          </a:stretch>
        </p:blipFill>
        <p:spPr>
          <a:xfrm>
            <a:off x="225029" y="210980"/>
            <a:ext cx="8465075" cy="3187304"/>
          </a:xfrm>
          <a:prstGeom prst="rect">
            <a:avLst/>
          </a:prstGeom>
          <a:ln>
            <a:noFill/>
          </a:ln>
          <a:effectLst>
            <a:outerShdw blurRad="190500" algn="tl" rotWithShape="0">
              <a:srgbClr val="000000">
                <a:alpha val="70000"/>
              </a:srgbClr>
            </a:outerShdw>
          </a:effectLst>
        </p:spPr>
      </p:pic>
      <p:pic>
        <p:nvPicPr>
          <p:cNvPr id="5" name="Resim 4">
            <a:extLst>
              <a:ext uri="{FF2B5EF4-FFF2-40B4-BE49-F238E27FC236}">
                <a16:creationId xmlns:a16="http://schemas.microsoft.com/office/drawing/2014/main" id="{5A98DFFE-B369-66C9-5A87-84AD5FB450B7}"/>
              </a:ext>
            </a:extLst>
          </p:cNvPr>
          <p:cNvPicPr>
            <a:picLocks noChangeAspect="1"/>
          </p:cNvPicPr>
          <p:nvPr/>
        </p:nvPicPr>
        <p:blipFill>
          <a:blip r:embed="rId3"/>
          <a:stretch>
            <a:fillRect/>
          </a:stretch>
        </p:blipFill>
        <p:spPr>
          <a:xfrm>
            <a:off x="6236137" y="3238692"/>
            <a:ext cx="2753711" cy="180320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DD33EB1-09DD-4990-BE83-30EA0DDB3325}"/>
              </a:ext>
            </a:extLst>
          </p:cNvPr>
          <p:cNvPicPr>
            <a:picLocks noChangeAspect="1"/>
          </p:cNvPicPr>
          <p:nvPr/>
        </p:nvPicPr>
        <p:blipFill>
          <a:blip r:embed="rId2" cstate="print"/>
          <a:stretch>
            <a:fillRect/>
          </a:stretch>
        </p:blipFill>
        <p:spPr>
          <a:xfrm>
            <a:off x="2286000" y="114301"/>
            <a:ext cx="4857750" cy="4967129"/>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457200" y="587675"/>
            <a:ext cx="5343900" cy="718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tr-TR" dirty="0"/>
              <a:t>3. Şube: </a:t>
            </a:r>
            <a:r>
              <a:rPr lang="tr-TR" i="1" dirty="0"/>
              <a:t>Cyanobacteria ve Prochlorophytes</a:t>
            </a:r>
            <a:endParaRPr i="1" dirty="0"/>
          </a:p>
        </p:txBody>
      </p:sp>
      <p:sp>
        <p:nvSpPr>
          <p:cNvPr id="88" name="Google Shape;88;p16"/>
          <p:cNvSpPr txBox="1">
            <a:spLocks noGrp="1"/>
          </p:cNvSpPr>
          <p:nvPr>
            <p:ph type="body" idx="2"/>
          </p:nvPr>
        </p:nvSpPr>
        <p:spPr>
          <a:xfrm>
            <a:off x="4733475" y="4022424"/>
            <a:ext cx="4351642" cy="533401"/>
          </a:xfrm>
          <a:prstGeom prst="rect">
            <a:avLst/>
          </a:prstGeom>
        </p:spPr>
        <p:style>
          <a:lnRef idx="2">
            <a:schemeClr val="accent3"/>
          </a:lnRef>
          <a:fillRef idx="1">
            <a:schemeClr val="lt1"/>
          </a:fillRef>
          <a:effectRef idx="0">
            <a:schemeClr val="accent3"/>
          </a:effectRef>
          <a:fontRef idx="minor">
            <a:schemeClr val="dk1"/>
          </a:fontRef>
        </p:style>
        <p:txBody>
          <a:bodyPr spcFirstLastPara="1" wrap="square" lIns="0" tIns="0" rIns="0" bIns="0" anchor="t" anchorCtr="0">
            <a:noAutofit/>
          </a:bodyPr>
          <a:lstStyle/>
          <a:p>
            <a:pPr marL="0" lvl="0" indent="0" algn="l" rtl="0">
              <a:spcBef>
                <a:spcPts val="600"/>
              </a:spcBef>
              <a:spcAft>
                <a:spcPts val="0"/>
              </a:spcAft>
              <a:buNone/>
            </a:pPr>
            <a:r>
              <a:rPr lang="tr-TR" sz="1200" b="1" dirty="0">
                <a:solidFill>
                  <a:schemeClr val="tx1"/>
                </a:solidFill>
              </a:rPr>
              <a:t>Bazılarında heterosist adı verilen yuvarlak, görünüşte boş, bir filament  boyunca veya filamentin ucuna dağılmış </a:t>
            </a:r>
            <a:r>
              <a:rPr lang="tr-TR" sz="1200" b="1" dirty="0"/>
              <a:t>hücreler içerirler</a:t>
            </a:r>
            <a:endParaRPr sz="1200" dirty="0"/>
          </a:p>
          <a:p>
            <a:pPr marL="0" lvl="0" indent="0" algn="l" rtl="0">
              <a:spcBef>
                <a:spcPts val="600"/>
              </a:spcBef>
              <a:spcAft>
                <a:spcPts val="0"/>
              </a:spcAft>
              <a:buClr>
                <a:schemeClr val="dk1"/>
              </a:buClr>
              <a:buSzPts val="1100"/>
              <a:buFont typeface="Arial"/>
              <a:buNone/>
            </a:pPr>
            <a:endParaRPr sz="1200" b="1" dirty="0"/>
          </a:p>
        </p:txBody>
      </p:sp>
      <p:sp>
        <p:nvSpPr>
          <p:cNvPr id="89" name="Google Shape;89;p16"/>
          <p:cNvSpPr txBox="1">
            <a:spLocks noGrp="1"/>
          </p:cNvSpPr>
          <p:nvPr>
            <p:ph type="body" idx="1"/>
          </p:nvPr>
        </p:nvSpPr>
        <p:spPr>
          <a:xfrm>
            <a:off x="187034" y="1359283"/>
            <a:ext cx="4817921" cy="3587368"/>
          </a:xfrm>
          <a:prstGeom prst="rect">
            <a:avLst/>
          </a:prstGeom>
        </p:spPr>
        <p:txBody>
          <a:bodyPr spcFirstLastPara="1" wrap="square" lIns="0" tIns="0" rIns="0" bIns="0" anchor="t" anchorCtr="0">
            <a:noAutofit/>
          </a:bodyPr>
          <a:lstStyle/>
          <a:p>
            <a:pPr marL="0" lvl="0" indent="0" algn="l" rtl="0">
              <a:spcBef>
                <a:spcPts val="600"/>
              </a:spcBef>
              <a:spcAft>
                <a:spcPts val="0"/>
              </a:spcAft>
              <a:buClr>
                <a:schemeClr val="dk1"/>
              </a:buClr>
              <a:buSzPts val="1100"/>
              <a:buFont typeface="Arial"/>
              <a:buNone/>
            </a:pPr>
            <a:r>
              <a:rPr lang="tr-TR" b="1" dirty="0"/>
              <a:t>Cyanobacteria</a:t>
            </a:r>
          </a:p>
          <a:p>
            <a:pPr marL="0" lvl="0" indent="0">
              <a:buClr>
                <a:schemeClr val="dk1"/>
              </a:buClr>
              <a:buSzPts val="1100"/>
              <a:buNone/>
            </a:pPr>
            <a:r>
              <a:rPr lang="tr-TR" sz="2000" dirty="0"/>
              <a:t>İsmi bakterinin renginden gelir. (</a:t>
            </a:r>
            <a:r>
              <a:rPr lang="tr-TR" sz="2000" dirty="0">
                <a:hlinkClick r:id="rId4" tooltip="Yunanca"/>
              </a:rPr>
              <a:t>Yunanca</a:t>
            </a:r>
            <a:r>
              <a:rPr lang="tr-TR" sz="2000" dirty="0"/>
              <a:t>: </a:t>
            </a:r>
            <a:r>
              <a:rPr lang="el-GR" sz="2000" i="1" dirty="0"/>
              <a:t>κυανός (</a:t>
            </a:r>
            <a:r>
              <a:rPr lang="tr-TR" sz="2000" i="1" dirty="0"/>
              <a:t>kyanós)</a:t>
            </a:r>
            <a:r>
              <a:rPr lang="tr-TR" sz="2000" dirty="0"/>
              <a:t>; mavi demektir.)</a:t>
            </a:r>
            <a:endParaRPr lang="tr-TR" sz="1400" b="1" dirty="0"/>
          </a:p>
          <a:p>
            <a:pPr marL="0" lvl="0" indent="0" algn="l" rtl="0">
              <a:spcBef>
                <a:spcPts val="600"/>
              </a:spcBef>
              <a:spcAft>
                <a:spcPts val="0"/>
              </a:spcAft>
              <a:buClr>
                <a:schemeClr val="dk1"/>
              </a:buClr>
              <a:buSzPts val="1100"/>
              <a:buFont typeface="Arial"/>
              <a:buNone/>
            </a:pPr>
            <a:r>
              <a:rPr lang="tr-TR" sz="1400" b="1" dirty="0"/>
              <a:t>Anahtar Cinsler: </a:t>
            </a:r>
            <a:r>
              <a:rPr lang="tr-TR" sz="1400" b="1" i="1" dirty="0"/>
              <a:t>Synechococcus, Oscillatoria, Nostoc</a:t>
            </a:r>
          </a:p>
          <a:p>
            <a:pPr marL="0" lvl="0" indent="0" algn="l" rtl="0">
              <a:spcBef>
                <a:spcPts val="600"/>
              </a:spcBef>
              <a:spcAft>
                <a:spcPts val="0"/>
              </a:spcAft>
              <a:buClr>
                <a:schemeClr val="dk1"/>
              </a:buClr>
              <a:buSzPts val="1100"/>
              <a:buFont typeface="Arial"/>
              <a:buNone/>
            </a:pPr>
            <a:endParaRPr lang="tr-TR" sz="1400" b="1" i="1" dirty="0"/>
          </a:p>
          <a:p>
            <a:pPr marL="0" lvl="0" indent="0" algn="l" rtl="0">
              <a:spcBef>
                <a:spcPts val="600"/>
              </a:spcBef>
              <a:spcAft>
                <a:spcPts val="0"/>
              </a:spcAft>
              <a:buClr>
                <a:schemeClr val="dk1"/>
              </a:buClr>
              <a:buSzPts val="1100"/>
              <a:buFont typeface="Arial"/>
              <a:buNone/>
            </a:pPr>
            <a:r>
              <a:rPr lang="tr-TR" sz="1600" b="1" dirty="0"/>
              <a:t>Fototrofik bakteriler içinde büyük ve heterojen bir grup </a:t>
            </a:r>
          </a:p>
          <a:p>
            <a:pPr marL="0" lvl="0" indent="0" algn="l" rtl="0">
              <a:spcBef>
                <a:spcPts val="600"/>
              </a:spcBef>
              <a:spcAft>
                <a:spcPts val="0"/>
              </a:spcAft>
              <a:buClr>
                <a:schemeClr val="dk1"/>
              </a:buClr>
              <a:buSzPts val="1100"/>
              <a:buFont typeface="Arial"/>
              <a:buNone/>
            </a:pPr>
            <a:r>
              <a:rPr lang="tr-TR" sz="1600" b="1" dirty="0"/>
              <a:t>Gram pozitif bakterilere uzak akraba</a:t>
            </a:r>
          </a:p>
          <a:p>
            <a:pPr marL="0" lvl="0" indent="0" algn="l" rtl="0">
              <a:spcBef>
                <a:spcPts val="600"/>
              </a:spcBef>
              <a:spcAft>
                <a:spcPts val="0"/>
              </a:spcAft>
              <a:buClr>
                <a:schemeClr val="dk1"/>
              </a:buClr>
              <a:buSzPts val="1100"/>
              <a:buFont typeface="Arial"/>
              <a:buNone/>
            </a:pPr>
            <a:r>
              <a:rPr lang="tr-TR" sz="1600" b="1" dirty="0"/>
              <a:t>Mor Ve Yeşil bakterilerden oksijenik fototrof olmaları ile ayrılıyorlar </a:t>
            </a:r>
            <a:endParaRPr sz="1600" b="1" dirty="0"/>
          </a:p>
          <a:p>
            <a:pPr marL="0" lvl="0" indent="0" algn="l" rtl="0">
              <a:spcBef>
                <a:spcPts val="600"/>
              </a:spcBef>
              <a:spcAft>
                <a:spcPts val="0"/>
              </a:spcAft>
              <a:buClr>
                <a:schemeClr val="dk1"/>
              </a:buClr>
              <a:buSzPts val="1100"/>
              <a:buFont typeface="Arial"/>
              <a:buNone/>
            </a:pPr>
            <a:r>
              <a:rPr lang="tr-TR" sz="2400" b="1" dirty="0"/>
              <a:t>Sadece klorofil a şeklinde tek klorofil formuna sahipler</a:t>
            </a:r>
          </a:p>
        </p:txBody>
      </p:sp>
      <p:sp>
        <p:nvSpPr>
          <p:cNvPr id="91" name="Google Shape;91;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2" name="Resim 1">
            <a:extLst>
              <a:ext uri="{FF2B5EF4-FFF2-40B4-BE49-F238E27FC236}">
                <a16:creationId xmlns:a16="http://schemas.microsoft.com/office/drawing/2014/main" id="{86B2F008-50F3-3CC9-ABD3-21E73C8A98F2}"/>
              </a:ext>
            </a:extLst>
          </p:cNvPr>
          <p:cNvPicPr>
            <a:picLocks noChangeAspect="1"/>
          </p:cNvPicPr>
          <p:nvPr/>
        </p:nvPicPr>
        <p:blipFill>
          <a:blip r:embed="rId5"/>
          <a:stretch>
            <a:fillRect/>
          </a:stretch>
        </p:blipFill>
        <p:spPr>
          <a:xfrm>
            <a:off x="6088939" y="447036"/>
            <a:ext cx="2836868" cy="3184562"/>
          </a:xfrm>
          <a:prstGeom prst="rect">
            <a:avLst/>
          </a:prstGeom>
        </p:spPr>
      </p:pic>
      <p:pic>
        <p:nvPicPr>
          <p:cNvPr id="3" name="Resim 2">
            <a:extLst>
              <a:ext uri="{FF2B5EF4-FFF2-40B4-BE49-F238E27FC236}">
                <a16:creationId xmlns:a16="http://schemas.microsoft.com/office/drawing/2014/main" id="{0F1CD10A-5024-332D-0DD1-597B86308676}"/>
              </a:ext>
            </a:extLst>
          </p:cNvPr>
          <p:cNvPicPr>
            <a:picLocks noChangeAspect="1"/>
          </p:cNvPicPr>
          <p:nvPr/>
        </p:nvPicPr>
        <p:blipFill>
          <a:blip r:embed="rId6"/>
          <a:stretch>
            <a:fillRect/>
          </a:stretch>
        </p:blipFill>
        <p:spPr>
          <a:xfrm>
            <a:off x="5468883" y="2039317"/>
            <a:ext cx="3401849" cy="190154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a:extLst>
              <a:ext uri="{FF2B5EF4-FFF2-40B4-BE49-F238E27FC236}">
                <a16:creationId xmlns:a16="http://schemas.microsoft.com/office/drawing/2014/main" id="{CCBB1110-3CA0-2F5A-3E1C-47C508BD98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graphicFrame>
        <p:nvGraphicFramePr>
          <p:cNvPr id="8" name="Diyagram 7">
            <a:extLst>
              <a:ext uri="{FF2B5EF4-FFF2-40B4-BE49-F238E27FC236}">
                <a16:creationId xmlns:a16="http://schemas.microsoft.com/office/drawing/2014/main" id="{D6C8354A-C715-3F1D-9254-22C915983F87}"/>
              </a:ext>
            </a:extLst>
          </p:cNvPr>
          <p:cNvGraphicFramePr/>
          <p:nvPr>
            <p:extLst>
              <p:ext uri="{D42A27DB-BD31-4B8C-83A1-F6EECF244321}">
                <p14:modId xmlns:p14="http://schemas.microsoft.com/office/powerpoint/2010/main" val="3166995173"/>
              </p:ext>
            </p:extLst>
          </p:nvPr>
        </p:nvGraphicFramePr>
        <p:xfrm>
          <a:off x="310054" y="157143"/>
          <a:ext cx="4419601" cy="4789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Resim 9">
            <a:extLst>
              <a:ext uri="{FF2B5EF4-FFF2-40B4-BE49-F238E27FC236}">
                <a16:creationId xmlns:a16="http://schemas.microsoft.com/office/drawing/2014/main" id="{9B4BB57C-9793-1F20-F292-E60DA7F3489A}"/>
              </a:ext>
            </a:extLst>
          </p:cNvPr>
          <p:cNvPicPr>
            <a:picLocks noChangeAspect="1"/>
          </p:cNvPicPr>
          <p:nvPr/>
        </p:nvPicPr>
        <p:blipFill>
          <a:blip r:embed="rId7"/>
          <a:srcRect b="7443"/>
          <a:stretch>
            <a:fillRect/>
          </a:stretch>
        </p:blipFill>
        <p:spPr>
          <a:xfrm>
            <a:off x="4782816" y="789862"/>
            <a:ext cx="4332953" cy="3473833"/>
          </a:xfrm>
          <a:prstGeom prst="rect">
            <a:avLst/>
          </a:prstGeom>
        </p:spPr>
      </p:pic>
    </p:spTree>
    <p:extLst>
      <p:ext uri="{BB962C8B-B14F-4D97-AF65-F5344CB8AC3E}">
        <p14:creationId xmlns:p14="http://schemas.microsoft.com/office/powerpoint/2010/main" val="2034115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10" name="Google Shape;110;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3" name="Text Placeholder 2">
            <a:extLst>
              <a:ext uri="{FF2B5EF4-FFF2-40B4-BE49-F238E27FC236}">
                <a16:creationId xmlns:a16="http://schemas.microsoft.com/office/drawing/2014/main" id="{7DDC9FD0-E646-4C47-A29D-AD69C43F1983}"/>
              </a:ext>
            </a:extLst>
          </p:cNvPr>
          <p:cNvSpPr>
            <a:spLocks noGrp="1"/>
          </p:cNvSpPr>
          <p:nvPr>
            <p:ph type="body" idx="1"/>
          </p:nvPr>
        </p:nvSpPr>
        <p:spPr>
          <a:xfrm>
            <a:off x="2568028" y="57350"/>
            <a:ext cx="4493968" cy="3776100"/>
          </a:xfrm>
        </p:spPr>
        <p:txBody>
          <a:bodyPr/>
          <a:lstStyle/>
          <a:p>
            <a:r>
              <a:rPr lang="tr-TR" sz="2000" dirty="0"/>
              <a:t>Oksijen üreten siyanobakterilerin </a:t>
            </a:r>
          </a:p>
          <a:p>
            <a:r>
              <a:rPr lang="tr-TR" sz="2000" dirty="0"/>
              <a:t>2,8 milyar yıl öncesine ait fosilleşmiş </a:t>
            </a:r>
            <a:r>
              <a:rPr lang="tr-TR" sz="2000" b="1" dirty="0"/>
              <a:t>stromatolitleri</a:t>
            </a:r>
            <a:r>
              <a:rPr lang="tr-TR" sz="2000" dirty="0"/>
              <a:t> bulunmuştur.</a:t>
            </a:r>
          </a:p>
          <a:p>
            <a:r>
              <a:rPr lang="tr-TR" sz="2000" dirty="0"/>
              <a:t> Siyanobakterinin karbondioksit ile fotosentez gerçekleştirmesi yeteneğinin, Dünya üzerindeki yaşam formlarının çarpıcı bir şekilde değişmesine ve adeta yaşam çeşitliliğinin patlamasına neden olacak şekilde erken dönem dünya atmosferinin oksijenle dolmasına yol açtığı düşünülmektedir.</a:t>
            </a:r>
          </a:p>
        </p:txBody>
      </p:sp>
      <p:pic>
        <p:nvPicPr>
          <p:cNvPr id="2" name="Resim 1">
            <a:extLst>
              <a:ext uri="{FF2B5EF4-FFF2-40B4-BE49-F238E27FC236}">
                <a16:creationId xmlns:a16="http://schemas.microsoft.com/office/drawing/2014/main" id="{95EB7E90-2D0D-A4D9-3323-BCD18F418BFF}"/>
              </a:ext>
            </a:extLst>
          </p:cNvPr>
          <p:cNvPicPr>
            <a:picLocks noChangeAspect="1"/>
          </p:cNvPicPr>
          <p:nvPr/>
        </p:nvPicPr>
        <p:blipFill>
          <a:blip r:embed="rId4"/>
          <a:stretch>
            <a:fillRect/>
          </a:stretch>
        </p:blipFill>
        <p:spPr>
          <a:xfrm>
            <a:off x="49705" y="853637"/>
            <a:ext cx="2857500" cy="2952750"/>
          </a:xfrm>
          <a:prstGeom prst="rect">
            <a:avLst/>
          </a:prstGeom>
        </p:spPr>
      </p:pic>
      <p:pic>
        <p:nvPicPr>
          <p:cNvPr id="4" name="Resim 3">
            <a:extLst>
              <a:ext uri="{FF2B5EF4-FFF2-40B4-BE49-F238E27FC236}">
                <a16:creationId xmlns:a16="http://schemas.microsoft.com/office/drawing/2014/main" id="{53401C4A-4529-952C-AA16-7E68EDB9B670}"/>
              </a:ext>
            </a:extLst>
          </p:cNvPr>
          <p:cNvPicPr>
            <a:picLocks noChangeAspect="1"/>
          </p:cNvPicPr>
          <p:nvPr/>
        </p:nvPicPr>
        <p:blipFill>
          <a:blip r:embed="rId5"/>
          <a:stretch>
            <a:fillRect/>
          </a:stretch>
        </p:blipFill>
        <p:spPr>
          <a:xfrm>
            <a:off x="6810704" y="3430758"/>
            <a:ext cx="2283591" cy="171269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7" name="Google Shape;117;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3" name="Title 2">
            <a:extLst>
              <a:ext uri="{FF2B5EF4-FFF2-40B4-BE49-F238E27FC236}">
                <a16:creationId xmlns:a16="http://schemas.microsoft.com/office/drawing/2014/main" id="{F3A0D432-18DE-4E66-9E70-9C68561A6594}"/>
              </a:ext>
            </a:extLst>
          </p:cNvPr>
          <p:cNvSpPr>
            <a:spLocks noGrp="1"/>
          </p:cNvSpPr>
          <p:nvPr>
            <p:ph type="title"/>
          </p:nvPr>
        </p:nvSpPr>
        <p:spPr/>
        <p:txBody>
          <a:bodyPr/>
          <a:lstStyle/>
          <a:p>
            <a:r>
              <a:rPr lang="tr-TR" dirty="0"/>
              <a:t>Stromatolit</a:t>
            </a:r>
          </a:p>
        </p:txBody>
      </p:sp>
      <p:sp>
        <p:nvSpPr>
          <p:cNvPr id="5" name="Text Placeholder 4">
            <a:extLst>
              <a:ext uri="{FF2B5EF4-FFF2-40B4-BE49-F238E27FC236}">
                <a16:creationId xmlns:a16="http://schemas.microsoft.com/office/drawing/2014/main" id="{60EB39D3-1E7E-4890-AC6D-689C1977E403}"/>
              </a:ext>
            </a:extLst>
          </p:cNvPr>
          <p:cNvSpPr>
            <a:spLocks noGrp="1"/>
          </p:cNvSpPr>
          <p:nvPr>
            <p:ph type="body" idx="1"/>
          </p:nvPr>
        </p:nvSpPr>
        <p:spPr>
          <a:xfrm>
            <a:off x="0" y="1570583"/>
            <a:ext cx="4904509" cy="3123000"/>
          </a:xfrm>
        </p:spPr>
        <p:txBody>
          <a:bodyPr/>
          <a:lstStyle/>
          <a:p>
            <a:r>
              <a:rPr lang="tr-TR" dirty="0"/>
              <a:t>mikroorganizmaların biyofilmlerinin tortu tanelerinin bir araya gelip yapışması, birikmesi ve donması ile sığ sularda oluşan genişleme eğilimli katmanlı yapılardır</a:t>
            </a:r>
          </a:p>
        </p:txBody>
      </p:sp>
      <p:pic>
        <p:nvPicPr>
          <p:cNvPr id="6" name="Picture 5">
            <a:extLst>
              <a:ext uri="{FF2B5EF4-FFF2-40B4-BE49-F238E27FC236}">
                <a16:creationId xmlns:a16="http://schemas.microsoft.com/office/drawing/2014/main" id="{888D39B7-91D1-4AA6-B721-4B2FBA229E57}"/>
              </a:ext>
            </a:extLst>
          </p:cNvPr>
          <p:cNvPicPr>
            <a:picLocks noChangeAspect="1"/>
          </p:cNvPicPr>
          <p:nvPr/>
        </p:nvPicPr>
        <p:blipFill>
          <a:blip r:embed="rId4"/>
          <a:stretch>
            <a:fillRect/>
          </a:stretch>
        </p:blipFill>
        <p:spPr>
          <a:xfrm>
            <a:off x="4904509" y="549461"/>
            <a:ext cx="3866055" cy="2880212"/>
          </a:xfrm>
          <a:prstGeom prst="rect">
            <a:avLst/>
          </a:prstGeom>
        </p:spPr>
      </p:pic>
      <p:sp>
        <p:nvSpPr>
          <p:cNvPr id="10" name="Text Placeholder 4">
            <a:extLst>
              <a:ext uri="{FF2B5EF4-FFF2-40B4-BE49-F238E27FC236}">
                <a16:creationId xmlns:a16="http://schemas.microsoft.com/office/drawing/2014/main" id="{5A57E343-83E9-403E-8AE8-05A90B1DE151}"/>
              </a:ext>
            </a:extLst>
          </p:cNvPr>
          <p:cNvSpPr txBox="1">
            <a:spLocks/>
          </p:cNvSpPr>
          <p:nvPr/>
        </p:nvSpPr>
        <p:spPr>
          <a:xfrm>
            <a:off x="5358246" y="3784388"/>
            <a:ext cx="4574700" cy="3123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News Cycle"/>
              <a:buChar char="╸"/>
              <a:defRPr sz="2400" b="0" i="0" u="none" strike="noStrike" cap="none">
                <a:solidFill>
                  <a:schemeClr val="lt1"/>
                </a:solidFill>
                <a:latin typeface="News Cycle"/>
                <a:ea typeface="News Cycle"/>
                <a:cs typeface="News Cycle"/>
                <a:sym typeface="News Cycle"/>
              </a:defRPr>
            </a:lvl1pPr>
            <a:lvl2pPr marL="914400" marR="0" lvl="1" indent="-381000" algn="l" rtl="0">
              <a:lnSpc>
                <a:spcPct val="100000"/>
              </a:lnSpc>
              <a:spcBef>
                <a:spcPts val="0"/>
              </a:spcBef>
              <a:spcAft>
                <a:spcPts val="0"/>
              </a:spcAft>
              <a:buClr>
                <a:schemeClr val="dk2"/>
              </a:buClr>
              <a:buSzPts val="2400"/>
              <a:buFont typeface="News Cycle"/>
              <a:buChar char="-"/>
              <a:defRPr sz="2400" b="0" i="0" u="none" strike="noStrike" cap="none">
                <a:solidFill>
                  <a:schemeClr val="lt1"/>
                </a:solidFill>
                <a:latin typeface="News Cycle"/>
                <a:ea typeface="News Cycle"/>
                <a:cs typeface="News Cycle"/>
                <a:sym typeface="News Cycle"/>
              </a:defRPr>
            </a:lvl2pPr>
            <a:lvl3pPr marL="1371600" marR="0" lvl="2" indent="-381000" algn="l" rtl="0">
              <a:lnSpc>
                <a:spcPct val="100000"/>
              </a:lnSpc>
              <a:spcBef>
                <a:spcPts val="0"/>
              </a:spcBef>
              <a:spcAft>
                <a:spcPts val="0"/>
              </a:spcAft>
              <a:buClr>
                <a:schemeClr val="dk2"/>
              </a:buClr>
              <a:buSzPts val="2400"/>
              <a:buFont typeface="News Cycle"/>
              <a:buChar char="-"/>
              <a:defRPr sz="2400" b="0" i="0" u="none" strike="noStrike" cap="none">
                <a:solidFill>
                  <a:schemeClr val="lt1"/>
                </a:solidFill>
                <a:latin typeface="News Cycle"/>
                <a:ea typeface="News Cycle"/>
                <a:cs typeface="News Cycle"/>
                <a:sym typeface="News Cycle"/>
              </a:defRPr>
            </a:lvl3pPr>
            <a:lvl4pPr marL="1828800" marR="0" lvl="3" indent="-381000" algn="l" rtl="0">
              <a:lnSpc>
                <a:spcPct val="100000"/>
              </a:lnSpc>
              <a:spcBef>
                <a:spcPts val="0"/>
              </a:spcBef>
              <a:spcAft>
                <a:spcPts val="0"/>
              </a:spcAft>
              <a:buClr>
                <a:schemeClr val="dk2"/>
              </a:buClr>
              <a:buSzPts val="2400"/>
              <a:buFont typeface="News Cycle"/>
              <a:buChar char="-"/>
              <a:defRPr sz="2400" b="0" i="0" u="none" strike="noStrike" cap="none">
                <a:solidFill>
                  <a:schemeClr val="lt1"/>
                </a:solidFill>
                <a:latin typeface="News Cycle"/>
                <a:ea typeface="News Cycle"/>
                <a:cs typeface="News Cycle"/>
                <a:sym typeface="News Cycle"/>
              </a:defRPr>
            </a:lvl4pPr>
            <a:lvl5pPr marL="2286000" marR="0" lvl="4" indent="-381000" algn="l" rtl="0">
              <a:lnSpc>
                <a:spcPct val="100000"/>
              </a:lnSpc>
              <a:spcBef>
                <a:spcPts val="0"/>
              </a:spcBef>
              <a:spcAft>
                <a:spcPts val="0"/>
              </a:spcAft>
              <a:buClr>
                <a:schemeClr val="lt1"/>
              </a:buClr>
              <a:buSzPts val="2400"/>
              <a:buFont typeface="News Cycle"/>
              <a:buChar char="○"/>
              <a:defRPr sz="2400" b="0" i="0" u="none" strike="noStrike" cap="none">
                <a:solidFill>
                  <a:schemeClr val="lt1"/>
                </a:solidFill>
                <a:latin typeface="News Cycle"/>
                <a:ea typeface="News Cycle"/>
                <a:cs typeface="News Cycle"/>
                <a:sym typeface="News Cycle"/>
              </a:defRPr>
            </a:lvl5pPr>
            <a:lvl6pPr marL="2743200" marR="0" lvl="5" indent="-381000" algn="l" rtl="0">
              <a:lnSpc>
                <a:spcPct val="100000"/>
              </a:lnSpc>
              <a:spcBef>
                <a:spcPts val="0"/>
              </a:spcBef>
              <a:spcAft>
                <a:spcPts val="0"/>
              </a:spcAft>
              <a:buClr>
                <a:schemeClr val="lt1"/>
              </a:buClr>
              <a:buSzPts val="2400"/>
              <a:buFont typeface="News Cycle"/>
              <a:buChar char="■"/>
              <a:defRPr sz="2400" b="0" i="0" u="none" strike="noStrike" cap="none">
                <a:solidFill>
                  <a:schemeClr val="lt1"/>
                </a:solidFill>
                <a:latin typeface="News Cycle"/>
                <a:ea typeface="News Cycle"/>
                <a:cs typeface="News Cycle"/>
                <a:sym typeface="News Cycle"/>
              </a:defRPr>
            </a:lvl6pPr>
            <a:lvl7pPr marL="3200400" marR="0" lvl="6" indent="-381000" algn="l" rtl="0">
              <a:lnSpc>
                <a:spcPct val="100000"/>
              </a:lnSpc>
              <a:spcBef>
                <a:spcPts val="0"/>
              </a:spcBef>
              <a:spcAft>
                <a:spcPts val="0"/>
              </a:spcAft>
              <a:buClr>
                <a:schemeClr val="lt1"/>
              </a:buClr>
              <a:buSzPts val="2400"/>
              <a:buFont typeface="News Cycle"/>
              <a:buChar char="●"/>
              <a:defRPr sz="2400" b="0" i="0" u="none" strike="noStrike" cap="none">
                <a:solidFill>
                  <a:schemeClr val="lt1"/>
                </a:solidFill>
                <a:latin typeface="News Cycle"/>
                <a:ea typeface="News Cycle"/>
                <a:cs typeface="News Cycle"/>
                <a:sym typeface="News Cycle"/>
              </a:defRPr>
            </a:lvl7pPr>
            <a:lvl8pPr marL="3657600" marR="0" lvl="7" indent="-381000" algn="l" rtl="0">
              <a:lnSpc>
                <a:spcPct val="100000"/>
              </a:lnSpc>
              <a:spcBef>
                <a:spcPts val="0"/>
              </a:spcBef>
              <a:spcAft>
                <a:spcPts val="0"/>
              </a:spcAft>
              <a:buClr>
                <a:schemeClr val="lt1"/>
              </a:buClr>
              <a:buSzPts val="2400"/>
              <a:buFont typeface="News Cycle"/>
              <a:buChar char="○"/>
              <a:defRPr sz="2400" b="0" i="0" u="none" strike="noStrike" cap="none">
                <a:solidFill>
                  <a:schemeClr val="lt1"/>
                </a:solidFill>
                <a:latin typeface="News Cycle"/>
                <a:ea typeface="News Cycle"/>
                <a:cs typeface="News Cycle"/>
                <a:sym typeface="News Cycle"/>
              </a:defRPr>
            </a:lvl8pPr>
            <a:lvl9pPr marL="4114800" marR="0" lvl="8" indent="-381000" algn="l" rtl="0">
              <a:lnSpc>
                <a:spcPct val="100000"/>
              </a:lnSpc>
              <a:spcBef>
                <a:spcPts val="0"/>
              </a:spcBef>
              <a:spcAft>
                <a:spcPts val="0"/>
              </a:spcAft>
              <a:buClr>
                <a:schemeClr val="lt1"/>
              </a:buClr>
              <a:buSzPts val="2400"/>
              <a:buFont typeface="News Cycle"/>
              <a:buChar char="■"/>
              <a:defRPr sz="2400" b="0" i="0" u="none" strike="noStrike" cap="none">
                <a:solidFill>
                  <a:schemeClr val="lt1"/>
                </a:solidFill>
                <a:latin typeface="News Cycle"/>
                <a:ea typeface="News Cycle"/>
                <a:cs typeface="News Cycle"/>
                <a:sym typeface="News Cycle"/>
              </a:defRPr>
            </a:lvl9pPr>
          </a:lstStyle>
          <a:p>
            <a:r>
              <a:rPr lang="tr-TR" dirty="0">
                <a:hlinkClick r:id="rId5" tooltip="Shark Bay (sayfa mevcut değil)"/>
              </a:rPr>
              <a:t>Shark Bay</a:t>
            </a:r>
            <a:r>
              <a:rPr lang="tr-TR" dirty="0"/>
              <a:t> (Köpek Balığı Körfezi), </a:t>
            </a:r>
            <a:r>
              <a:rPr lang="tr-TR" u="sng" dirty="0">
                <a:hlinkClick r:id="rId6"/>
              </a:rPr>
              <a:t>Batı Avustralya</a:t>
            </a:r>
            <a:r>
              <a:rPr lang="tr-TR"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B7F54E-F35D-677D-F374-A0DE93E349DB}"/>
              </a:ext>
            </a:extLst>
          </p:cNvPr>
          <p:cNvSpPr>
            <a:spLocks noGrp="1"/>
          </p:cNvSpPr>
          <p:nvPr>
            <p:ph type="title"/>
          </p:nvPr>
        </p:nvSpPr>
        <p:spPr/>
        <p:txBody>
          <a:bodyPr/>
          <a:lstStyle/>
          <a:p>
            <a:endParaRPr lang="en-US"/>
          </a:p>
        </p:txBody>
      </p:sp>
      <p:sp>
        <p:nvSpPr>
          <p:cNvPr id="3" name="Metin Yer Tutucusu 2">
            <a:extLst>
              <a:ext uri="{FF2B5EF4-FFF2-40B4-BE49-F238E27FC236}">
                <a16:creationId xmlns:a16="http://schemas.microsoft.com/office/drawing/2014/main" id="{9DB4523E-DE1E-235C-7CE9-DF52B365F709}"/>
              </a:ext>
            </a:extLst>
          </p:cNvPr>
          <p:cNvSpPr>
            <a:spLocks noGrp="1"/>
          </p:cNvSpPr>
          <p:nvPr>
            <p:ph type="body" idx="1"/>
          </p:nvPr>
        </p:nvSpPr>
        <p:spPr/>
        <p:txBody>
          <a:bodyPr/>
          <a:lstStyle/>
          <a:p>
            <a:endParaRPr lang="en-US"/>
          </a:p>
        </p:txBody>
      </p:sp>
      <p:sp>
        <p:nvSpPr>
          <p:cNvPr id="4" name="Slayt Numarası Yer Tutucusu 3">
            <a:extLst>
              <a:ext uri="{FF2B5EF4-FFF2-40B4-BE49-F238E27FC236}">
                <a16:creationId xmlns:a16="http://schemas.microsoft.com/office/drawing/2014/main" id="{2D7BE3CB-6B9C-737E-5285-7A338620A5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5" name="Resim 4">
            <a:extLst>
              <a:ext uri="{FF2B5EF4-FFF2-40B4-BE49-F238E27FC236}">
                <a16:creationId xmlns:a16="http://schemas.microsoft.com/office/drawing/2014/main" id="{F4F60E96-3BDB-D4DF-DB5B-39564301C67C}"/>
              </a:ext>
            </a:extLst>
          </p:cNvPr>
          <p:cNvPicPr>
            <a:picLocks noChangeAspect="1"/>
          </p:cNvPicPr>
          <p:nvPr/>
        </p:nvPicPr>
        <p:blipFill>
          <a:blip r:embed="rId2"/>
          <a:stretch>
            <a:fillRect/>
          </a:stretch>
        </p:blipFill>
        <p:spPr>
          <a:xfrm>
            <a:off x="804042" y="78006"/>
            <a:ext cx="7620000" cy="4924425"/>
          </a:xfrm>
          <a:prstGeom prst="rect">
            <a:avLst/>
          </a:prstGeom>
        </p:spPr>
      </p:pic>
    </p:spTree>
    <p:extLst>
      <p:ext uri="{BB962C8B-B14F-4D97-AF65-F5344CB8AC3E}">
        <p14:creationId xmlns:p14="http://schemas.microsoft.com/office/powerpoint/2010/main" val="2886708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CACDAB-ABD8-4289-951C-33C56F31BA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Rectangle 3">
            <a:extLst>
              <a:ext uri="{FF2B5EF4-FFF2-40B4-BE49-F238E27FC236}">
                <a16:creationId xmlns:a16="http://schemas.microsoft.com/office/drawing/2014/main" id="{0E995273-6C0A-4353-976C-2D34D59BA0BD}"/>
              </a:ext>
            </a:extLst>
          </p:cNvPr>
          <p:cNvSpPr/>
          <p:nvPr/>
        </p:nvSpPr>
        <p:spPr>
          <a:xfrm>
            <a:off x="206792" y="130752"/>
            <a:ext cx="8548142" cy="3754874"/>
          </a:xfrm>
          <a:prstGeom prst="rect">
            <a:avLst/>
          </a:prstGeom>
        </p:spPr>
        <p:txBody>
          <a:bodyPr wrap="square">
            <a:spAutoFit/>
          </a:bodyPr>
          <a:lstStyle/>
          <a:p>
            <a:r>
              <a:rPr lang="tr-TR" sz="1600" dirty="0">
                <a:highlight>
                  <a:srgbClr val="FFFF00"/>
                </a:highlight>
              </a:rPr>
              <a:t>Siyanobakteri üyeleri yeryüzündeki en eski oksijen üreten fotoototroflardır</a:t>
            </a:r>
          </a:p>
          <a:p>
            <a:endParaRPr lang="tr-TR" sz="1600" dirty="0">
              <a:highlight>
                <a:srgbClr val="FFFF00"/>
              </a:highlight>
            </a:endParaRPr>
          </a:p>
          <a:p>
            <a:endParaRPr lang="tr-TR" sz="1600" dirty="0">
              <a:highlight>
                <a:srgbClr val="FFFF00"/>
              </a:highlight>
            </a:endParaRPr>
          </a:p>
          <a:p>
            <a:r>
              <a:rPr lang="tr-TR" sz="1600" dirty="0">
                <a:highlight>
                  <a:srgbClr val="FFFF00"/>
                </a:highlight>
              </a:rPr>
              <a:t>Azot bağlanması siyanobakterilerin önemli bir özelliğidir. </a:t>
            </a:r>
          </a:p>
          <a:p>
            <a:endParaRPr lang="tr-TR" sz="1600" dirty="0">
              <a:highlight>
                <a:srgbClr val="FFFF00"/>
              </a:highlight>
            </a:endParaRPr>
          </a:p>
          <a:p>
            <a:r>
              <a:rPr lang="tr-TR" sz="1600" dirty="0">
                <a:highlight>
                  <a:srgbClr val="FFFF00"/>
                </a:highlight>
              </a:rPr>
              <a:t>Çeşitli türler fizyolojik olarak havanın serbest azotunu tespit edebilirler. </a:t>
            </a:r>
          </a:p>
          <a:p>
            <a:endParaRPr lang="tr-TR" sz="1600" dirty="0">
              <a:highlight>
                <a:srgbClr val="FFFF00"/>
              </a:highlight>
            </a:endParaRPr>
          </a:p>
          <a:p>
            <a:r>
              <a:rPr lang="tr-TR" sz="1600" dirty="0">
                <a:highlight>
                  <a:srgbClr val="FFFF00"/>
                </a:highlight>
              </a:rPr>
              <a:t>başka hiçbir alg grubunda bu özellik yoktur. </a:t>
            </a:r>
          </a:p>
          <a:p>
            <a:endParaRPr lang="tr-TR" sz="1600" dirty="0">
              <a:highlight>
                <a:srgbClr val="FFFF00"/>
              </a:highlight>
            </a:endParaRPr>
          </a:p>
          <a:p>
            <a:r>
              <a:rPr lang="tr-TR" sz="1600" dirty="0">
                <a:highlight>
                  <a:srgbClr val="FFFF00"/>
                </a:highlight>
              </a:rPr>
              <a:t>En az 50 tür azot bağlayabilmektedir. </a:t>
            </a:r>
          </a:p>
          <a:p>
            <a:endParaRPr lang="tr-TR" sz="1600" dirty="0">
              <a:highlight>
                <a:srgbClr val="FFFF00"/>
              </a:highlight>
            </a:endParaRPr>
          </a:p>
          <a:p>
            <a:r>
              <a:rPr lang="tr-TR" sz="1600" dirty="0">
                <a:highlight>
                  <a:srgbClr val="FFFF00"/>
                </a:highlight>
              </a:rPr>
              <a:t>Likenlerin yapısında bulunan ve azot bağlayan türler, tespit ettikleri azotu mantarlara verirler.</a:t>
            </a:r>
          </a:p>
          <a:p>
            <a:endParaRPr lang="tr-TR" sz="1600" dirty="0">
              <a:highlight>
                <a:srgbClr val="FFFF00"/>
              </a:highlight>
            </a:endParaRPr>
          </a:p>
          <a:p>
            <a:r>
              <a:rPr lang="tr-TR" sz="1600" dirty="0">
                <a:highlight>
                  <a:srgbClr val="FFFF00"/>
                </a:highlight>
              </a:rPr>
              <a:t> Siyanobakterilerin çoğu hareketsizdir. Fakat iplikli olanların bazılarında hareket görülür. </a:t>
            </a:r>
          </a:p>
          <a:p>
            <a:endParaRPr lang="tr-TR" dirty="0">
              <a:highlight>
                <a:srgbClr val="FFFF00"/>
              </a:highlight>
            </a:endParaRPr>
          </a:p>
        </p:txBody>
      </p:sp>
      <p:sp>
        <p:nvSpPr>
          <p:cNvPr id="5" name="Rectangle 4">
            <a:extLst>
              <a:ext uri="{FF2B5EF4-FFF2-40B4-BE49-F238E27FC236}">
                <a16:creationId xmlns:a16="http://schemas.microsoft.com/office/drawing/2014/main" id="{949F721B-C268-4DDC-8048-C9C68B7480E0}"/>
              </a:ext>
            </a:extLst>
          </p:cNvPr>
          <p:cNvSpPr/>
          <p:nvPr/>
        </p:nvSpPr>
        <p:spPr>
          <a:xfrm>
            <a:off x="4572000" y="3911904"/>
            <a:ext cx="4572000" cy="1169551"/>
          </a:xfrm>
          <a:prstGeom prst="rect">
            <a:avLst/>
          </a:prstGeom>
        </p:spPr>
        <p:txBody>
          <a:bodyPr>
            <a:spAutoFit/>
          </a:bodyPr>
          <a:lstStyle/>
          <a:p>
            <a:r>
              <a:rPr lang="tr-TR" dirty="0"/>
              <a:t>Castenholz R.W. 2001. Phylum BX. Cyanobacteria. In: Bergey's Manual of Systematic</a:t>
            </a:r>
          </a:p>
          <a:p>
            <a:r>
              <a:rPr lang="tr-TR" dirty="0"/>
              <a:t>Bacteriology, Second Edition, vol. One, pp. 473-599, Boone, D. R., &amp; Castenholz, R.</a:t>
            </a:r>
          </a:p>
          <a:p>
            <a:r>
              <a:rPr lang="tr-TR" dirty="0"/>
              <a:t>W. (eds.), Springer, New York.</a:t>
            </a:r>
          </a:p>
        </p:txBody>
      </p:sp>
      <p:pic>
        <p:nvPicPr>
          <p:cNvPr id="2" name="Resim 1">
            <a:extLst>
              <a:ext uri="{FF2B5EF4-FFF2-40B4-BE49-F238E27FC236}">
                <a16:creationId xmlns:a16="http://schemas.microsoft.com/office/drawing/2014/main" id="{EFBF9955-C0F7-A16A-9D3D-A0649AFD79A2}"/>
              </a:ext>
            </a:extLst>
          </p:cNvPr>
          <p:cNvPicPr>
            <a:picLocks noChangeAspect="1"/>
          </p:cNvPicPr>
          <p:nvPr/>
        </p:nvPicPr>
        <p:blipFill>
          <a:blip r:embed="rId2"/>
          <a:stretch>
            <a:fillRect/>
          </a:stretch>
        </p:blipFill>
        <p:spPr>
          <a:xfrm>
            <a:off x="6636429" y="715330"/>
            <a:ext cx="2392855" cy="1947673"/>
          </a:xfrm>
          <a:prstGeom prst="rect">
            <a:avLst/>
          </a:prstGeom>
        </p:spPr>
      </p:pic>
    </p:spTree>
    <p:extLst>
      <p:ext uri="{BB962C8B-B14F-4D97-AF65-F5344CB8AC3E}">
        <p14:creationId xmlns:p14="http://schemas.microsoft.com/office/powerpoint/2010/main" val="1848605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grpSp>
        <p:nvGrpSpPr>
          <p:cNvPr id="123" name="Google Shape;123;p21"/>
          <p:cNvGrpSpPr/>
          <p:nvPr/>
        </p:nvGrpSpPr>
        <p:grpSpPr>
          <a:xfrm>
            <a:off x="6386384" y="1068222"/>
            <a:ext cx="2025186" cy="2025147"/>
            <a:chOff x="6643075" y="3664250"/>
            <a:chExt cx="407950" cy="407975"/>
          </a:xfrm>
        </p:grpSpPr>
        <p:sp>
          <p:nvSpPr>
            <p:cNvPr id="124" name="Google Shape;124;p21"/>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1"/>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21"/>
          <p:cNvGrpSpPr/>
          <p:nvPr/>
        </p:nvGrpSpPr>
        <p:grpSpPr>
          <a:xfrm rot="-587484">
            <a:off x="6267723" y="3357178"/>
            <a:ext cx="832620" cy="832573"/>
            <a:chOff x="576250" y="4319400"/>
            <a:chExt cx="442075" cy="442050"/>
          </a:xfrm>
        </p:grpSpPr>
        <p:sp>
          <p:nvSpPr>
            <p:cNvPr id="127" name="Google Shape;127;p21"/>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1"/>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1"/>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1"/>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21"/>
          <p:cNvSpPr/>
          <p:nvPr/>
        </p:nvSpPr>
        <p:spPr>
          <a:xfrm rot="2697326">
            <a:off x="7988131" y="3083448"/>
            <a:ext cx="480511" cy="45881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1"/>
          <p:cNvSpPr/>
          <p:nvPr/>
        </p:nvSpPr>
        <p:spPr>
          <a:xfrm>
            <a:off x="8368271" y="2821523"/>
            <a:ext cx="192462" cy="18384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2" name="Picture 1">
            <a:extLst>
              <a:ext uri="{FF2B5EF4-FFF2-40B4-BE49-F238E27FC236}">
                <a16:creationId xmlns:a16="http://schemas.microsoft.com/office/drawing/2014/main" id="{7852311C-7775-4CB7-B9AD-802780938F3C}"/>
              </a:ext>
            </a:extLst>
          </p:cNvPr>
          <p:cNvPicPr>
            <a:picLocks noChangeAspect="1"/>
          </p:cNvPicPr>
          <p:nvPr/>
        </p:nvPicPr>
        <p:blipFill>
          <a:blip r:embed="rId4"/>
          <a:stretch>
            <a:fillRect/>
          </a:stretch>
        </p:blipFill>
        <p:spPr>
          <a:xfrm>
            <a:off x="1155716" y="0"/>
            <a:ext cx="7918539" cy="5143500"/>
          </a:xfrm>
          <a:prstGeom prst="rect">
            <a:avLst/>
          </a:prstGeom>
        </p:spPr>
      </p:pic>
      <p:sp>
        <p:nvSpPr>
          <p:cNvPr id="3" name="Rectangle 2">
            <a:extLst>
              <a:ext uri="{FF2B5EF4-FFF2-40B4-BE49-F238E27FC236}">
                <a16:creationId xmlns:a16="http://schemas.microsoft.com/office/drawing/2014/main" id="{B72F9237-6026-4938-882E-63CFFA0B1898}"/>
              </a:ext>
            </a:extLst>
          </p:cNvPr>
          <p:cNvSpPr/>
          <p:nvPr/>
        </p:nvSpPr>
        <p:spPr>
          <a:xfrm>
            <a:off x="34931" y="2216451"/>
            <a:ext cx="6242199" cy="307777"/>
          </a:xfrm>
          <a:prstGeom prst="rect">
            <a:avLst/>
          </a:prstGeom>
        </p:spPr>
        <p:txBody>
          <a:bodyPr wrap="square">
            <a:spAutoFit/>
          </a:bodyPr>
          <a:lstStyle/>
          <a:p>
            <a:r>
              <a:rPr lang="tr-TR" dirty="0">
                <a:highlight>
                  <a:srgbClr val="FFFF00"/>
                </a:highlight>
              </a:rPr>
              <a:t>Tek tek hücreler, koloni, </a:t>
            </a:r>
            <a:r>
              <a:rPr lang="tr-TR" dirty="0" err="1">
                <a:highlight>
                  <a:srgbClr val="FFFF00"/>
                </a:highlight>
              </a:rPr>
              <a:t>filamentli</a:t>
            </a:r>
            <a:r>
              <a:rPr lang="tr-TR" dirty="0">
                <a:highlight>
                  <a:srgbClr val="FFFF00"/>
                </a:highlight>
              </a:rPr>
              <a:t>, hetorosistli filamentli, dallanan filamentli </a:t>
            </a:r>
          </a:p>
        </p:txBody>
      </p:sp>
    </p:spTree>
  </p:cSld>
  <p:clrMapOvr>
    <a:masterClrMapping/>
  </p:clrMapOvr>
</p:sld>
</file>

<file path=ppt/theme/theme1.xml><?xml version="1.0" encoding="utf-8"?>
<a:theme xmlns:a="http://schemas.openxmlformats.org/drawingml/2006/main" name="Westmoreland template">
  <a:themeElements>
    <a:clrScheme name="Custom 347">
      <a:dk1>
        <a:srgbClr val="18171D"/>
      </a:dk1>
      <a:lt1>
        <a:srgbClr val="FFFFFF"/>
      </a:lt1>
      <a:dk2>
        <a:srgbClr val="7A7788"/>
      </a:dk2>
      <a:lt2>
        <a:srgbClr val="F1F0F7"/>
      </a:lt2>
      <a:accent1>
        <a:srgbClr val="9FEC23"/>
      </a:accent1>
      <a:accent2>
        <a:srgbClr val="81C729"/>
      </a:accent2>
      <a:accent3>
        <a:srgbClr val="32A529"/>
      </a:accent3>
      <a:accent4>
        <a:srgbClr val="188B36"/>
      </a:accent4>
      <a:accent5>
        <a:srgbClr val="01411B"/>
      </a:accent5>
      <a:accent6>
        <a:srgbClr val="EB5A2C"/>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902</Words>
  <Application>Microsoft Office PowerPoint</Application>
  <PresentationFormat>Ekran Gösterisi (16:9)</PresentationFormat>
  <Paragraphs>124</Paragraphs>
  <Slides>23</Slides>
  <Notes>7</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23</vt:i4>
      </vt:variant>
    </vt:vector>
  </HeadingPairs>
  <TitlesOfParts>
    <vt:vector size="27" baseType="lpstr">
      <vt:lpstr>Arial</vt:lpstr>
      <vt:lpstr>News Cycle</vt:lpstr>
      <vt:lpstr>Calibri</vt:lpstr>
      <vt:lpstr>Westmoreland template</vt:lpstr>
      <vt:lpstr>Siyanobakteriler  Prof. Dr. N. Oya SAN KESKİN Ankara Hacı Bayram Veli  Üniversitesi,  Biyoloji Bölümü </vt:lpstr>
      <vt:lpstr>PowerPoint Sunusu</vt:lpstr>
      <vt:lpstr>3. Şube: Cyanobacteria ve Prochlorophytes</vt:lpstr>
      <vt:lpstr>PowerPoint Sunusu</vt:lpstr>
      <vt:lpstr>PowerPoint Sunusu</vt:lpstr>
      <vt:lpstr>Stromatolit</vt:lpstr>
      <vt:lpstr>PowerPoint Sunusu</vt:lpstr>
      <vt:lpstr>PowerPoint Sunusu</vt:lpstr>
      <vt:lpstr>PowerPoint Sunusu</vt:lpstr>
      <vt:lpstr>Proklorofitler</vt:lpstr>
      <vt:lpstr>PowerPoint Sunusu</vt:lpstr>
      <vt:lpstr>4. Şube Chlamydia  zorunlu parazitik bakteriler gr – hücre duvar yapısı Bilinen hücresel organizmalar içinde en basit biyokimyasal kapasiteye sahiptirler pek çok hastalık belirtisi ile ilişkilidirler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Siyanobakteriler </dc:title>
  <cp:lastModifiedBy> </cp:lastModifiedBy>
  <cp:revision>12</cp:revision>
  <dcterms:modified xsi:type="dcterms:W3CDTF">2026-04-21T04:37:02Z</dcterms:modified>
</cp:coreProperties>
</file>