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83"/>
  </p:notesMasterIdLst>
  <p:sldIdLst>
    <p:sldId id="256" r:id="rId2"/>
    <p:sldId id="266" r:id="rId3"/>
    <p:sldId id="258" r:id="rId4"/>
    <p:sldId id="257" r:id="rId5"/>
    <p:sldId id="259" r:id="rId6"/>
    <p:sldId id="260" r:id="rId7"/>
    <p:sldId id="261" r:id="rId8"/>
    <p:sldId id="262" r:id="rId9"/>
    <p:sldId id="263" r:id="rId10"/>
    <p:sldId id="264" r:id="rId11"/>
    <p:sldId id="265" r:id="rId12"/>
    <p:sldId id="267" r:id="rId13"/>
    <p:sldId id="268" r:id="rId14"/>
    <p:sldId id="269" r:id="rId15"/>
    <p:sldId id="278" r:id="rId16"/>
    <p:sldId id="280" r:id="rId17"/>
    <p:sldId id="281" r:id="rId18"/>
    <p:sldId id="277" r:id="rId19"/>
    <p:sldId id="276" r:id="rId20"/>
    <p:sldId id="282" r:id="rId21"/>
    <p:sldId id="283" r:id="rId22"/>
    <p:sldId id="270" r:id="rId23"/>
    <p:sldId id="271" r:id="rId24"/>
    <p:sldId id="273" r:id="rId25"/>
    <p:sldId id="272" r:id="rId26"/>
    <p:sldId id="274" r:id="rId27"/>
    <p:sldId id="279" r:id="rId28"/>
    <p:sldId id="275"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7" r:id="rId42"/>
    <p:sldId id="302"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 id="315" r:id="rId56"/>
    <p:sldId id="316" r:id="rId57"/>
    <p:sldId id="317" r:id="rId58"/>
    <p:sldId id="318" r:id="rId59"/>
    <p:sldId id="298" r:id="rId60"/>
    <p:sldId id="299" r:id="rId61"/>
    <p:sldId id="300" r:id="rId62"/>
    <p:sldId id="301" r:id="rId63"/>
    <p:sldId id="325" r:id="rId64"/>
    <p:sldId id="327" r:id="rId65"/>
    <p:sldId id="328" r:id="rId66"/>
    <p:sldId id="329" r:id="rId67"/>
    <p:sldId id="330" r:id="rId68"/>
    <p:sldId id="331" r:id="rId69"/>
    <p:sldId id="335" r:id="rId70"/>
    <p:sldId id="364" r:id="rId71"/>
    <p:sldId id="365" r:id="rId72"/>
    <p:sldId id="340" r:id="rId73"/>
    <p:sldId id="319" r:id="rId74"/>
    <p:sldId id="341" r:id="rId75"/>
    <p:sldId id="346" r:id="rId76"/>
    <p:sldId id="347" r:id="rId77"/>
    <p:sldId id="348" r:id="rId78"/>
    <p:sldId id="350" r:id="rId79"/>
    <p:sldId id="361" r:id="rId80"/>
    <p:sldId id="362" r:id="rId81"/>
    <p:sldId id="363" r:id="rId8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0"/>
    <p:restoredTop sz="94612"/>
  </p:normalViewPr>
  <p:slideViewPr>
    <p:cSldViewPr snapToGrid="0" snapToObjects="1">
      <p:cViewPr varScale="1">
        <p:scale>
          <a:sx n="138" d="100"/>
          <a:sy n="138" d="100"/>
        </p:scale>
        <p:origin x="1860" y="12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BBA0F6-BF91-4682-AD0E-6E310B49BEF4}" type="doc">
      <dgm:prSet loTypeId="urn:microsoft.com/office/officeart/2005/8/layout/vList2" loCatId="list" qsTypeId="urn:microsoft.com/office/officeart/2005/8/quickstyle/simple1" qsCatId="simple" csTypeId="urn:microsoft.com/office/officeart/2005/8/colors/accent2_2" csCatId="accent2" phldr="1"/>
      <dgm:spPr/>
      <dgm:t>
        <a:bodyPr/>
        <a:lstStyle/>
        <a:p>
          <a:endParaRPr lang="en-US"/>
        </a:p>
      </dgm:t>
    </dgm:pt>
    <dgm:pt modelId="{7E6C98E6-0A96-4747-977D-00A801A609F7}">
      <dgm:prSet/>
      <dgm:spPr/>
      <dgm:t>
        <a:bodyPr/>
        <a:lstStyle/>
        <a:p>
          <a:r>
            <a:rPr lang="en-US" b="0" dirty="0" err="1"/>
            <a:t>Tümdengelim</a:t>
          </a:r>
          <a:r>
            <a:rPr lang="en-US" b="0" dirty="0"/>
            <a:t> (</a:t>
          </a:r>
          <a:r>
            <a:rPr lang="en-US" b="0" dirty="0" err="1"/>
            <a:t>dedüksiyon</a:t>
          </a:r>
          <a:r>
            <a:rPr lang="en-US" b="0" dirty="0"/>
            <a:t>) </a:t>
          </a:r>
          <a:r>
            <a:rPr lang="en-US" b="0" dirty="0" err="1"/>
            <a:t>ve</a:t>
          </a:r>
          <a:r>
            <a:rPr lang="en-US" b="0" dirty="0"/>
            <a:t> </a:t>
          </a:r>
          <a:r>
            <a:rPr lang="en-US" b="0" dirty="0" err="1"/>
            <a:t>tümevarım</a:t>
          </a:r>
          <a:r>
            <a:rPr lang="en-US" b="0" dirty="0"/>
            <a:t> (</a:t>
          </a:r>
          <a:r>
            <a:rPr lang="en-US" b="0" dirty="0" err="1"/>
            <a:t>endüksiyon</a:t>
          </a:r>
          <a:r>
            <a:rPr lang="en-US" b="1" dirty="0"/>
            <a:t>)</a:t>
          </a:r>
          <a:r>
            <a:rPr lang="en-US" dirty="0"/>
            <a:t>, </a:t>
          </a:r>
          <a:r>
            <a:rPr lang="en-US" dirty="0" err="1"/>
            <a:t>düşünme</a:t>
          </a:r>
          <a:r>
            <a:rPr lang="en-US" dirty="0"/>
            <a:t> </a:t>
          </a:r>
          <a:r>
            <a:rPr lang="en-US" dirty="0" err="1"/>
            <a:t>ve</a:t>
          </a:r>
          <a:r>
            <a:rPr lang="en-US" dirty="0"/>
            <a:t> </a:t>
          </a:r>
          <a:r>
            <a:rPr lang="en-US" dirty="0" err="1"/>
            <a:t>akıl</a:t>
          </a:r>
          <a:r>
            <a:rPr lang="en-US" dirty="0"/>
            <a:t> </a:t>
          </a:r>
          <a:r>
            <a:rPr lang="en-US" dirty="0" err="1"/>
            <a:t>yürütme</a:t>
          </a:r>
          <a:r>
            <a:rPr lang="en-US" dirty="0"/>
            <a:t> </a:t>
          </a:r>
          <a:r>
            <a:rPr lang="en-US" dirty="0" err="1"/>
            <a:t>yöntemleri</a:t>
          </a:r>
          <a:endParaRPr lang="en-US" dirty="0"/>
        </a:p>
      </dgm:t>
    </dgm:pt>
    <dgm:pt modelId="{7E7B1B30-1157-4EE3-A15B-8AECB47792D1}" type="parTrans" cxnId="{F8758464-1344-467E-911B-CAACF8BEEB80}">
      <dgm:prSet/>
      <dgm:spPr/>
      <dgm:t>
        <a:bodyPr/>
        <a:lstStyle/>
        <a:p>
          <a:endParaRPr lang="en-US"/>
        </a:p>
      </dgm:t>
    </dgm:pt>
    <dgm:pt modelId="{8D437B10-0BD8-4F4B-A043-C19F12845F60}" type="sibTrans" cxnId="{F8758464-1344-467E-911B-CAACF8BEEB80}">
      <dgm:prSet/>
      <dgm:spPr/>
      <dgm:t>
        <a:bodyPr/>
        <a:lstStyle/>
        <a:p>
          <a:endParaRPr lang="en-US"/>
        </a:p>
      </dgm:t>
    </dgm:pt>
    <dgm:pt modelId="{EF70DAB1-3B5C-463C-8B29-09C09DA88267}">
      <dgm:prSet/>
      <dgm:spPr/>
      <dgm:t>
        <a:bodyPr/>
        <a:lstStyle/>
        <a:p>
          <a:r>
            <a:rPr lang="en-US" dirty="0"/>
            <a:t>Genel </a:t>
          </a:r>
          <a:r>
            <a:rPr lang="en-US" dirty="0" err="1"/>
            <a:t>bir</a:t>
          </a:r>
          <a:r>
            <a:rPr lang="en-US" dirty="0"/>
            <a:t> </a:t>
          </a:r>
          <a:r>
            <a:rPr lang="en-US" dirty="0" err="1"/>
            <a:t>kuraldan</a:t>
          </a:r>
          <a:r>
            <a:rPr lang="en-US" dirty="0"/>
            <a:t> </a:t>
          </a:r>
          <a:r>
            <a:rPr lang="en-US" dirty="0" err="1"/>
            <a:t>hareketle</a:t>
          </a:r>
          <a:r>
            <a:rPr lang="en-US" dirty="0"/>
            <a:t> </a:t>
          </a:r>
          <a:r>
            <a:rPr lang="en-US" dirty="0" err="1"/>
            <a:t>tekil</a:t>
          </a:r>
          <a:r>
            <a:rPr lang="en-US" dirty="0"/>
            <a:t>/</a:t>
          </a:r>
          <a:r>
            <a:rPr lang="en-US" dirty="0" err="1"/>
            <a:t>özel</a:t>
          </a:r>
          <a:r>
            <a:rPr lang="en-US" dirty="0"/>
            <a:t> </a:t>
          </a:r>
          <a:r>
            <a:rPr lang="en-US" dirty="0" err="1"/>
            <a:t>bir</a:t>
          </a:r>
          <a:r>
            <a:rPr lang="en-US" dirty="0"/>
            <a:t> </a:t>
          </a:r>
          <a:r>
            <a:rPr lang="en-US" dirty="0" err="1"/>
            <a:t>sonuca</a:t>
          </a:r>
          <a:r>
            <a:rPr lang="en-US" dirty="0"/>
            <a:t> </a:t>
          </a:r>
          <a:r>
            <a:rPr lang="en-US" dirty="0" err="1"/>
            <a:t>ulaşma</a:t>
          </a:r>
          <a:r>
            <a:rPr lang="en-US" dirty="0"/>
            <a:t> </a:t>
          </a:r>
          <a:r>
            <a:rPr lang="en-US" dirty="0" err="1"/>
            <a:t>yöntemidir</a:t>
          </a:r>
          <a:r>
            <a:rPr lang="en-US" dirty="0"/>
            <a:t>.</a:t>
          </a:r>
        </a:p>
      </dgm:t>
    </dgm:pt>
    <dgm:pt modelId="{8750DE1A-E71E-46EB-B525-C1B987CECED5}" type="parTrans" cxnId="{DD920C86-613B-4387-BD83-01B82209368E}">
      <dgm:prSet/>
      <dgm:spPr/>
      <dgm:t>
        <a:bodyPr/>
        <a:lstStyle/>
        <a:p>
          <a:endParaRPr lang="en-US"/>
        </a:p>
      </dgm:t>
    </dgm:pt>
    <dgm:pt modelId="{31405AD7-C79A-40FA-8138-76DCD213BDEF}" type="sibTrans" cxnId="{DD920C86-613B-4387-BD83-01B82209368E}">
      <dgm:prSet/>
      <dgm:spPr/>
      <dgm:t>
        <a:bodyPr/>
        <a:lstStyle/>
        <a:p>
          <a:endParaRPr lang="en-US"/>
        </a:p>
      </dgm:t>
    </dgm:pt>
    <dgm:pt modelId="{A6B870B5-72EA-40CE-8641-4450498929B1}">
      <dgm:prSet/>
      <dgm:spPr/>
      <dgm:t>
        <a:bodyPr/>
        <a:lstStyle/>
        <a:p>
          <a:r>
            <a:rPr lang="en-US" b="1"/>
            <a:t>Mantık:</a:t>
          </a:r>
          <a:r>
            <a:rPr lang="en-US"/>
            <a:t> Eğer öncüller doğruysa, sonuç da zorunlu olarak doğrudur.</a:t>
          </a:r>
        </a:p>
      </dgm:t>
    </dgm:pt>
    <dgm:pt modelId="{9F6B7978-4351-4DCC-B8A0-386C58038B55}" type="parTrans" cxnId="{B685FCD9-0A94-4503-937F-70381D5F5663}">
      <dgm:prSet/>
      <dgm:spPr/>
      <dgm:t>
        <a:bodyPr/>
        <a:lstStyle/>
        <a:p>
          <a:endParaRPr lang="en-US"/>
        </a:p>
      </dgm:t>
    </dgm:pt>
    <dgm:pt modelId="{9ADC87B0-C5B4-42D4-AD89-AEC8058C23AB}" type="sibTrans" cxnId="{B685FCD9-0A94-4503-937F-70381D5F5663}">
      <dgm:prSet/>
      <dgm:spPr/>
      <dgm:t>
        <a:bodyPr/>
        <a:lstStyle/>
        <a:p>
          <a:endParaRPr lang="en-US"/>
        </a:p>
      </dgm:t>
    </dgm:pt>
    <dgm:pt modelId="{BADF61CE-6774-42DC-8333-1F69BF6C61AE}">
      <dgm:prSet/>
      <dgm:spPr/>
      <dgm:t>
        <a:bodyPr/>
        <a:lstStyle/>
        <a:p>
          <a:r>
            <a:rPr lang="en-US" b="1"/>
            <a:t>Örnek:</a:t>
          </a:r>
          <a:endParaRPr lang="en-US"/>
        </a:p>
      </dgm:t>
    </dgm:pt>
    <dgm:pt modelId="{D8D5A497-9C2A-41DC-836D-0BE8F2A7294A}" type="parTrans" cxnId="{1CC3A52D-5863-43A4-A57B-C82FD0B672C5}">
      <dgm:prSet/>
      <dgm:spPr/>
      <dgm:t>
        <a:bodyPr/>
        <a:lstStyle/>
        <a:p>
          <a:endParaRPr lang="en-US"/>
        </a:p>
      </dgm:t>
    </dgm:pt>
    <dgm:pt modelId="{C404524D-458C-464E-A6F6-3A2F02E2DF03}" type="sibTrans" cxnId="{1CC3A52D-5863-43A4-A57B-C82FD0B672C5}">
      <dgm:prSet/>
      <dgm:spPr/>
      <dgm:t>
        <a:bodyPr/>
        <a:lstStyle/>
        <a:p>
          <a:endParaRPr lang="en-US"/>
        </a:p>
      </dgm:t>
    </dgm:pt>
    <dgm:pt modelId="{867A6BDC-BDD4-431B-BE79-830E55205569}">
      <dgm:prSet/>
      <dgm:spPr/>
      <dgm:t>
        <a:bodyPr/>
        <a:lstStyle/>
        <a:p>
          <a:r>
            <a:rPr lang="en-US"/>
            <a:t>Bütün insanlar ölümlüdür. (Genel kural)</a:t>
          </a:r>
        </a:p>
      </dgm:t>
    </dgm:pt>
    <dgm:pt modelId="{4D7A0CE1-38E5-4B1B-A035-1B15CAEEEB85}" type="parTrans" cxnId="{86F3A7B1-199C-42FC-BBBA-BD32AF3328AA}">
      <dgm:prSet/>
      <dgm:spPr/>
      <dgm:t>
        <a:bodyPr/>
        <a:lstStyle/>
        <a:p>
          <a:endParaRPr lang="en-US"/>
        </a:p>
      </dgm:t>
    </dgm:pt>
    <dgm:pt modelId="{66A3ADE3-D442-422E-B334-3167000E5C07}" type="sibTrans" cxnId="{86F3A7B1-199C-42FC-BBBA-BD32AF3328AA}">
      <dgm:prSet/>
      <dgm:spPr/>
      <dgm:t>
        <a:bodyPr/>
        <a:lstStyle/>
        <a:p>
          <a:endParaRPr lang="en-US"/>
        </a:p>
      </dgm:t>
    </dgm:pt>
    <dgm:pt modelId="{5493E4A0-14D2-4DAC-8077-1E39171BB120}">
      <dgm:prSet/>
      <dgm:spPr/>
      <dgm:t>
        <a:bodyPr/>
        <a:lstStyle/>
        <a:p>
          <a:r>
            <a:rPr lang="en-US"/>
            <a:t>Ali insandır. (Özel durum)</a:t>
          </a:r>
        </a:p>
      </dgm:t>
    </dgm:pt>
    <dgm:pt modelId="{AE8443D6-5E28-4D3C-AA1C-7EFC22032463}" type="parTrans" cxnId="{7C704A7E-0C32-4EC5-91DA-5D43D79FBC86}">
      <dgm:prSet/>
      <dgm:spPr/>
      <dgm:t>
        <a:bodyPr/>
        <a:lstStyle/>
        <a:p>
          <a:endParaRPr lang="en-US"/>
        </a:p>
      </dgm:t>
    </dgm:pt>
    <dgm:pt modelId="{92A62C99-2BA4-4396-8AC5-557C464DF9B7}" type="sibTrans" cxnId="{7C704A7E-0C32-4EC5-91DA-5D43D79FBC86}">
      <dgm:prSet/>
      <dgm:spPr/>
      <dgm:t>
        <a:bodyPr/>
        <a:lstStyle/>
        <a:p>
          <a:endParaRPr lang="en-US"/>
        </a:p>
      </dgm:t>
    </dgm:pt>
    <dgm:pt modelId="{FB2F757A-7EA0-47AE-8BCC-CCC396F24ED2}">
      <dgm:prSet/>
      <dgm:spPr/>
      <dgm:t>
        <a:bodyPr/>
        <a:lstStyle/>
        <a:p>
          <a:r>
            <a:rPr lang="en-US"/>
            <a:t>O hâlde Ali ölümlüdür. (Sonuç)</a:t>
          </a:r>
        </a:p>
      </dgm:t>
    </dgm:pt>
    <dgm:pt modelId="{156C9A9E-3148-4F15-88A5-9079D7F1E1BB}" type="parTrans" cxnId="{829C4D79-A321-4DD5-BE6F-9FD21C257814}">
      <dgm:prSet/>
      <dgm:spPr/>
      <dgm:t>
        <a:bodyPr/>
        <a:lstStyle/>
        <a:p>
          <a:endParaRPr lang="en-US"/>
        </a:p>
      </dgm:t>
    </dgm:pt>
    <dgm:pt modelId="{2286A684-D8B1-4495-8208-E88CA5DE2922}" type="sibTrans" cxnId="{829C4D79-A321-4DD5-BE6F-9FD21C257814}">
      <dgm:prSet/>
      <dgm:spPr/>
      <dgm:t>
        <a:bodyPr/>
        <a:lstStyle/>
        <a:p>
          <a:endParaRPr lang="en-US"/>
        </a:p>
      </dgm:t>
    </dgm:pt>
    <dgm:pt modelId="{06F7EAA4-20ED-40C6-9A60-93EAC12C983A}">
      <dgm:prSet/>
      <dgm:spPr/>
      <dgm:t>
        <a:bodyPr/>
        <a:lstStyle/>
        <a:p>
          <a:r>
            <a:rPr lang="en-US" b="1"/>
            <a:t>Tanım:</a:t>
          </a:r>
          <a:r>
            <a:rPr lang="en-US"/>
            <a:t> Tek tek gözlemlerden yola çıkarak genel bir yargıya ulaşma yöntemidir.</a:t>
          </a:r>
        </a:p>
      </dgm:t>
    </dgm:pt>
    <dgm:pt modelId="{C22602C3-111B-457B-A62F-F0FD3A4F1652}" type="parTrans" cxnId="{116EBC61-C1B9-4D97-B6EC-1B2E38452459}">
      <dgm:prSet/>
      <dgm:spPr/>
      <dgm:t>
        <a:bodyPr/>
        <a:lstStyle/>
        <a:p>
          <a:endParaRPr lang="en-US"/>
        </a:p>
      </dgm:t>
    </dgm:pt>
    <dgm:pt modelId="{91B0D6E1-5B1E-4695-AF07-C6E2CAAE72E0}" type="sibTrans" cxnId="{116EBC61-C1B9-4D97-B6EC-1B2E38452459}">
      <dgm:prSet/>
      <dgm:spPr/>
      <dgm:t>
        <a:bodyPr/>
        <a:lstStyle/>
        <a:p>
          <a:endParaRPr lang="en-US"/>
        </a:p>
      </dgm:t>
    </dgm:pt>
    <dgm:pt modelId="{518CCCF0-B97C-4A28-B5EE-E7323239555A}">
      <dgm:prSet/>
      <dgm:spPr/>
      <dgm:t>
        <a:bodyPr/>
        <a:lstStyle/>
        <a:p>
          <a:r>
            <a:rPr lang="en-US" b="1"/>
            <a:t>Mantık:</a:t>
          </a:r>
          <a:r>
            <a:rPr lang="en-US"/>
            <a:t> Sonuç, yüksek olasılıkla doğrudur ama kesin değildir.</a:t>
          </a:r>
        </a:p>
      </dgm:t>
    </dgm:pt>
    <dgm:pt modelId="{C7C81FE3-4BBB-463E-BB09-B3402E173008}" type="parTrans" cxnId="{7C079FC9-2097-41DA-8BEE-B384ED88B4AA}">
      <dgm:prSet/>
      <dgm:spPr/>
      <dgm:t>
        <a:bodyPr/>
        <a:lstStyle/>
        <a:p>
          <a:endParaRPr lang="en-US"/>
        </a:p>
      </dgm:t>
    </dgm:pt>
    <dgm:pt modelId="{4706FE66-D2B3-4D35-B1C9-9D1031FC80E9}" type="sibTrans" cxnId="{7C079FC9-2097-41DA-8BEE-B384ED88B4AA}">
      <dgm:prSet/>
      <dgm:spPr/>
      <dgm:t>
        <a:bodyPr/>
        <a:lstStyle/>
        <a:p>
          <a:endParaRPr lang="en-US"/>
        </a:p>
      </dgm:t>
    </dgm:pt>
    <dgm:pt modelId="{3B0F82AC-7C41-44D9-A1EB-DFDCC5C775DD}">
      <dgm:prSet/>
      <dgm:spPr/>
      <dgm:t>
        <a:bodyPr/>
        <a:lstStyle/>
        <a:p>
          <a:r>
            <a:rPr lang="en-US" b="1"/>
            <a:t>Örnek:</a:t>
          </a:r>
          <a:endParaRPr lang="en-US"/>
        </a:p>
      </dgm:t>
    </dgm:pt>
    <dgm:pt modelId="{E7997AFA-E423-4EC0-B7AA-74E77AA420E8}" type="parTrans" cxnId="{DC52770E-A174-4585-86C5-F12516E90245}">
      <dgm:prSet/>
      <dgm:spPr/>
      <dgm:t>
        <a:bodyPr/>
        <a:lstStyle/>
        <a:p>
          <a:endParaRPr lang="en-US"/>
        </a:p>
      </dgm:t>
    </dgm:pt>
    <dgm:pt modelId="{8C7598D1-9B46-4198-815B-78C50624EC92}" type="sibTrans" cxnId="{DC52770E-A174-4585-86C5-F12516E90245}">
      <dgm:prSet/>
      <dgm:spPr/>
      <dgm:t>
        <a:bodyPr/>
        <a:lstStyle/>
        <a:p>
          <a:endParaRPr lang="en-US"/>
        </a:p>
      </dgm:t>
    </dgm:pt>
    <dgm:pt modelId="{BDDA07AB-5C73-4667-9301-F870EDBFA72F}">
      <dgm:prSet/>
      <dgm:spPr/>
      <dgm:t>
        <a:bodyPr/>
        <a:lstStyle/>
        <a:p>
          <a:r>
            <a:rPr lang="en-US"/>
            <a:t>Gözlemlediğim bütün kuğular beyazdı.</a:t>
          </a:r>
        </a:p>
      </dgm:t>
    </dgm:pt>
    <dgm:pt modelId="{3F7496C5-B40A-4A37-BD40-67F872A11DA6}" type="parTrans" cxnId="{557CE4DB-5F29-431C-94E2-50342E0321F8}">
      <dgm:prSet/>
      <dgm:spPr/>
      <dgm:t>
        <a:bodyPr/>
        <a:lstStyle/>
        <a:p>
          <a:endParaRPr lang="en-US"/>
        </a:p>
      </dgm:t>
    </dgm:pt>
    <dgm:pt modelId="{C0A7CBCE-D608-4549-AA4F-AA36FF844297}" type="sibTrans" cxnId="{557CE4DB-5F29-431C-94E2-50342E0321F8}">
      <dgm:prSet/>
      <dgm:spPr/>
      <dgm:t>
        <a:bodyPr/>
        <a:lstStyle/>
        <a:p>
          <a:endParaRPr lang="en-US"/>
        </a:p>
      </dgm:t>
    </dgm:pt>
    <dgm:pt modelId="{A538F738-8C2D-42B5-8300-E07580F6ABDB}">
      <dgm:prSet/>
      <dgm:spPr/>
      <dgm:t>
        <a:bodyPr/>
        <a:lstStyle/>
        <a:p>
          <a:r>
            <a:rPr lang="en-US"/>
            <a:t>O hâlde bütün kuğular beyazdır.</a:t>
          </a:r>
        </a:p>
      </dgm:t>
    </dgm:pt>
    <dgm:pt modelId="{68D8CC31-88A8-4105-A2EB-352A1410AEFA}" type="parTrans" cxnId="{98B1CB05-BFF2-43E8-AB81-E85C09A23166}">
      <dgm:prSet/>
      <dgm:spPr/>
      <dgm:t>
        <a:bodyPr/>
        <a:lstStyle/>
        <a:p>
          <a:endParaRPr lang="en-US"/>
        </a:p>
      </dgm:t>
    </dgm:pt>
    <dgm:pt modelId="{2F78D6C4-9BAE-4446-A7BF-27E0E2E9759C}" type="sibTrans" cxnId="{98B1CB05-BFF2-43E8-AB81-E85C09A23166}">
      <dgm:prSet/>
      <dgm:spPr/>
      <dgm:t>
        <a:bodyPr/>
        <a:lstStyle/>
        <a:p>
          <a:endParaRPr lang="en-US"/>
        </a:p>
      </dgm:t>
    </dgm:pt>
    <dgm:pt modelId="{2A36D271-5514-4EA9-81B4-FA9800BD3E76}">
      <dgm:prSet/>
      <dgm:spPr/>
      <dgm:t>
        <a:bodyPr/>
        <a:lstStyle/>
        <a:p>
          <a:r>
            <a:rPr lang="en-US"/>
            <a:t>(Burada yeni bir siyah kuğu gözlenirse, sonuç yanlışlanabilir.</a:t>
          </a:r>
        </a:p>
      </dgm:t>
    </dgm:pt>
    <dgm:pt modelId="{EC0A78E9-7627-4C17-95D0-B12F99C80F4B}" type="parTrans" cxnId="{0786E290-B5D8-4274-8ECF-85B8233D4C6C}">
      <dgm:prSet/>
      <dgm:spPr/>
      <dgm:t>
        <a:bodyPr/>
        <a:lstStyle/>
        <a:p>
          <a:endParaRPr lang="en-US"/>
        </a:p>
      </dgm:t>
    </dgm:pt>
    <dgm:pt modelId="{109631F8-B0C7-40E1-B6B3-BEC5E320B78C}" type="sibTrans" cxnId="{0786E290-B5D8-4274-8ECF-85B8233D4C6C}">
      <dgm:prSet/>
      <dgm:spPr/>
      <dgm:t>
        <a:bodyPr/>
        <a:lstStyle/>
        <a:p>
          <a:endParaRPr lang="en-US"/>
        </a:p>
      </dgm:t>
    </dgm:pt>
    <dgm:pt modelId="{F018EFCB-2911-4EE6-ADA0-D4E0F5DA3F77}">
      <dgm:prSet/>
      <dgm:spPr/>
      <dgm:t>
        <a:bodyPr/>
        <a:lstStyle/>
        <a:p>
          <a:r>
            <a:rPr lang="en-US" b="1"/>
            <a:t>Tümdengelim:</a:t>
          </a:r>
          <a:r>
            <a:rPr lang="en-US"/>
            <a:t> Genel → Özel (</a:t>
          </a:r>
          <a:r>
            <a:rPr lang="en-US" b="1"/>
            <a:t>kesinlik</a:t>
          </a:r>
          <a:r>
            <a:rPr lang="en-US"/>
            <a:t>)</a:t>
          </a:r>
        </a:p>
      </dgm:t>
    </dgm:pt>
    <dgm:pt modelId="{6FB97487-F282-40B7-BC19-7BAD80EE7E80}" type="parTrans" cxnId="{D500D2CB-F1E0-4ED6-8E01-666DAB0CD1D6}">
      <dgm:prSet/>
      <dgm:spPr/>
      <dgm:t>
        <a:bodyPr/>
        <a:lstStyle/>
        <a:p>
          <a:endParaRPr lang="en-US"/>
        </a:p>
      </dgm:t>
    </dgm:pt>
    <dgm:pt modelId="{3A2C488F-6998-49C8-BD88-E8EC638F006F}" type="sibTrans" cxnId="{D500D2CB-F1E0-4ED6-8E01-666DAB0CD1D6}">
      <dgm:prSet/>
      <dgm:spPr/>
      <dgm:t>
        <a:bodyPr/>
        <a:lstStyle/>
        <a:p>
          <a:endParaRPr lang="en-US"/>
        </a:p>
      </dgm:t>
    </dgm:pt>
    <dgm:pt modelId="{B09DD951-3BBD-42AC-ACA1-7CA974AE33A6}">
      <dgm:prSet/>
      <dgm:spPr/>
      <dgm:t>
        <a:bodyPr/>
        <a:lstStyle/>
        <a:p>
          <a:r>
            <a:rPr lang="en-US" b="1"/>
            <a:t>Tümevarım:</a:t>
          </a:r>
          <a:r>
            <a:rPr lang="en-US"/>
            <a:t> Özel → Genel (</a:t>
          </a:r>
          <a:r>
            <a:rPr lang="en-US" b="1"/>
            <a:t>olasılık</a:t>
          </a:r>
          <a:r>
            <a:rPr lang="en-US"/>
            <a:t>)</a:t>
          </a:r>
        </a:p>
      </dgm:t>
    </dgm:pt>
    <dgm:pt modelId="{FF9C5F1F-D541-498E-98A1-3D998038BCCC}" type="parTrans" cxnId="{D52ADD86-A74B-40E8-A294-18BA24757093}">
      <dgm:prSet/>
      <dgm:spPr/>
      <dgm:t>
        <a:bodyPr/>
        <a:lstStyle/>
        <a:p>
          <a:endParaRPr lang="en-US"/>
        </a:p>
      </dgm:t>
    </dgm:pt>
    <dgm:pt modelId="{0FB41FD8-CA80-436B-AEF2-945587E5538C}" type="sibTrans" cxnId="{D52ADD86-A74B-40E8-A294-18BA24757093}">
      <dgm:prSet/>
      <dgm:spPr/>
      <dgm:t>
        <a:bodyPr/>
        <a:lstStyle/>
        <a:p>
          <a:endParaRPr lang="en-US"/>
        </a:p>
      </dgm:t>
    </dgm:pt>
    <dgm:pt modelId="{A0144454-8FC3-4B3C-9533-3412632721C9}">
      <dgm:prSet/>
      <dgm:spPr/>
      <dgm:t>
        <a:bodyPr/>
        <a:lstStyle/>
        <a:p>
          <a:r>
            <a:rPr lang="en-US" b="1"/>
            <a:t>Tümdengelim (Dedüksiyon)</a:t>
          </a:r>
          <a:endParaRPr lang="en-US" dirty="0"/>
        </a:p>
      </dgm:t>
    </dgm:pt>
    <dgm:pt modelId="{8272C871-E8FE-49E7-BB44-F317FDF7F8BC}" type="parTrans" cxnId="{34597C00-1168-47F7-AEFE-081D0FC59590}">
      <dgm:prSet/>
      <dgm:spPr/>
      <dgm:t>
        <a:bodyPr/>
        <a:lstStyle/>
        <a:p>
          <a:endParaRPr lang="en-US"/>
        </a:p>
      </dgm:t>
    </dgm:pt>
    <dgm:pt modelId="{62619FBF-30AF-48A9-83DD-2044F847574B}" type="sibTrans" cxnId="{34597C00-1168-47F7-AEFE-081D0FC59590}">
      <dgm:prSet/>
      <dgm:spPr/>
      <dgm:t>
        <a:bodyPr/>
        <a:lstStyle/>
        <a:p>
          <a:endParaRPr lang="en-US"/>
        </a:p>
      </dgm:t>
    </dgm:pt>
    <dgm:pt modelId="{7493F20C-DB86-48F1-8378-A2FE1DAA7BEB}">
      <dgm:prSet/>
      <dgm:spPr/>
      <dgm:t>
        <a:bodyPr/>
        <a:lstStyle/>
        <a:p>
          <a:r>
            <a:rPr lang="en-US" b="1"/>
            <a:t> Tümevarım (Endüksiyon)</a:t>
          </a:r>
          <a:endParaRPr lang="en-US"/>
        </a:p>
      </dgm:t>
    </dgm:pt>
    <dgm:pt modelId="{8A4419FB-DC50-4563-8229-30087804A53A}" type="parTrans" cxnId="{C7387514-E5DE-4210-A6EA-6AC5FC143283}">
      <dgm:prSet/>
      <dgm:spPr/>
      <dgm:t>
        <a:bodyPr/>
        <a:lstStyle/>
        <a:p>
          <a:endParaRPr lang="en-US"/>
        </a:p>
      </dgm:t>
    </dgm:pt>
    <dgm:pt modelId="{E5980321-476A-4E88-9E1F-67B653D7FC14}" type="sibTrans" cxnId="{C7387514-E5DE-4210-A6EA-6AC5FC143283}">
      <dgm:prSet/>
      <dgm:spPr/>
      <dgm:t>
        <a:bodyPr/>
        <a:lstStyle/>
        <a:p>
          <a:endParaRPr lang="en-US"/>
        </a:p>
      </dgm:t>
    </dgm:pt>
    <dgm:pt modelId="{DB9AEB0E-6CD3-4165-B576-0F87D95E0087}" type="pres">
      <dgm:prSet presAssocID="{77BBA0F6-BF91-4682-AD0E-6E310B49BEF4}" presName="linear" presStyleCnt="0">
        <dgm:presLayoutVars>
          <dgm:animLvl val="lvl"/>
          <dgm:resizeHandles val="exact"/>
        </dgm:presLayoutVars>
      </dgm:prSet>
      <dgm:spPr/>
    </dgm:pt>
    <dgm:pt modelId="{AF5B0BFD-13E4-4D9F-92EC-46C280223D28}" type="pres">
      <dgm:prSet presAssocID="{7E6C98E6-0A96-4747-977D-00A801A609F7}" presName="parentText" presStyleLbl="node1" presStyleIdx="0" presStyleCnt="11">
        <dgm:presLayoutVars>
          <dgm:chMax val="0"/>
          <dgm:bulletEnabled val="1"/>
        </dgm:presLayoutVars>
      </dgm:prSet>
      <dgm:spPr/>
    </dgm:pt>
    <dgm:pt modelId="{661A4E9F-723F-4849-B7E7-2ABF96C70C2F}" type="pres">
      <dgm:prSet presAssocID="{8D437B10-0BD8-4F4B-A043-C19F12845F60}" presName="spacer" presStyleCnt="0"/>
      <dgm:spPr/>
    </dgm:pt>
    <dgm:pt modelId="{2D71388C-992A-4147-BB4D-56E0BFAAB4E6}" type="pres">
      <dgm:prSet presAssocID="{A0144454-8FC3-4B3C-9533-3412632721C9}" presName="parentText" presStyleLbl="node1" presStyleIdx="1" presStyleCnt="11">
        <dgm:presLayoutVars>
          <dgm:chMax val="0"/>
          <dgm:bulletEnabled val="1"/>
        </dgm:presLayoutVars>
      </dgm:prSet>
      <dgm:spPr/>
    </dgm:pt>
    <dgm:pt modelId="{6BDFE16D-4AE2-482B-BA6B-0BEA70A4B72A}" type="pres">
      <dgm:prSet presAssocID="{62619FBF-30AF-48A9-83DD-2044F847574B}" presName="spacer" presStyleCnt="0"/>
      <dgm:spPr/>
    </dgm:pt>
    <dgm:pt modelId="{D48B421A-4591-4E1A-9F51-9392603AF74F}" type="pres">
      <dgm:prSet presAssocID="{EF70DAB1-3B5C-463C-8B29-09C09DA88267}" presName="parentText" presStyleLbl="node1" presStyleIdx="2" presStyleCnt="11">
        <dgm:presLayoutVars>
          <dgm:chMax val="0"/>
          <dgm:bulletEnabled val="1"/>
        </dgm:presLayoutVars>
      </dgm:prSet>
      <dgm:spPr/>
    </dgm:pt>
    <dgm:pt modelId="{E13DBCC0-E333-4204-A4C5-D9924246B4FD}" type="pres">
      <dgm:prSet presAssocID="{31405AD7-C79A-40FA-8138-76DCD213BDEF}" presName="spacer" presStyleCnt="0"/>
      <dgm:spPr/>
    </dgm:pt>
    <dgm:pt modelId="{07FE44F4-7B23-409F-B77C-A195731EA64B}" type="pres">
      <dgm:prSet presAssocID="{A6B870B5-72EA-40CE-8641-4450498929B1}" presName="parentText" presStyleLbl="node1" presStyleIdx="3" presStyleCnt="11">
        <dgm:presLayoutVars>
          <dgm:chMax val="0"/>
          <dgm:bulletEnabled val="1"/>
        </dgm:presLayoutVars>
      </dgm:prSet>
      <dgm:spPr/>
    </dgm:pt>
    <dgm:pt modelId="{2CDB22BD-2F64-4C35-ABFF-074C948820D6}" type="pres">
      <dgm:prSet presAssocID="{9ADC87B0-C5B4-42D4-AD89-AEC8058C23AB}" presName="spacer" presStyleCnt="0"/>
      <dgm:spPr/>
    </dgm:pt>
    <dgm:pt modelId="{2033316D-1B5E-4AEE-845A-835B03A82215}" type="pres">
      <dgm:prSet presAssocID="{BADF61CE-6774-42DC-8333-1F69BF6C61AE}" presName="parentText" presStyleLbl="node1" presStyleIdx="4" presStyleCnt="11">
        <dgm:presLayoutVars>
          <dgm:chMax val="0"/>
          <dgm:bulletEnabled val="1"/>
        </dgm:presLayoutVars>
      </dgm:prSet>
      <dgm:spPr/>
    </dgm:pt>
    <dgm:pt modelId="{D7C59294-E8EC-4EBB-8BF5-FD37D8AFA308}" type="pres">
      <dgm:prSet presAssocID="{BADF61CE-6774-42DC-8333-1F69BF6C61AE}" presName="childText" presStyleLbl="revTx" presStyleIdx="0" presStyleCnt="2">
        <dgm:presLayoutVars>
          <dgm:bulletEnabled val="1"/>
        </dgm:presLayoutVars>
      </dgm:prSet>
      <dgm:spPr/>
    </dgm:pt>
    <dgm:pt modelId="{19B05109-3A23-45C4-805A-7BDD8C889E75}" type="pres">
      <dgm:prSet presAssocID="{06F7EAA4-20ED-40C6-9A60-93EAC12C983A}" presName="parentText" presStyleLbl="node1" presStyleIdx="5" presStyleCnt="11">
        <dgm:presLayoutVars>
          <dgm:chMax val="0"/>
          <dgm:bulletEnabled val="1"/>
        </dgm:presLayoutVars>
      </dgm:prSet>
      <dgm:spPr/>
    </dgm:pt>
    <dgm:pt modelId="{D9B9F228-17D4-42EA-9053-224EA4A7975B}" type="pres">
      <dgm:prSet presAssocID="{91B0D6E1-5B1E-4695-AF07-C6E2CAAE72E0}" presName="spacer" presStyleCnt="0"/>
      <dgm:spPr/>
    </dgm:pt>
    <dgm:pt modelId="{12AEF686-C23C-44BE-A6A6-F80653A10390}" type="pres">
      <dgm:prSet presAssocID="{518CCCF0-B97C-4A28-B5EE-E7323239555A}" presName="parentText" presStyleLbl="node1" presStyleIdx="6" presStyleCnt="11">
        <dgm:presLayoutVars>
          <dgm:chMax val="0"/>
          <dgm:bulletEnabled val="1"/>
        </dgm:presLayoutVars>
      </dgm:prSet>
      <dgm:spPr/>
    </dgm:pt>
    <dgm:pt modelId="{B6C70BC8-C67E-47E3-A46A-5118911856EF}" type="pres">
      <dgm:prSet presAssocID="{4706FE66-D2B3-4D35-B1C9-9D1031FC80E9}" presName="spacer" presStyleCnt="0"/>
      <dgm:spPr/>
    </dgm:pt>
    <dgm:pt modelId="{6C130CAD-1EB9-4813-8C21-F5A3FC4FBCA8}" type="pres">
      <dgm:prSet presAssocID="{3B0F82AC-7C41-44D9-A1EB-DFDCC5C775DD}" presName="parentText" presStyleLbl="node1" presStyleIdx="7" presStyleCnt="11">
        <dgm:presLayoutVars>
          <dgm:chMax val="0"/>
          <dgm:bulletEnabled val="1"/>
        </dgm:presLayoutVars>
      </dgm:prSet>
      <dgm:spPr/>
    </dgm:pt>
    <dgm:pt modelId="{AB9E28C9-8F19-4268-9A30-ABDE1ED5F5BD}" type="pres">
      <dgm:prSet presAssocID="{3B0F82AC-7C41-44D9-A1EB-DFDCC5C775DD}" presName="childText" presStyleLbl="revTx" presStyleIdx="1" presStyleCnt="2">
        <dgm:presLayoutVars>
          <dgm:bulletEnabled val="1"/>
        </dgm:presLayoutVars>
      </dgm:prSet>
      <dgm:spPr/>
    </dgm:pt>
    <dgm:pt modelId="{FFB2A4AB-BC64-48BC-94A4-9DBEE829AE0A}" type="pres">
      <dgm:prSet presAssocID="{2A36D271-5514-4EA9-81B4-FA9800BD3E76}" presName="parentText" presStyleLbl="node1" presStyleIdx="8" presStyleCnt="11">
        <dgm:presLayoutVars>
          <dgm:chMax val="0"/>
          <dgm:bulletEnabled val="1"/>
        </dgm:presLayoutVars>
      </dgm:prSet>
      <dgm:spPr/>
    </dgm:pt>
    <dgm:pt modelId="{DD763443-C059-43A2-B964-42F52D0CF4F2}" type="pres">
      <dgm:prSet presAssocID="{109631F8-B0C7-40E1-B6B3-BEC5E320B78C}" presName="spacer" presStyleCnt="0"/>
      <dgm:spPr/>
    </dgm:pt>
    <dgm:pt modelId="{7A00B962-AEEF-4414-A224-B503A56448B2}" type="pres">
      <dgm:prSet presAssocID="{F018EFCB-2911-4EE6-ADA0-D4E0F5DA3F77}" presName="parentText" presStyleLbl="node1" presStyleIdx="9" presStyleCnt="11">
        <dgm:presLayoutVars>
          <dgm:chMax val="0"/>
          <dgm:bulletEnabled val="1"/>
        </dgm:presLayoutVars>
      </dgm:prSet>
      <dgm:spPr/>
    </dgm:pt>
    <dgm:pt modelId="{CCF59D6D-99E6-426D-8470-A4278D9E59EE}" type="pres">
      <dgm:prSet presAssocID="{3A2C488F-6998-49C8-BD88-E8EC638F006F}" presName="spacer" presStyleCnt="0"/>
      <dgm:spPr/>
    </dgm:pt>
    <dgm:pt modelId="{50EB02C8-58FF-421A-9116-518C138C5E16}" type="pres">
      <dgm:prSet presAssocID="{B09DD951-3BBD-42AC-ACA1-7CA974AE33A6}" presName="parentText" presStyleLbl="node1" presStyleIdx="10" presStyleCnt="11">
        <dgm:presLayoutVars>
          <dgm:chMax val="0"/>
          <dgm:bulletEnabled val="1"/>
        </dgm:presLayoutVars>
      </dgm:prSet>
      <dgm:spPr/>
    </dgm:pt>
  </dgm:ptLst>
  <dgm:cxnLst>
    <dgm:cxn modelId="{34597C00-1168-47F7-AEFE-081D0FC59590}" srcId="{77BBA0F6-BF91-4682-AD0E-6E310B49BEF4}" destId="{A0144454-8FC3-4B3C-9533-3412632721C9}" srcOrd="1" destOrd="0" parTransId="{8272C871-E8FE-49E7-BB44-F317FDF7F8BC}" sibTransId="{62619FBF-30AF-48A9-83DD-2044F847574B}"/>
    <dgm:cxn modelId="{98B1CB05-BFF2-43E8-AB81-E85C09A23166}" srcId="{3B0F82AC-7C41-44D9-A1EB-DFDCC5C775DD}" destId="{A538F738-8C2D-42B5-8300-E07580F6ABDB}" srcOrd="1" destOrd="0" parTransId="{68D8CC31-88A8-4105-A2EB-352A1410AEFA}" sibTransId="{2F78D6C4-9BAE-4446-A7BF-27E0E2E9759C}"/>
    <dgm:cxn modelId="{DC52770E-A174-4585-86C5-F12516E90245}" srcId="{77BBA0F6-BF91-4682-AD0E-6E310B49BEF4}" destId="{3B0F82AC-7C41-44D9-A1EB-DFDCC5C775DD}" srcOrd="7" destOrd="0" parTransId="{E7997AFA-E423-4EC0-B7AA-74E77AA420E8}" sibTransId="{8C7598D1-9B46-4198-815B-78C50624EC92}"/>
    <dgm:cxn modelId="{C7387514-E5DE-4210-A6EA-6AC5FC143283}" srcId="{BADF61CE-6774-42DC-8333-1F69BF6C61AE}" destId="{7493F20C-DB86-48F1-8378-A2FE1DAA7BEB}" srcOrd="3" destOrd="0" parTransId="{8A4419FB-DC50-4563-8229-30087804A53A}" sibTransId="{E5980321-476A-4E88-9E1F-67B653D7FC14}"/>
    <dgm:cxn modelId="{C187912C-BF7C-4F11-9200-E69B3A08CD58}" type="presOf" srcId="{2A36D271-5514-4EA9-81B4-FA9800BD3E76}" destId="{FFB2A4AB-BC64-48BC-94A4-9DBEE829AE0A}" srcOrd="0" destOrd="0" presId="urn:microsoft.com/office/officeart/2005/8/layout/vList2"/>
    <dgm:cxn modelId="{1CC3A52D-5863-43A4-A57B-C82FD0B672C5}" srcId="{77BBA0F6-BF91-4682-AD0E-6E310B49BEF4}" destId="{BADF61CE-6774-42DC-8333-1F69BF6C61AE}" srcOrd="4" destOrd="0" parTransId="{D8D5A497-9C2A-41DC-836D-0BE8F2A7294A}" sibTransId="{C404524D-458C-464E-A6F6-3A2F02E2DF03}"/>
    <dgm:cxn modelId="{174CC137-A732-4231-B7B2-287B77D845C9}" type="presOf" srcId="{518CCCF0-B97C-4A28-B5EE-E7323239555A}" destId="{12AEF686-C23C-44BE-A6A6-F80653A10390}" srcOrd="0" destOrd="0" presId="urn:microsoft.com/office/officeart/2005/8/layout/vList2"/>
    <dgm:cxn modelId="{A3FDE95C-F8AB-44DF-83FF-E8D97ED38E6E}" type="presOf" srcId="{F018EFCB-2911-4EE6-ADA0-D4E0F5DA3F77}" destId="{7A00B962-AEEF-4414-A224-B503A56448B2}" srcOrd="0" destOrd="0" presId="urn:microsoft.com/office/officeart/2005/8/layout/vList2"/>
    <dgm:cxn modelId="{116EBC61-C1B9-4D97-B6EC-1B2E38452459}" srcId="{77BBA0F6-BF91-4682-AD0E-6E310B49BEF4}" destId="{06F7EAA4-20ED-40C6-9A60-93EAC12C983A}" srcOrd="5" destOrd="0" parTransId="{C22602C3-111B-457B-A62F-F0FD3A4F1652}" sibTransId="{91B0D6E1-5B1E-4695-AF07-C6E2CAAE72E0}"/>
    <dgm:cxn modelId="{85B98143-B38A-45A1-9F52-305751831707}" type="presOf" srcId="{06F7EAA4-20ED-40C6-9A60-93EAC12C983A}" destId="{19B05109-3A23-45C4-805A-7BDD8C889E75}" srcOrd="0" destOrd="0" presId="urn:microsoft.com/office/officeart/2005/8/layout/vList2"/>
    <dgm:cxn modelId="{F8758464-1344-467E-911B-CAACF8BEEB80}" srcId="{77BBA0F6-BF91-4682-AD0E-6E310B49BEF4}" destId="{7E6C98E6-0A96-4747-977D-00A801A609F7}" srcOrd="0" destOrd="0" parTransId="{7E7B1B30-1157-4EE3-A15B-8AECB47792D1}" sibTransId="{8D437B10-0BD8-4F4B-A043-C19F12845F60}"/>
    <dgm:cxn modelId="{FE81F746-C087-4229-8302-847CE26ED1E3}" type="presOf" srcId="{A538F738-8C2D-42B5-8300-E07580F6ABDB}" destId="{AB9E28C9-8F19-4268-9A30-ABDE1ED5F5BD}" srcOrd="0" destOrd="1" presId="urn:microsoft.com/office/officeart/2005/8/layout/vList2"/>
    <dgm:cxn modelId="{340A6149-A8CF-44EF-9323-ECD55B7989F0}" type="presOf" srcId="{7493F20C-DB86-48F1-8378-A2FE1DAA7BEB}" destId="{D7C59294-E8EC-4EBB-8BF5-FD37D8AFA308}" srcOrd="0" destOrd="3" presId="urn:microsoft.com/office/officeart/2005/8/layout/vList2"/>
    <dgm:cxn modelId="{72A09150-6B40-44F2-BFCA-B53A2F2F9BC6}" type="presOf" srcId="{3B0F82AC-7C41-44D9-A1EB-DFDCC5C775DD}" destId="{6C130CAD-1EB9-4813-8C21-F5A3FC4FBCA8}" srcOrd="0" destOrd="0" presId="urn:microsoft.com/office/officeart/2005/8/layout/vList2"/>
    <dgm:cxn modelId="{FF666451-310B-4F83-B0F0-FE990F6F020C}" type="presOf" srcId="{7E6C98E6-0A96-4747-977D-00A801A609F7}" destId="{AF5B0BFD-13E4-4D9F-92EC-46C280223D28}" srcOrd="0" destOrd="0" presId="urn:microsoft.com/office/officeart/2005/8/layout/vList2"/>
    <dgm:cxn modelId="{829C4D79-A321-4DD5-BE6F-9FD21C257814}" srcId="{BADF61CE-6774-42DC-8333-1F69BF6C61AE}" destId="{FB2F757A-7EA0-47AE-8BCC-CCC396F24ED2}" srcOrd="2" destOrd="0" parTransId="{156C9A9E-3148-4F15-88A5-9079D7F1E1BB}" sibTransId="{2286A684-D8B1-4495-8208-E88CA5DE2922}"/>
    <dgm:cxn modelId="{7C704A7E-0C32-4EC5-91DA-5D43D79FBC86}" srcId="{BADF61CE-6774-42DC-8333-1F69BF6C61AE}" destId="{5493E4A0-14D2-4DAC-8077-1E39171BB120}" srcOrd="1" destOrd="0" parTransId="{AE8443D6-5E28-4D3C-AA1C-7EFC22032463}" sibTransId="{92A62C99-2BA4-4396-8AC5-557C464DF9B7}"/>
    <dgm:cxn modelId="{EC677881-955C-42FB-ADDC-57FB34CF5B17}" type="presOf" srcId="{A0144454-8FC3-4B3C-9533-3412632721C9}" destId="{2D71388C-992A-4147-BB4D-56E0BFAAB4E6}" srcOrd="0" destOrd="0" presId="urn:microsoft.com/office/officeart/2005/8/layout/vList2"/>
    <dgm:cxn modelId="{DD920C86-613B-4387-BD83-01B82209368E}" srcId="{77BBA0F6-BF91-4682-AD0E-6E310B49BEF4}" destId="{EF70DAB1-3B5C-463C-8B29-09C09DA88267}" srcOrd="2" destOrd="0" parTransId="{8750DE1A-E71E-46EB-B525-C1B987CECED5}" sibTransId="{31405AD7-C79A-40FA-8138-76DCD213BDEF}"/>
    <dgm:cxn modelId="{D52ADD86-A74B-40E8-A294-18BA24757093}" srcId="{77BBA0F6-BF91-4682-AD0E-6E310B49BEF4}" destId="{B09DD951-3BBD-42AC-ACA1-7CA974AE33A6}" srcOrd="10" destOrd="0" parTransId="{FF9C5F1F-D541-498E-98A1-3D998038BCCC}" sibTransId="{0FB41FD8-CA80-436B-AEF2-945587E5538C}"/>
    <dgm:cxn modelId="{7300A28F-5724-4B17-B298-A8624652E8FB}" type="presOf" srcId="{5493E4A0-14D2-4DAC-8077-1E39171BB120}" destId="{D7C59294-E8EC-4EBB-8BF5-FD37D8AFA308}" srcOrd="0" destOrd="1" presId="urn:microsoft.com/office/officeart/2005/8/layout/vList2"/>
    <dgm:cxn modelId="{0786E290-B5D8-4274-8ECF-85B8233D4C6C}" srcId="{77BBA0F6-BF91-4682-AD0E-6E310B49BEF4}" destId="{2A36D271-5514-4EA9-81B4-FA9800BD3E76}" srcOrd="8" destOrd="0" parTransId="{EC0A78E9-7627-4C17-95D0-B12F99C80F4B}" sibTransId="{109631F8-B0C7-40E1-B6B3-BEC5E320B78C}"/>
    <dgm:cxn modelId="{182A6899-A3C9-4536-BD47-DA59EB13F6C6}" type="presOf" srcId="{EF70DAB1-3B5C-463C-8B29-09C09DA88267}" destId="{D48B421A-4591-4E1A-9F51-9392603AF74F}" srcOrd="0" destOrd="0" presId="urn:microsoft.com/office/officeart/2005/8/layout/vList2"/>
    <dgm:cxn modelId="{237165A6-7297-4469-B718-BB4AE0883E56}" type="presOf" srcId="{B09DD951-3BBD-42AC-ACA1-7CA974AE33A6}" destId="{50EB02C8-58FF-421A-9116-518C138C5E16}" srcOrd="0" destOrd="0" presId="urn:microsoft.com/office/officeart/2005/8/layout/vList2"/>
    <dgm:cxn modelId="{DF0B3FA8-E52A-42C5-8E3D-18463022E9F0}" type="presOf" srcId="{867A6BDC-BDD4-431B-BE79-830E55205569}" destId="{D7C59294-E8EC-4EBB-8BF5-FD37D8AFA308}" srcOrd="0" destOrd="0" presId="urn:microsoft.com/office/officeart/2005/8/layout/vList2"/>
    <dgm:cxn modelId="{86F3A7B1-199C-42FC-BBBA-BD32AF3328AA}" srcId="{BADF61CE-6774-42DC-8333-1F69BF6C61AE}" destId="{867A6BDC-BDD4-431B-BE79-830E55205569}" srcOrd="0" destOrd="0" parTransId="{4D7A0CE1-38E5-4B1B-A035-1B15CAEEEB85}" sibTransId="{66A3ADE3-D442-422E-B334-3167000E5C07}"/>
    <dgm:cxn modelId="{1CC160B9-C1F4-4C89-AE37-4742CE9CB726}" type="presOf" srcId="{A6B870B5-72EA-40CE-8641-4450498929B1}" destId="{07FE44F4-7B23-409F-B77C-A195731EA64B}" srcOrd="0" destOrd="0" presId="urn:microsoft.com/office/officeart/2005/8/layout/vList2"/>
    <dgm:cxn modelId="{7C079FC9-2097-41DA-8BEE-B384ED88B4AA}" srcId="{77BBA0F6-BF91-4682-AD0E-6E310B49BEF4}" destId="{518CCCF0-B97C-4A28-B5EE-E7323239555A}" srcOrd="6" destOrd="0" parTransId="{C7C81FE3-4BBB-463E-BB09-B3402E173008}" sibTransId="{4706FE66-D2B3-4D35-B1C9-9D1031FC80E9}"/>
    <dgm:cxn modelId="{D500D2CB-F1E0-4ED6-8E01-666DAB0CD1D6}" srcId="{77BBA0F6-BF91-4682-AD0E-6E310B49BEF4}" destId="{F018EFCB-2911-4EE6-ADA0-D4E0F5DA3F77}" srcOrd="9" destOrd="0" parTransId="{6FB97487-F282-40B7-BC19-7BAD80EE7E80}" sibTransId="{3A2C488F-6998-49C8-BD88-E8EC638F006F}"/>
    <dgm:cxn modelId="{B685FCD9-0A94-4503-937F-70381D5F5663}" srcId="{77BBA0F6-BF91-4682-AD0E-6E310B49BEF4}" destId="{A6B870B5-72EA-40CE-8641-4450498929B1}" srcOrd="3" destOrd="0" parTransId="{9F6B7978-4351-4DCC-B8A0-386C58038B55}" sibTransId="{9ADC87B0-C5B4-42D4-AD89-AEC8058C23AB}"/>
    <dgm:cxn modelId="{341E74DB-A6F3-4F3C-99C2-3B739F6934D0}" type="presOf" srcId="{BDDA07AB-5C73-4667-9301-F870EDBFA72F}" destId="{AB9E28C9-8F19-4268-9A30-ABDE1ED5F5BD}" srcOrd="0" destOrd="0" presId="urn:microsoft.com/office/officeart/2005/8/layout/vList2"/>
    <dgm:cxn modelId="{557CE4DB-5F29-431C-94E2-50342E0321F8}" srcId="{3B0F82AC-7C41-44D9-A1EB-DFDCC5C775DD}" destId="{BDDA07AB-5C73-4667-9301-F870EDBFA72F}" srcOrd="0" destOrd="0" parTransId="{3F7496C5-B40A-4A37-BD40-67F872A11DA6}" sibTransId="{C0A7CBCE-D608-4549-AA4F-AA36FF844297}"/>
    <dgm:cxn modelId="{F8731AF8-F271-4206-9585-D438F025CF93}" type="presOf" srcId="{77BBA0F6-BF91-4682-AD0E-6E310B49BEF4}" destId="{DB9AEB0E-6CD3-4165-B576-0F87D95E0087}" srcOrd="0" destOrd="0" presId="urn:microsoft.com/office/officeart/2005/8/layout/vList2"/>
    <dgm:cxn modelId="{FED552F9-5A13-466D-97AD-411845982E6F}" type="presOf" srcId="{FB2F757A-7EA0-47AE-8BCC-CCC396F24ED2}" destId="{D7C59294-E8EC-4EBB-8BF5-FD37D8AFA308}" srcOrd="0" destOrd="2" presId="urn:microsoft.com/office/officeart/2005/8/layout/vList2"/>
    <dgm:cxn modelId="{4A2928FC-175C-4E10-A0CA-1D9757A3CF1F}" type="presOf" srcId="{BADF61CE-6774-42DC-8333-1F69BF6C61AE}" destId="{2033316D-1B5E-4AEE-845A-835B03A82215}" srcOrd="0" destOrd="0" presId="urn:microsoft.com/office/officeart/2005/8/layout/vList2"/>
    <dgm:cxn modelId="{032B754B-7506-4B51-BC27-821D748FB450}" type="presParOf" srcId="{DB9AEB0E-6CD3-4165-B576-0F87D95E0087}" destId="{AF5B0BFD-13E4-4D9F-92EC-46C280223D28}" srcOrd="0" destOrd="0" presId="urn:microsoft.com/office/officeart/2005/8/layout/vList2"/>
    <dgm:cxn modelId="{924BA480-E0B6-422F-A46E-F6C871297E26}" type="presParOf" srcId="{DB9AEB0E-6CD3-4165-B576-0F87D95E0087}" destId="{661A4E9F-723F-4849-B7E7-2ABF96C70C2F}" srcOrd="1" destOrd="0" presId="urn:microsoft.com/office/officeart/2005/8/layout/vList2"/>
    <dgm:cxn modelId="{3AABEF0A-57F2-421B-AB95-26DF535F4E8D}" type="presParOf" srcId="{DB9AEB0E-6CD3-4165-B576-0F87D95E0087}" destId="{2D71388C-992A-4147-BB4D-56E0BFAAB4E6}" srcOrd="2" destOrd="0" presId="urn:microsoft.com/office/officeart/2005/8/layout/vList2"/>
    <dgm:cxn modelId="{0554045F-FB9F-4E55-83F8-331B3005C7A9}" type="presParOf" srcId="{DB9AEB0E-6CD3-4165-B576-0F87D95E0087}" destId="{6BDFE16D-4AE2-482B-BA6B-0BEA70A4B72A}" srcOrd="3" destOrd="0" presId="urn:microsoft.com/office/officeart/2005/8/layout/vList2"/>
    <dgm:cxn modelId="{A2C76FFC-44D3-4E70-966F-BBF7ABAAE908}" type="presParOf" srcId="{DB9AEB0E-6CD3-4165-B576-0F87D95E0087}" destId="{D48B421A-4591-4E1A-9F51-9392603AF74F}" srcOrd="4" destOrd="0" presId="urn:microsoft.com/office/officeart/2005/8/layout/vList2"/>
    <dgm:cxn modelId="{438E1CA9-708D-4369-A945-6748D62F6E48}" type="presParOf" srcId="{DB9AEB0E-6CD3-4165-B576-0F87D95E0087}" destId="{E13DBCC0-E333-4204-A4C5-D9924246B4FD}" srcOrd="5" destOrd="0" presId="urn:microsoft.com/office/officeart/2005/8/layout/vList2"/>
    <dgm:cxn modelId="{163CEC00-110F-4087-BF0A-736AB5042E42}" type="presParOf" srcId="{DB9AEB0E-6CD3-4165-B576-0F87D95E0087}" destId="{07FE44F4-7B23-409F-B77C-A195731EA64B}" srcOrd="6" destOrd="0" presId="urn:microsoft.com/office/officeart/2005/8/layout/vList2"/>
    <dgm:cxn modelId="{2C805B83-C96F-4D27-86AB-479610348610}" type="presParOf" srcId="{DB9AEB0E-6CD3-4165-B576-0F87D95E0087}" destId="{2CDB22BD-2F64-4C35-ABFF-074C948820D6}" srcOrd="7" destOrd="0" presId="urn:microsoft.com/office/officeart/2005/8/layout/vList2"/>
    <dgm:cxn modelId="{C9BD0D9B-1787-4E0D-8BF4-B5C6C7D7F859}" type="presParOf" srcId="{DB9AEB0E-6CD3-4165-B576-0F87D95E0087}" destId="{2033316D-1B5E-4AEE-845A-835B03A82215}" srcOrd="8" destOrd="0" presId="urn:microsoft.com/office/officeart/2005/8/layout/vList2"/>
    <dgm:cxn modelId="{D51A152E-E47A-4BB2-AE18-48C9ECA65252}" type="presParOf" srcId="{DB9AEB0E-6CD3-4165-B576-0F87D95E0087}" destId="{D7C59294-E8EC-4EBB-8BF5-FD37D8AFA308}" srcOrd="9" destOrd="0" presId="urn:microsoft.com/office/officeart/2005/8/layout/vList2"/>
    <dgm:cxn modelId="{09AB032B-F859-41BB-BA92-AABA9FB90472}" type="presParOf" srcId="{DB9AEB0E-6CD3-4165-B576-0F87D95E0087}" destId="{19B05109-3A23-45C4-805A-7BDD8C889E75}" srcOrd="10" destOrd="0" presId="urn:microsoft.com/office/officeart/2005/8/layout/vList2"/>
    <dgm:cxn modelId="{69987FE5-68EF-4A38-949F-C7FA8D9FF53E}" type="presParOf" srcId="{DB9AEB0E-6CD3-4165-B576-0F87D95E0087}" destId="{D9B9F228-17D4-42EA-9053-224EA4A7975B}" srcOrd="11" destOrd="0" presId="urn:microsoft.com/office/officeart/2005/8/layout/vList2"/>
    <dgm:cxn modelId="{12CE144A-3558-482C-B1F1-45386D4496CA}" type="presParOf" srcId="{DB9AEB0E-6CD3-4165-B576-0F87D95E0087}" destId="{12AEF686-C23C-44BE-A6A6-F80653A10390}" srcOrd="12" destOrd="0" presId="urn:microsoft.com/office/officeart/2005/8/layout/vList2"/>
    <dgm:cxn modelId="{D0B5E994-B903-4742-B402-7118B3C7B426}" type="presParOf" srcId="{DB9AEB0E-6CD3-4165-B576-0F87D95E0087}" destId="{B6C70BC8-C67E-47E3-A46A-5118911856EF}" srcOrd="13" destOrd="0" presId="urn:microsoft.com/office/officeart/2005/8/layout/vList2"/>
    <dgm:cxn modelId="{160647CF-5FBE-44DC-BC84-5781FA53563E}" type="presParOf" srcId="{DB9AEB0E-6CD3-4165-B576-0F87D95E0087}" destId="{6C130CAD-1EB9-4813-8C21-F5A3FC4FBCA8}" srcOrd="14" destOrd="0" presId="urn:microsoft.com/office/officeart/2005/8/layout/vList2"/>
    <dgm:cxn modelId="{86A88D66-E732-4B0D-9BD1-F3CD50DB18E2}" type="presParOf" srcId="{DB9AEB0E-6CD3-4165-B576-0F87D95E0087}" destId="{AB9E28C9-8F19-4268-9A30-ABDE1ED5F5BD}" srcOrd="15" destOrd="0" presId="urn:microsoft.com/office/officeart/2005/8/layout/vList2"/>
    <dgm:cxn modelId="{2E41F674-F6D9-4FEF-96A1-41ECD6737CE9}" type="presParOf" srcId="{DB9AEB0E-6CD3-4165-B576-0F87D95E0087}" destId="{FFB2A4AB-BC64-48BC-94A4-9DBEE829AE0A}" srcOrd="16" destOrd="0" presId="urn:microsoft.com/office/officeart/2005/8/layout/vList2"/>
    <dgm:cxn modelId="{F44730D3-ECBF-4778-AD02-C9CAAE3431A9}" type="presParOf" srcId="{DB9AEB0E-6CD3-4165-B576-0F87D95E0087}" destId="{DD763443-C059-43A2-B964-42F52D0CF4F2}" srcOrd="17" destOrd="0" presId="urn:microsoft.com/office/officeart/2005/8/layout/vList2"/>
    <dgm:cxn modelId="{236C1C69-B4FF-4028-890E-3654671BE120}" type="presParOf" srcId="{DB9AEB0E-6CD3-4165-B576-0F87D95E0087}" destId="{7A00B962-AEEF-4414-A224-B503A56448B2}" srcOrd="18" destOrd="0" presId="urn:microsoft.com/office/officeart/2005/8/layout/vList2"/>
    <dgm:cxn modelId="{4B55B945-387D-4F5D-9EED-24B5D3EEDE12}" type="presParOf" srcId="{DB9AEB0E-6CD3-4165-B576-0F87D95E0087}" destId="{CCF59D6D-99E6-426D-8470-A4278D9E59EE}" srcOrd="19" destOrd="0" presId="urn:microsoft.com/office/officeart/2005/8/layout/vList2"/>
    <dgm:cxn modelId="{A8CE1B89-71B5-40D3-AFB8-66B701CD097B}" type="presParOf" srcId="{DB9AEB0E-6CD3-4165-B576-0F87D95E0087}" destId="{50EB02C8-58FF-421A-9116-518C138C5E16}" srcOrd="2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6ECED5-A37D-48F8-9EF2-62C433A72EE3}" type="doc">
      <dgm:prSet loTypeId="urn:microsoft.com/office/officeart/2005/8/layout/venn3" loCatId="relationship" qsTypeId="urn:microsoft.com/office/officeart/2005/8/quickstyle/simple1" qsCatId="simple" csTypeId="urn:microsoft.com/office/officeart/2005/8/colors/accent3_1" csCatId="accent3" phldr="1"/>
      <dgm:spPr/>
      <dgm:t>
        <a:bodyPr/>
        <a:lstStyle/>
        <a:p>
          <a:endParaRPr lang="en-US"/>
        </a:p>
      </dgm:t>
    </dgm:pt>
    <dgm:pt modelId="{B453929E-9809-483A-8982-B9C2F381F905}">
      <dgm:prSet custT="1"/>
      <dgm:spPr/>
      <dgm:t>
        <a:bodyPr/>
        <a:lstStyle/>
        <a:p>
          <a:r>
            <a:rPr lang="en-US" sz="900" dirty="0" err="1"/>
            <a:t>Çalışmalarda</a:t>
          </a:r>
          <a:r>
            <a:rPr lang="en-US" sz="900" dirty="0"/>
            <a:t> </a:t>
          </a:r>
          <a:r>
            <a:rPr lang="en-US" sz="900" dirty="0" err="1"/>
            <a:t>ister</a:t>
          </a:r>
          <a:r>
            <a:rPr lang="en-US" sz="900" dirty="0"/>
            <a:t> </a:t>
          </a:r>
          <a:r>
            <a:rPr lang="en-US" sz="900" dirty="0" err="1"/>
            <a:t>bir</a:t>
          </a:r>
          <a:r>
            <a:rPr lang="en-US" sz="900" dirty="0"/>
            <a:t> </a:t>
          </a:r>
          <a:r>
            <a:rPr lang="en-US" sz="900" dirty="0" err="1"/>
            <a:t>problemin</a:t>
          </a:r>
          <a:r>
            <a:rPr lang="en-US" sz="900" dirty="0"/>
            <a:t> </a:t>
          </a:r>
          <a:r>
            <a:rPr lang="en-US" sz="900" dirty="0" err="1"/>
            <a:t>çözümünü</a:t>
          </a:r>
          <a:r>
            <a:rPr lang="en-US" sz="900" dirty="0"/>
            <a:t> </a:t>
          </a:r>
          <a:r>
            <a:rPr lang="en-US" sz="900" dirty="0" err="1"/>
            <a:t>aransın</a:t>
          </a:r>
          <a:r>
            <a:rPr lang="en-US" sz="900" dirty="0"/>
            <a:t> </a:t>
          </a:r>
          <a:r>
            <a:rPr lang="en-US" sz="900" dirty="0" err="1"/>
            <a:t>ister</a:t>
          </a:r>
          <a:r>
            <a:rPr lang="en-US" sz="900" dirty="0"/>
            <a:t> </a:t>
          </a:r>
          <a:r>
            <a:rPr lang="en-US" sz="900" dirty="0" err="1"/>
            <a:t>literatüre</a:t>
          </a:r>
          <a:r>
            <a:rPr lang="en-US" sz="900" dirty="0"/>
            <a:t> </a:t>
          </a:r>
          <a:r>
            <a:rPr lang="en-US" sz="900" dirty="0" err="1"/>
            <a:t>katkı</a:t>
          </a:r>
          <a:r>
            <a:rPr lang="en-US" sz="900" dirty="0"/>
            <a:t> </a:t>
          </a:r>
          <a:r>
            <a:rPr lang="en-US" sz="900" dirty="0" err="1"/>
            <a:t>sağlamak</a:t>
          </a:r>
          <a:r>
            <a:rPr lang="en-US" sz="900" dirty="0"/>
            <a:t> </a:t>
          </a:r>
          <a:r>
            <a:rPr lang="en-US" sz="900" dirty="0" err="1"/>
            <a:t>istensin</a:t>
          </a:r>
          <a:r>
            <a:rPr lang="en-US" sz="900" dirty="0"/>
            <a:t>, </a:t>
          </a:r>
          <a:r>
            <a:rPr lang="en-US" sz="900" dirty="0" err="1"/>
            <a:t>ya</a:t>
          </a:r>
          <a:r>
            <a:rPr lang="en-US" sz="900" dirty="0"/>
            <a:t> da </a:t>
          </a:r>
          <a:r>
            <a:rPr lang="en-US" sz="900" dirty="0" err="1"/>
            <a:t>bir</a:t>
          </a:r>
          <a:r>
            <a:rPr lang="en-US" sz="900" dirty="0"/>
            <a:t> </a:t>
          </a:r>
          <a:r>
            <a:rPr lang="en-US" sz="900" dirty="0" err="1"/>
            <a:t>bilgi</a:t>
          </a:r>
          <a:r>
            <a:rPr lang="en-US" sz="900" dirty="0"/>
            <a:t> test </a:t>
          </a:r>
          <a:r>
            <a:rPr lang="en-US" sz="900" dirty="0" err="1"/>
            <a:t>edilmek</a:t>
          </a:r>
          <a:r>
            <a:rPr lang="en-US" sz="900" dirty="0"/>
            <a:t> </a:t>
          </a:r>
          <a:r>
            <a:rPr lang="en-US" sz="900" dirty="0" err="1"/>
            <a:t>veya</a:t>
          </a:r>
          <a:r>
            <a:rPr lang="en-US" sz="900" dirty="0"/>
            <a:t> </a:t>
          </a:r>
          <a:r>
            <a:rPr lang="en-US" sz="900" dirty="0" err="1"/>
            <a:t>daha</a:t>
          </a:r>
          <a:r>
            <a:rPr lang="en-US" sz="900" dirty="0"/>
            <a:t> </a:t>
          </a:r>
          <a:r>
            <a:rPr lang="en-US" sz="900" dirty="0" err="1"/>
            <a:t>ileriye</a:t>
          </a:r>
          <a:r>
            <a:rPr lang="en-US" sz="900" dirty="0"/>
            <a:t> </a:t>
          </a:r>
          <a:r>
            <a:rPr lang="en-US" sz="900" dirty="0" err="1"/>
            <a:t>taşınmak</a:t>
          </a:r>
          <a:r>
            <a:rPr lang="en-US" sz="900" dirty="0"/>
            <a:t> </a:t>
          </a:r>
          <a:r>
            <a:rPr lang="en-US" sz="900" dirty="0" err="1"/>
            <a:t>istensin</a:t>
          </a:r>
          <a:r>
            <a:rPr lang="en-US" sz="900" dirty="0"/>
            <a:t>; </a:t>
          </a:r>
        </a:p>
      </dgm:t>
    </dgm:pt>
    <dgm:pt modelId="{6D39B913-2AEC-414F-BD6F-5E63B462E5A7}" type="parTrans" cxnId="{16A5C51C-DDCF-4068-A2E2-6C2C49F40C50}">
      <dgm:prSet/>
      <dgm:spPr/>
      <dgm:t>
        <a:bodyPr/>
        <a:lstStyle/>
        <a:p>
          <a:endParaRPr lang="en-US"/>
        </a:p>
      </dgm:t>
    </dgm:pt>
    <dgm:pt modelId="{4C7D0A79-B950-4894-98DF-BB1903313F70}" type="sibTrans" cxnId="{16A5C51C-DDCF-4068-A2E2-6C2C49F40C50}">
      <dgm:prSet/>
      <dgm:spPr/>
      <dgm:t>
        <a:bodyPr/>
        <a:lstStyle/>
        <a:p>
          <a:endParaRPr lang="en-US"/>
        </a:p>
      </dgm:t>
    </dgm:pt>
    <dgm:pt modelId="{3311DDD0-1CE2-4E75-998D-F0AE051DE7E0}">
      <dgm:prSet custT="1"/>
      <dgm:spPr/>
      <dgm:t>
        <a:bodyPr/>
        <a:lstStyle/>
        <a:p>
          <a:r>
            <a:rPr lang="en-US" sz="900" dirty="0" err="1"/>
            <a:t>Araştırmanın</a:t>
          </a:r>
          <a:r>
            <a:rPr lang="en-US" sz="900" dirty="0"/>
            <a:t> </a:t>
          </a:r>
          <a:r>
            <a:rPr lang="en-US" sz="900" dirty="0" err="1"/>
            <a:t>Tasarlanması</a:t>
          </a:r>
          <a:r>
            <a:rPr lang="en-US" sz="900" dirty="0"/>
            <a:t>,</a:t>
          </a:r>
        </a:p>
      </dgm:t>
    </dgm:pt>
    <dgm:pt modelId="{2D222AFC-E818-49A9-87F7-E018FEEA1E99}" type="parTrans" cxnId="{2B61C970-BEB9-41BB-8507-8AA0B6523996}">
      <dgm:prSet/>
      <dgm:spPr/>
      <dgm:t>
        <a:bodyPr/>
        <a:lstStyle/>
        <a:p>
          <a:endParaRPr lang="en-US"/>
        </a:p>
      </dgm:t>
    </dgm:pt>
    <dgm:pt modelId="{DC2F6D78-423D-4199-92F0-0C8A233A8DF1}" type="sibTrans" cxnId="{2B61C970-BEB9-41BB-8507-8AA0B6523996}">
      <dgm:prSet/>
      <dgm:spPr/>
      <dgm:t>
        <a:bodyPr/>
        <a:lstStyle/>
        <a:p>
          <a:endParaRPr lang="en-US"/>
        </a:p>
      </dgm:t>
    </dgm:pt>
    <dgm:pt modelId="{3BABA84A-D09B-4C58-A1A9-645EE1031A4F}">
      <dgm:prSet custT="1"/>
      <dgm:spPr/>
      <dgm:t>
        <a:bodyPr/>
        <a:lstStyle/>
        <a:p>
          <a:r>
            <a:rPr lang="en-US" sz="900" dirty="0"/>
            <a:t>Veri Toplama,</a:t>
          </a:r>
        </a:p>
      </dgm:t>
    </dgm:pt>
    <dgm:pt modelId="{A4176031-1D26-4EB5-B239-68ABD687C4AB}" type="parTrans" cxnId="{FFD1558C-BB51-404E-9050-55F7889B6210}">
      <dgm:prSet/>
      <dgm:spPr/>
      <dgm:t>
        <a:bodyPr/>
        <a:lstStyle/>
        <a:p>
          <a:endParaRPr lang="en-US"/>
        </a:p>
      </dgm:t>
    </dgm:pt>
    <dgm:pt modelId="{5F1F5356-17B3-4442-88F5-E2B9E682537F}" type="sibTrans" cxnId="{FFD1558C-BB51-404E-9050-55F7889B6210}">
      <dgm:prSet/>
      <dgm:spPr/>
      <dgm:t>
        <a:bodyPr/>
        <a:lstStyle/>
        <a:p>
          <a:endParaRPr lang="en-US"/>
        </a:p>
      </dgm:t>
    </dgm:pt>
    <dgm:pt modelId="{443BEFE5-ADDC-4B14-8AA7-2FFC3B4685F8}">
      <dgm:prSet custT="1"/>
      <dgm:spPr/>
      <dgm:t>
        <a:bodyPr/>
        <a:lstStyle/>
        <a:p>
          <a:r>
            <a:rPr lang="en-US" sz="900" dirty="0"/>
            <a:t>Veri </a:t>
          </a:r>
          <a:r>
            <a:rPr lang="en-US" sz="900" err="1"/>
            <a:t>Analizi</a:t>
          </a:r>
          <a:r>
            <a:rPr lang="en-US" sz="900"/>
            <a:t>,</a:t>
          </a:r>
          <a:endParaRPr lang="en-US" sz="900" dirty="0"/>
        </a:p>
      </dgm:t>
    </dgm:pt>
    <dgm:pt modelId="{2A18470A-3873-42E4-9AA9-15FCF3849AAB}" type="parTrans" cxnId="{58522885-4F6A-4519-B2CE-5A341A34D9B5}">
      <dgm:prSet/>
      <dgm:spPr/>
      <dgm:t>
        <a:bodyPr/>
        <a:lstStyle/>
        <a:p>
          <a:endParaRPr lang="en-US"/>
        </a:p>
      </dgm:t>
    </dgm:pt>
    <dgm:pt modelId="{075761D7-4EF1-44D6-B85A-3B07348AB253}" type="sibTrans" cxnId="{58522885-4F6A-4519-B2CE-5A341A34D9B5}">
      <dgm:prSet/>
      <dgm:spPr/>
      <dgm:t>
        <a:bodyPr/>
        <a:lstStyle/>
        <a:p>
          <a:endParaRPr lang="en-US"/>
        </a:p>
      </dgm:t>
    </dgm:pt>
    <dgm:pt modelId="{5A72B73E-1750-4A96-9517-B9DDCD83227C}">
      <dgm:prSet custT="1"/>
      <dgm:spPr/>
      <dgm:t>
        <a:bodyPr/>
        <a:lstStyle/>
        <a:p>
          <a:r>
            <a:rPr lang="en-US" sz="900" dirty="0" err="1"/>
            <a:t>Raporlaştırma</a:t>
          </a:r>
          <a:r>
            <a:rPr lang="en-US" sz="900" dirty="0"/>
            <a:t>.</a:t>
          </a:r>
        </a:p>
      </dgm:t>
    </dgm:pt>
    <dgm:pt modelId="{766DAE2C-DE8E-48D7-A339-40A732801265}" type="parTrans" cxnId="{11C02E4D-A94A-4614-BAB9-375B117B755E}">
      <dgm:prSet/>
      <dgm:spPr/>
      <dgm:t>
        <a:bodyPr/>
        <a:lstStyle/>
        <a:p>
          <a:endParaRPr lang="en-US"/>
        </a:p>
      </dgm:t>
    </dgm:pt>
    <dgm:pt modelId="{3465032B-2E67-4442-B2AA-6A8DCF5FA104}" type="sibTrans" cxnId="{11C02E4D-A94A-4614-BAB9-375B117B755E}">
      <dgm:prSet/>
      <dgm:spPr/>
      <dgm:t>
        <a:bodyPr/>
        <a:lstStyle/>
        <a:p>
          <a:endParaRPr lang="en-US"/>
        </a:p>
      </dgm:t>
    </dgm:pt>
    <dgm:pt modelId="{3D70962B-CF84-4B30-85A4-438B99E2ADD5}">
      <dgm:prSet custT="1"/>
      <dgm:spPr/>
      <dgm:t>
        <a:bodyPr/>
        <a:lstStyle/>
        <a:p>
          <a:r>
            <a:rPr lang="en-US" sz="900" dirty="0" err="1"/>
            <a:t>bunların</a:t>
          </a:r>
          <a:r>
            <a:rPr lang="en-US" sz="900" dirty="0"/>
            <a:t> </a:t>
          </a:r>
          <a:r>
            <a:rPr lang="en-US" sz="900" dirty="0" err="1"/>
            <a:t>hepsi</a:t>
          </a:r>
          <a:r>
            <a:rPr lang="en-US" sz="900" dirty="0"/>
            <a:t> </a:t>
          </a:r>
          <a:r>
            <a:rPr lang="en-US" sz="900" dirty="0" err="1"/>
            <a:t>bir</a:t>
          </a:r>
          <a:r>
            <a:rPr lang="en-US" sz="900" dirty="0"/>
            <a:t> problem </a:t>
          </a:r>
          <a:r>
            <a:rPr lang="en-US" sz="900" dirty="0" err="1"/>
            <a:t>olarak</a:t>
          </a:r>
          <a:r>
            <a:rPr lang="en-US" sz="900" dirty="0"/>
            <a:t> </a:t>
          </a:r>
          <a:r>
            <a:rPr lang="en-US" sz="900" dirty="0" err="1"/>
            <a:t>ifade</a:t>
          </a:r>
          <a:r>
            <a:rPr lang="en-US" sz="900" dirty="0"/>
            <a:t> </a:t>
          </a:r>
          <a:r>
            <a:rPr lang="en-US" sz="900" dirty="0" err="1"/>
            <a:t>edebilir</a:t>
          </a:r>
          <a:r>
            <a:rPr lang="en-US" sz="900" dirty="0"/>
            <a:t>. </a:t>
          </a:r>
        </a:p>
      </dgm:t>
    </dgm:pt>
    <dgm:pt modelId="{94185CA8-C66A-44C4-A30E-6F107C718700}" type="parTrans" cxnId="{AD003EA0-ED0D-4C5C-A9EB-54AC67F8599C}">
      <dgm:prSet/>
      <dgm:spPr/>
      <dgm:t>
        <a:bodyPr/>
        <a:lstStyle/>
        <a:p>
          <a:endParaRPr lang="en-US"/>
        </a:p>
      </dgm:t>
    </dgm:pt>
    <dgm:pt modelId="{0B886AE4-2055-4D48-BBE1-76F5A48BBDA1}" type="sibTrans" cxnId="{AD003EA0-ED0D-4C5C-A9EB-54AC67F8599C}">
      <dgm:prSet/>
      <dgm:spPr/>
      <dgm:t>
        <a:bodyPr/>
        <a:lstStyle/>
        <a:p>
          <a:endParaRPr lang="en-US"/>
        </a:p>
      </dgm:t>
    </dgm:pt>
    <dgm:pt modelId="{41AFD7ED-7F39-4D91-81FE-E180FB5506EA}">
      <dgm:prSet custT="1"/>
      <dgm:spPr/>
      <dgm:t>
        <a:bodyPr/>
        <a:lstStyle/>
        <a:p>
          <a:r>
            <a:rPr lang="en-US" sz="900" dirty="0"/>
            <a:t>O </a:t>
          </a:r>
          <a:r>
            <a:rPr lang="en-US" sz="900" dirty="0" err="1"/>
            <a:t>halde</a:t>
          </a:r>
          <a:r>
            <a:rPr lang="en-US" sz="900" dirty="0"/>
            <a:t> </a:t>
          </a:r>
          <a:r>
            <a:rPr lang="en-US" sz="900" dirty="0" err="1"/>
            <a:t>sürecimize</a:t>
          </a:r>
          <a:r>
            <a:rPr lang="en-US" sz="900" dirty="0"/>
            <a:t> </a:t>
          </a:r>
          <a:r>
            <a:rPr lang="en-US" sz="900" dirty="0" err="1"/>
            <a:t>farkına</a:t>
          </a:r>
          <a:r>
            <a:rPr lang="en-US" sz="900" dirty="0"/>
            <a:t> </a:t>
          </a:r>
          <a:r>
            <a:rPr lang="en-US" sz="900" dirty="0" err="1"/>
            <a:t>vardığımız</a:t>
          </a:r>
          <a:r>
            <a:rPr lang="en-US" sz="900" dirty="0"/>
            <a:t> </a:t>
          </a:r>
          <a:r>
            <a:rPr lang="en-US" sz="900" dirty="0" err="1"/>
            <a:t>bir</a:t>
          </a:r>
          <a:r>
            <a:rPr lang="en-US" sz="900" dirty="0"/>
            <a:t> </a:t>
          </a:r>
          <a:r>
            <a:rPr lang="en-US" sz="900" dirty="0" err="1"/>
            <a:t>problemi</a:t>
          </a:r>
          <a:r>
            <a:rPr lang="en-US" sz="900" dirty="0"/>
            <a:t> </a:t>
          </a:r>
          <a:r>
            <a:rPr lang="en-US" sz="900" dirty="0" err="1"/>
            <a:t>tanımlayarak</a:t>
          </a:r>
          <a:r>
            <a:rPr lang="en-US" sz="900" dirty="0"/>
            <a:t> </a:t>
          </a:r>
          <a:r>
            <a:rPr lang="en-US" sz="900" dirty="0" err="1"/>
            <a:t>başlayabiliriz</a:t>
          </a:r>
          <a:r>
            <a:rPr lang="en-US" sz="900" dirty="0"/>
            <a:t>. </a:t>
          </a:r>
          <a:r>
            <a:rPr lang="en-US" sz="900" b="1" dirty="0"/>
            <a:t>− </a:t>
          </a:r>
          <a:r>
            <a:rPr lang="en-US" sz="900" dirty="0" err="1"/>
            <a:t>Problemin</a:t>
          </a:r>
          <a:r>
            <a:rPr lang="en-US" sz="900" dirty="0"/>
            <a:t> </a:t>
          </a:r>
          <a:r>
            <a:rPr lang="en-US" sz="900" dirty="0" err="1"/>
            <a:t>Tanımlanması</a:t>
          </a:r>
          <a:r>
            <a:rPr lang="en-US" sz="900" dirty="0"/>
            <a:t>,</a:t>
          </a:r>
        </a:p>
      </dgm:t>
    </dgm:pt>
    <dgm:pt modelId="{99F94D49-1051-48BA-9944-DE55892DAE08}" type="parTrans" cxnId="{043B18CC-648A-4014-BFDB-C20DA419DC40}">
      <dgm:prSet/>
      <dgm:spPr/>
      <dgm:t>
        <a:bodyPr/>
        <a:lstStyle/>
        <a:p>
          <a:endParaRPr lang="en-US"/>
        </a:p>
      </dgm:t>
    </dgm:pt>
    <dgm:pt modelId="{DDB5FA1E-71E1-4410-A725-198B487A0C20}" type="sibTrans" cxnId="{043B18CC-648A-4014-BFDB-C20DA419DC40}">
      <dgm:prSet/>
      <dgm:spPr/>
      <dgm:t>
        <a:bodyPr/>
        <a:lstStyle/>
        <a:p>
          <a:endParaRPr lang="en-US"/>
        </a:p>
      </dgm:t>
    </dgm:pt>
    <dgm:pt modelId="{7CC33B29-A38D-4602-A539-98CAF65C77B1}">
      <dgm:prSet custT="1"/>
      <dgm:spPr/>
      <dgm:t>
        <a:bodyPr/>
        <a:lstStyle/>
        <a:p>
          <a:r>
            <a:rPr lang="en-US" sz="900"/>
            <a:t>Sonuçların Yorumlanması,</a:t>
          </a:r>
          <a:endParaRPr lang="en-US" sz="900" dirty="0"/>
        </a:p>
      </dgm:t>
    </dgm:pt>
    <dgm:pt modelId="{B2F65CD0-CDC0-48E8-A558-C100D6F5E958}" type="parTrans" cxnId="{B26A1F2D-2F07-42CE-8324-6B88DDC26EDE}">
      <dgm:prSet/>
      <dgm:spPr/>
      <dgm:t>
        <a:bodyPr/>
        <a:lstStyle/>
        <a:p>
          <a:endParaRPr lang="en-US"/>
        </a:p>
      </dgm:t>
    </dgm:pt>
    <dgm:pt modelId="{68D44D0F-1089-4906-8BE0-014B24ED07A3}" type="sibTrans" cxnId="{B26A1F2D-2F07-42CE-8324-6B88DDC26EDE}">
      <dgm:prSet/>
      <dgm:spPr/>
      <dgm:t>
        <a:bodyPr/>
        <a:lstStyle/>
        <a:p>
          <a:endParaRPr lang="en-US"/>
        </a:p>
      </dgm:t>
    </dgm:pt>
    <dgm:pt modelId="{48A4D345-28D9-4EED-8F23-3C6A083DD388}" type="pres">
      <dgm:prSet presAssocID="{0E6ECED5-A37D-48F8-9EF2-62C433A72EE3}" presName="Name0" presStyleCnt="0">
        <dgm:presLayoutVars>
          <dgm:dir/>
          <dgm:resizeHandles val="exact"/>
        </dgm:presLayoutVars>
      </dgm:prSet>
      <dgm:spPr/>
    </dgm:pt>
    <dgm:pt modelId="{188B2E9C-FACE-426F-A7B0-60C72D05389C}" type="pres">
      <dgm:prSet presAssocID="{B453929E-9809-483A-8982-B9C2F381F905}" presName="Name5" presStyleLbl="vennNode1" presStyleIdx="0" presStyleCnt="8">
        <dgm:presLayoutVars>
          <dgm:bulletEnabled val="1"/>
        </dgm:presLayoutVars>
      </dgm:prSet>
      <dgm:spPr/>
    </dgm:pt>
    <dgm:pt modelId="{35B7EE2F-CEB8-4DE0-A036-FAC7EA9DAC74}" type="pres">
      <dgm:prSet presAssocID="{4C7D0A79-B950-4894-98DF-BB1903313F70}" presName="space" presStyleCnt="0"/>
      <dgm:spPr/>
    </dgm:pt>
    <dgm:pt modelId="{BC1206BD-AC7A-4A7B-89E8-D80C486995D4}" type="pres">
      <dgm:prSet presAssocID="{3D70962B-CF84-4B30-85A4-438B99E2ADD5}" presName="Name5" presStyleLbl="vennNode1" presStyleIdx="1" presStyleCnt="8">
        <dgm:presLayoutVars>
          <dgm:bulletEnabled val="1"/>
        </dgm:presLayoutVars>
      </dgm:prSet>
      <dgm:spPr/>
    </dgm:pt>
    <dgm:pt modelId="{984EFF27-E143-4D37-9D5D-BAD1FDE30725}" type="pres">
      <dgm:prSet presAssocID="{0B886AE4-2055-4D48-BBE1-76F5A48BBDA1}" presName="space" presStyleCnt="0"/>
      <dgm:spPr/>
    </dgm:pt>
    <dgm:pt modelId="{41992A8A-B87F-448C-B5B8-0AF8B5428D1D}" type="pres">
      <dgm:prSet presAssocID="{41AFD7ED-7F39-4D91-81FE-E180FB5506EA}" presName="Name5" presStyleLbl="vennNode1" presStyleIdx="2" presStyleCnt="8">
        <dgm:presLayoutVars>
          <dgm:bulletEnabled val="1"/>
        </dgm:presLayoutVars>
      </dgm:prSet>
      <dgm:spPr/>
    </dgm:pt>
    <dgm:pt modelId="{49436C70-85B3-4EA8-BA9F-20BCF5DCB09D}" type="pres">
      <dgm:prSet presAssocID="{DDB5FA1E-71E1-4410-A725-198B487A0C20}" presName="space" presStyleCnt="0"/>
      <dgm:spPr/>
    </dgm:pt>
    <dgm:pt modelId="{2BF4EF5E-5858-4678-8E8E-D1B7E8BAC86C}" type="pres">
      <dgm:prSet presAssocID="{3311DDD0-1CE2-4E75-998D-F0AE051DE7E0}" presName="Name5" presStyleLbl="vennNode1" presStyleIdx="3" presStyleCnt="8">
        <dgm:presLayoutVars>
          <dgm:bulletEnabled val="1"/>
        </dgm:presLayoutVars>
      </dgm:prSet>
      <dgm:spPr/>
    </dgm:pt>
    <dgm:pt modelId="{D55198E0-C07D-4343-813B-63FD7855F988}" type="pres">
      <dgm:prSet presAssocID="{DC2F6D78-423D-4199-92F0-0C8A233A8DF1}" presName="space" presStyleCnt="0"/>
      <dgm:spPr/>
    </dgm:pt>
    <dgm:pt modelId="{CB76945B-F54F-401F-B34B-4ADAC8E6C512}" type="pres">
      <dgm:prSet presAssocID="{3BABA84A-D09B-4C58-A1A9-645EE1031A4F}" presName="Name5" presStyleLbl="vennNode1" presStyleIdx="4" presStyleCnt="8">
        <dgm:presLayoutVars>
          <dgm:bulletEnabled val="1"/>
        </dgm:presLayoutVars>
      </dgm:prSet>
      <dgm:spPr/>
    </dgm:pt>
    <dgm:pt modelId="{FB93182F-DE1B-4CEB-8FE6-DC21FAB8B9A4}" type="pres">
      <dgm:prSet presAssocID="{5F1F5356-17B3-4442-88F5-E2B9E682537F}" presName="space" presStyleCnt="0"/>
      <dgm:spPr/>
    </dgm:pt>
    <dgm:pt modelId="{06FFC6C1-8122-4547-8EDB-2B4166A2A392}" type="pres">
      <dgm:prSet presAssocID="{443BEFE5-ADDC-4B14-8AA7-2FFC3B4685F8}" presName="Name5" presStyleLbl="vennNode1" presStyleIdx="5" presStyleCnt="8">
        <dgm:presLayoutVars>
          <dgm:bulletEnabled val="1"/>
        </dgm:presLayoutVars>
      </dgm:prSet>
      <dgm:spPr/>
    </dgm:pt>
    <dgm:pt modelId="{BB4BF964-59E3-4BBD-BDDA-5CA3214ECF68}" type="pres">
      <dgm:prSet presAssocID="{075761D7-4EF1-44D6-B85A-3B07348AB253}" presName="space" presStyleCnt="0"/>
      <dgm:spPr/>
    </dgm:pt>
    <dgm:pt modelId="{4547D24F-DC7F-4A6F-A875-BCE070298165}" type="pres">
      <dgm:prSet presAssocID="{7CC33B29-A38D-4602-A539-98CAF65C77B1}" presName="Name5" presStyleLbl="vennNode1" presStyleIdx="6" presStyleCnt="8">
        <dgm:presLayoutVars>
          <dgm:bulletEnabled val="1"/>
        </dgm:presLayoutVars>
      </dgm:prSet>
      <dgm:spPr/>
    </dgm:pt>
    <dgm:pt modelId="{3CCDA857-7652-4ACA-ABA7-ADE60E57B1DE}" type="pres">
      <dgm:prSet presAssocID="{68D44D0F-1089-4906-8BE0-014B24ED07A3}" presName="space" presStyleCnt="0"/>
      <dgm:spPr/>
    </dgm:pt>
    <dgm:pt modelId="{C14BDCD2-E391-4E1A-B023-62856212B88B}" type="pres">
      <dgm:prSet presAssocID="{5A72B73E-1750-4A96-9517-B9DDCD83227C}" presName="Name5" presStyleLbl="vennNode1" presStyleIdx="7" presStyleCnt="8">
        <dgm:presLayoutVars>
          <dgm:bulletEnabled val="1"/>
        </dgm:presLayoutVars>
      </dgm:prSet>
      <dgm:spPr/>
    </dgm:pt>
  </dgm:ptLst>
  <dgm:cxnLst>
    <dgm:cxn modelId="{A0435716-43E9-47AE-AFBB-0B811360116C}" type="presOf" srcId="{443BEFE5-ADDC-4B14-8AA7-2FFC3B4685F8}" destId="{06FFC6C1-8122-4547-8EDB-2B4166A2A392}" srcOrd="0" destOrd="0" presId="urn:microsoft.com/office/officeart/2005/8/layout/venn3"/>
    <dgm:cxn modelId="{7A114519-F917-45C3-8871-E1688590156E}" type="presOf" srcId="{3311DDD0-1CE2-4E75-998D-F0AE051DE7E0}" destId="{2BF4EF5E-5858-4678-8E8E-D1B7E8BAC86C}" srcOrd="0" destOrd="0" presId="urn:microsoft.com/office/officeart/2005/8/layout/venn3"/>
    <dgm:cxn modelId="{16A5C51C-DDCF-4068-A2E2-6C2C49F40C50}" srcId="{0E6ECED5-A37D-48F8-9EF2-62C433A72EE3}" destId="{B453929E-9809-483A-8982-B9C2F381F905}" srcOrd="0" destOrd="0" parTransId="{6D39B913-2AEC-414F-BD6F-5E63B462E5A7}" sibTransId="{4C7D0A79-B950-4894-98DF-BB1903313F70}"/>
    <dgm:cxn modelId="{B26A1F2D-2F07-42CE-8324-6B88DDC26EDE}" srcId="{0E6ECED5-A37D-48F8-9EF2-62C433A72EE3}" destId="{7CC33B29-A38D-4602-A539-98CAF65C77B1}" srcOrd="6" destOrd="0" parTransId="{B2F65CD0-CDC0-48E8-A558-C100D6F5E958}" sibTransId="{68D44D0F-1089-4906-8BE0-014B24ED07A3}"/>
    <dgm:cxn modelId="{11C02E4D-A94A-4614-BAB9-375B117B755E}" srcId="{0E6ECED5-A37D-48F8-9EF2-62C433A72EE3}" destId="{5A72B73E-1750-4A96-9517-B9DDCD83227C}" srcOrd="7" destOrd="0" parTransId="{766DAE2C-DE8E-48D7-A339-40A732801265}" sibTransId="{3465032B-2E67-4442-B2AA-6A8DCF5FA104}"/>
    <dgm:cxn modelId="{2B61C970-BEB9-41BB-8507-8AA0B6523996}" srcId="{0E6ECED5-A37D-48F8-9EF2-62C433A72EE3}" destId="{3311DDD0-1CE2-4E75-998D-F0AE051DE7E0}" srcOrd="3" destOrd="0" parTransId="{2D222AFC-E818-49A9-87F7-E018FEEA1E99}" sibTransId="{DC2F6D78-423D-4199-92F0-0C8A233A8DF1}"/>
    <dgm:cxn modelId="{CF615155-595B-4FD3-8455-B459BF860F1A}" type="presOf" srcId="{B453929E-9809-483A-8982-B9C2F381F905}" destId="{188B2E9C-FACE-426F-A7B0-60C72D05389C}" srcOrd="0" destOrd="0" presId="urn:microsoft.com/office/officeart/2005/8/layout/venn3"/>
    <dgm:cxn modelId="{57935D77-4E44-496E-8E3D-7A00C8E4077F}" type="presOf" srcId="{0E6ECED5-A37D-48F8-9EF2-62C433A72EE3}" destId="{48A4D345-28D9-4EED-8F23-3C6A083DD388}" srcOrd="0" destOrd="0" presId="urn:microsoft.com/office/officeart/2005/8/layout/venn3"/>
    <dgm:cxn modelId="{75A10378-099A-4AF0-87B8-04A1B5AC13D5}" type="presOf" srcId="{3D70962B-CF84-4B30-85A4-438B99E2ADD5}" destId="{BC1206BD-AC7A-4A7B-89E8-D80C486995D4}" srcOrd="0" destOrd="0" presId="urn:microsoft.com/office/officeart/2005/8/layout/venn3"/>
    <dgm:cxn modelId="{58522885-4F6A-4519-B2CE-5A341A34D9B5}" srcId="{0E6ECED5-A37D-48F8-9EF2-62C433A72EE3}" destId="{443BEFE5-ADDC-4B14-8AA7-2FFC3B4685F8}" srcOrd="5" destOrd="0" parTransId="{2A18470A-3873-42E4-9AA9-15FCF3849AAB}" sibTransId="{075761D7-4EF1-44D6-B85A-3B07348AB253}"/>
    <dgm:cxn modelId="{C2A5C485-0575-4CB6-82BB-3F39BD29355E}" type="presOf" srcId="{7CC33B29-A38D-4602-A539-98CAF65C77B1}" destId="{4547D24F-DC7F-4A6F-A875-BCE070298165}" srcOrd="0" destOrd="0" presId="urn:microsoft.com/office/officeart/2005/8/layout/venn3"/>
    <dgm:cxn modelId="{FFD1558C-BB51-404E-9050-55F7889B6210}" srcId="{0E6ECED5-A37D-48F8-9EF2-62C433A72EE3}" destId="{3BABA84A-D09B-4C58-A1A9-645EE1031A4F}" srcOrd="4" destOrd="0" parTransId="{A4176031-1D26-4EB5-B239-68ABD687C4AB}" sibTransId="{5F1F5356-17B3-4442-88F5-E2B9E682537F}"/>
    <dgm:cxn modelId="{AD003EA0-ED0D-4C5C-A9EB-54AC67F8599C}" srcId="{0E6ECED5-A37D-48F8-9EF2-62C433A72EE3}" destId="{3D70962B-CF84-4B30-85A4-438B99E2ADD5}" srcOrd="1" destOrd="0" parTransId="{94185CA8-C66A-44C4-A30E-6F107C718700}" sibTransId="{0B886AE4-2055-4D48-BBE1-76F5A48BBDA1}"/>
    <dgm:cxn modelId="{438610AA-99C5-4111-BD4D-CA168559DA96}" type="presOf" srcId="{3BABA84A-D09B-4C58-A1A9-645EE1031A4F}" destId="{CB76945B-F54F-401F-B34B-4ADAC8E6C512}" srcOrd="0" destOrd="0" presId="urn:microsoft.com/office/officeart/2005/8/layout/venn3"/>
    <dgm:cxn modelId="{043B18CC-648A-4014-BFDB-C20DA419DC40}" srcId="{0E6ECED5-A37D-48F8-9EF2-62C433A72EE3}" destId="{41AFD7ED-7F39-4D91-81FE-E180FB5506EA}" srcOrd="2" destOrd="0" parTransId="{99F94D49-1051-48BA-9944-DE55892DAE08}" sibTransId="{DDB5FA1E-71E1-4410-A725-198B487A0C20}"/>
    <dgm:cxn modelId="{B90484E4-3320-4187-A16B-A77B5E94A437}" type="presOf" srcId="{5A72B73E-1750-4A96-9517-B9DDCD83227C}" destId="{C14BDCD2-E391-4E1A-B023-62856212B88B}" srcOrd="0" destOrd="0" presId="urn:microsoft.com/office/officeart/2005/8/layout/venn3"/>
    <dgm:cxn modelId="{120877FA-1EA2-446C-BD6B-A3B6F0176235}" type="presOf" srcId="{41AFD7ED-7F39-4D91-81FE-E180FB5506EA}" destId="{41992A8A-B87F-448C-B5B8-0AF8B5428D1D}" srcOrd="0" destOrd="0" presId="urn:microsoft.com/office/officeart/2005/8/layout/venn3"/>
    <dgm:cxn modelId="{97A46524-CDCC-4108-BA74-C392E9F62B61}" type="presParOf" srcId="{48A4D345-28D9-4EED-8F23-3C6A083DD388}" destId="{188B2E9C-FACE-426F-A7B0-60C72D05389C}" srcOrd="0" destOrd="0" presId="urn:microsoft.com/office/officeart/2005/8/layout/venn3"/>
    <dgm:cxn modelId="{9899E960-9AA6-4952-A27B-E66C02892C5D}" type="presParOf" srcId="{48A4D345-28D9-4EED-8F23-3C6A083DD388}" destId="{35B7EE2F-CEB8-4DE0-A036-FAC7EA9DAC74}" srcOrd="1" destOrd="0" presId="urn:microsoft.com/office/officeart/2005/8/layout/venn3"/>
    <dgm:cxn modelId="{4A242F44-2E22-4E47-9756-6CC9D6AA06F3}" type="presParOf" srcId="{48A4D345-28D9-4EED-8F23-3C6A083DD388}" destId="{BC1206BD-AC7A-4A7B-89E8-D80C486995D4}" srcOrd="2" destOrd="0" presId="urn:microsoft.com/office/officeart/2005/8/layout/venn3"/>
    <dgm:cxn modelId="{294D5BBE-7D60-4FAD-94CF-C30134E81CED}" type="presParOf" srcId="{48A4D345-28D9-4EED-8F23-3C6A083DD388}" destId="{984EFF27-E143-4D37-9D5D-BAD1FDE30725}" srcOrd="3" destOrd="0" presId="urn:microsoft.com/office/officeart/2005/8/layout/venn3"/>
    <dgm:cxn modelId="{F63564F2-1757-4CE2-BC14-6F2AF90C9CF3}" type="presParOf" srcId="{48A4D345-28D9-4EED-8F23-3C6A083DD388}" destId="{41992A8A-B87F-448C-B5B8-0AF8B5428D1D}" srcOrd="4" destOrd="0" presId="urn:microsoft.com/office/officeart/2005/8/layout/venn3"/>
    <dgm:cxn modelId="{3261985B-8208-4A44-8023-6B496D05BBFA}" type="presParOf" srcId="{48A4D345-28D9-4EED-8F23-3C6A083DD388}" destId="{49436C70-85B3-4EA8-BA9F-20BCF5DCB09D}" srcOrd="5" destOrd="0" presId="urn:microsoft.com/office/officeart/2005/8/layout/venn3"/>
    <dgm:cxn modelId="{710B7FEA-515E-4294-AD35-847DA6731EAE}" type="presParOf" srcId="{48A4D345-28D9-4EED-8F23-3C6A083DD388}" destId="{2BF4EF5E-5858-4678-8E8E-D1B7E8BAC86C}" srcOrd="6" destOrd="0" presId="urn:microsoft.com/office/officeart/2005/8/layout/venn3"/>
    <dgm:cxn modelId="{AC31FEA5-A327-47D4-99EB-8E401DD21EF4}" type="presParOf" srcId="{48A4D345-28D9-4EED-8F23-3C6A083DD388}" destId="{D55198E0-C07D-4343-813B-63FD7855F988}" srcOrd="7" destOrd="0" presId="urn:microsoft.com/office/officeart/2005/8/layout/venn3"/>
    <dgm:cxn modelId="{48A47435-6432-4720-9079-0D3BBB6726C7}" type="presParOf" srcId="{48A4D345-28D9-4EED-8F23-3C6A083DD388}" destId="{CB76945B-F54F-401F-B34B-4ADAC8E6C512}" srcOrd="8" destOrd="0" presId="urn:microsoft.com/office/officeart/2005/8/layout/venn3"/>
    <dgm:cxn modelId="{C41FEBD7-85A8-45D0-BCE6-81A74853F977}" type="presParOf" srcId="{48A4D345-28D9-4EED-8F23-3C6A083DD388}" destId="{FB93182F-DE1B-4CEB-8FE6-DC21FAB8B9A4}" srcOrd="9" destOrd="0" presId="urn:microsoft.com/office/officeart/2005/8/layout/venn3"/>
    <dgm:cxn modelId="{E7AFB582-A18B-47F8-BCDE-CFB19BB88FA9}" type="presParOf" srcId="{48A4D345-28D9-4EED-8F23-3C6A083DD388}" destId="{06FFC6C1-8122-4547-8EDB-2B4166A2A392}" srcOrd="10" destOrd="0" presId="urn:microsoft.com/office/officeart/2005/8/layout/venn3"/>
    <dgm:cxn modelId="{45C4FD3F-80B3-44EF-8036-AB3BA0135C20}" type="presParOf" srcId="{48A4D345-28D9-4EED-8F23-3C6A083DD388}" destId="{BB4BF964-59E3-4BBD-BDDA-5CA3214ECF68}" srcOrd="11" destOrd="0" presId="urn:microsoft.com/office/officeart/2005/8/layout/venn3"/>
    <dgm:cxn modelId="{DBF11CB2-92CE-4363-B5C0-FCF16FF6EB39}" type="presParOf" srcId="{48A4D345-28D9-4EED-8F23-3C6A083DD388}" destId="{4547D24F-DC7F-4A6F-A875-BCE070298165}" srcOrd="12" destOrd="0" presId="urn:microsoft.com/office/officeart/2005/8/layout/venn3"/>
    <dgm:cxn modelId="{A7996DD9-50CD-477B-936E-7AE231358F08}" type="presParOf" srcId="{48A4D345-28D9-4EED-8F23-3C6A083DD388}" destId="{3CCDA857-7652-4ACA-ABA7-ADE60E57B1DE}" srcOrd="13" destOrd="0" presId="urn:microsoft.com/office/officeart/2005/8/layout/venn3"/>
    <dgm:cxn modelId="{30D87822-F537-423A-A2B3-3DCC5F1C2EAD}" type="presParOf" srcId="{48A4D345-28D9-4EED-8F23-3C6A083DD388}" destId="{C14BDCD2-E391-4E1A-B023-62856212B88B}" srcOrd="14"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F63D6CF-A399-43DF-84D9-3293D00568CA}" type="doc">
      <dgm:prSet loTypeId="urn:microsoft.com/office/officeart/2005/8/layout/vList2" loCatId="list" qsTypeId="urn:microsoft.com/office/officeart/2005/8/quickstyle/3d2" qsCatId="3D" csTypeId="urn:microsoft.com/office/officeart/2005/8/colors/accent1_4" csCatId="accent1" phldr="1"/>
      <dgm:spPr/>
      <dgm:t>
        <a:bodyPr/>
        <a:lstStyle/>
        <a:p>
          <a:endParaRPr lang="en-US"/>
        </a:p>
      </dgm:t>
    </dgm:pt>
    <dgm:pt modelId="{E69A907B-72B5-44A6-B3CF-509753FC0221}">
      <dgm:prSet custT="1"/>
      <dgm:spPr/>
      <dgm:t>
        <a:bodyPr/>
        <a:lstStyle/>
        <a:p>
          <a:r>
            <a:rPr lang="en-US" sz="2400" dirty="0"/>
            <a:t>Veri Toplama</a:t>
          </a:r>
        </a:p>
      </dgm:t>
    </dgm:pt>
    <dgm:pt modelId="{D30E7D86-F8B0-445C-A254-3E1135B44969}" type="parTrans" cxnId="{BCA2D2BE-F93D-4D76-AFF0-12929CCE8686}">
      <dgm:prSet/>
      <dgm:spPr/>
      <dgm:t>
        <a:bodyPr/>
        <a:lstStyle/>
        <a:p>
          <a:endParaRPr lang="en-US"/>
        </a:p>
      </dgm:t>
    </dgm:pt>
    <dgm:pt modelId="{5F074DE1-FC00-43CC-8428-D80484E76F78}" type="sibTrans" cxnId="{BCA2D2BE-F93D-4D76-AFF0-12929CCE8686}">
      <dgm:prSet/>
      <dgm:spPr/>
      <dgm:t>
        <a:bodyPr/>
        <a:lstStyle/>
        <a:p>
          <a:endParaRPr lang="en-US"/>
        </a:p>
      </dgm:t>
    </dgm:pt>
    <dgm:pt modelId="{A2AA3FDB-FB7D-4702-A2D8-1EF161AA4F96}">
      <dgm:prSet custT="1"/>
      <dgm:spPr/>
      <dgm:t>
        <a:bodyPr/>
        <a:lstStyle/>
        <a:p>
          <a:r>
            <a:rPr lang="en-US" sz="1200" dirty="0" err="1"/>
            <a:t>tasarlanan</a:t>
          </a:r>
          <a:r>
            <a:rPr lang="en-US" sz="1200" dirty="0"/>
            <a:t> </a:t>
          </a:r>
          <a:r>
            <a:rPr lang="en-US" sz="1200" dirty="0" err="1"/>
            <a:t>metodolojiye</a:t>
          </a:r>
          <a:r>
            <a:rPr lang="en-US" sz="1200" dirty="0"/>
            <a:t> </a:t>
          </a:r>
          <a:r>
            <a:rPr lang="en-US" sz="1200" dirty="0" err="1"/>
            <a:t>uygun</a:t>
          </a:r>
          <a:r>
            <a:rPr lang="en-US" sz="1200" dirty="0"/>
            <a:t> </a:t>
          </a:r>
          <a:r>
            <a:rPr lang="en-US" sz="1200" dirty="0" err="1"/>
            <a:t>olarak</a:t>
          </a:r>
          <a:r>
            <a:rPr lang="en-US" sz="1200" dirty="0"/>
            <a:t> </a:t>
          </a:r>
          <a:r>
            <a:rPr lang="en-US" sz="1200" dirty="0" err="1"/>
            <a:t>veriler</a:t>
          </a:r>
          <a:r>
            <a:rPr lang="en-US" sz="1200" dirty="0"/>
            <a:t> </a:t>
          </a:r>
          <a:r>
            <a:rPr lang="en-US" sz="1200" dirty="0" err="1"/>
            <a:t>toplanmaktadır</a:t>
          </a:r>
          <a:r>
            <a:rPr lang="en-US" sz="1200" dirty="0"/>
            <a:t>.</a:t>
          </a:r>
          <a:r>
            <a:rPr lang="tr-TR" sz="1200" dirty="0"/>
            <a:t>: </a:t>
          </a:r>
          <a:r>
            <a:rPr lang="en-US" sz="1200" dirty="0" err="1"/>
            <a:t>deneysel</a:t>
          </a:r>
          <a:r>
            <a:rPr lang="en-US" sz="1200" dirty="0"/>
            <a:t> </a:t>
          </a:r>
          <a:r>
            <a:rPr lang="en-US" sz="1200" dirty="0" err="1"/>
            <a:t>çalışmalar</a:t>
          </a:r>
          <a:r>
            <a:rPr lang="en-US" sz="1200" dirty="0"/>
            <a:t>, </a:t>
          </a:r>
          <a:r>
            <a:rPr lang="en-US" sz="1200" dirty="0" err="1"/>
            <a:t>anketler</a:t>
          </a:r>
          <a:r>
            <a:rPr lang="en-US" sz="1200" dirty="0"/>
            <a:t>, </a:t>
          </a:r>
          <a:r>
            <a:rPr lang="en-US" sz="1200" dirty="0" err="1"/>
            <a:t>gözlemler</a:t>
          </a:r>
          <a:r>
            <a:rPr lang="en-US" sz="1200" dirty="0"/>
            <a:t>, </a:t>
          </a:r>
          <a:r>
            <a:rPr lang="en-US" sz="1200" dirty="0" err="1"/>
            <a:t>mülakatlar</a:t>
          </a:r>
          <a:r>
            <a:rPr lang="en-US" sz="1200" dirty="0"/>
            <a:t> </a:t>
          </a:r>
          <a:r>
            <a:rPr lang="en-US" sz="1200" dirty="0" err="1"/>
            <a:t>veya</a:t>
          </a:r>
          <a:r>
            <a:rPr lang="en-US" sz="1200" dirty="0"/>
            <a:t> </a:t>
          </a:r>
          <a:r>
            <a:rPr lang="en-US" sz="1200" dirty="0" err="1"/>
            <a:t>mevcut</a:t>
          </a:r>
          <a:r>
            <a:rPr lang="en-US" sz="1200" dirty="0"/>
            <a:t> </a:t>
          </a:r>
          <a:r>
            <a:rPr lang="en-US" sz="1200" dirty="0" err="1"/>
            <a:t>verilerin</a:t>
          </a:r>
          <a:r>
            <a:rPr lang="en-US" sz="1200" dirty="0"/>
            <a:t> </a:t>
          </a:r>
          <a:r>
            <a:rPr lang="en-US" sz="1200" dirty="0" err="1"/>
            <a:t>derlenmesini</a:t>
          </a:r>
          <a:r>
            <a:rPr lang="en-US" sz="1200" dirty="0"/>
            <a:t> </a:t>
          </a:r>
          <a:r>
            <a:rPr lang="en-US" sz="1200" dirty="0" err="1"/>
            <a:t>içerebilir</a:t>
          </a:r>
          <a:r>
            <a:rPr lang="en-US" sz="1200" dirty="0"/>
            <a:t>. </a:t>
          </a:r>
          <a:r>
            <a:rPr lang="tr-TR" sz="1200" dirty="0"/>
            <a:t> </a:t>
          </a:r>
          <a:r>
            <a:rPr lang="en-US" sz="1200" dirty="0"/>
            <a:t>Veri </a:t>
          </a:r>
          <a:r>
            <a:rPr lang="en-US" sz="1200" dirty="0" err="1"/>
            <a:t>toplama</a:t>
          </a:r>
          <a:r>
            <a:rPr lang="en-US" sz="1200" dirty="0"/>
            <a:t>, </a:t>
          </a:r>
          <a:r>
            <a:rPr lang="en-US" sz="1200" dirty="0" err="1"/>
            <a:t>araştırmanın</a:t>
          </a:r>
          <a:r>
            <a:rPr lang="en-US" sz="1200" dirty="0"/>
            <a:t> </a:t>
          </a:r>
          <a:r>
            <a:rPr lang="en-US" sz="1200" dirty="0" err="1"/>
            <a:t>objektifliğini</a:t>
          </a:r>
          <a:r>
            <a:rPr lang="en-US" sz="1200" dirty="0"/>
            <a:t> </a:t>
          </a:r>
          <a:r>
            <a:rPr lang="en-US" sz="1200" dirty="0" err="1"/>
            <a:t>korumak</a:t>
          </a:r>
          <a:r>
            <a:rPr lang="en-US" sz="1200" dirty="0"/>
            <a:t> </a:t>
          </a:r>
          <a:r>
            <a:rPr lang="en-US" sz="1200" dirty="0" err="1"/>
            <a:t>ve</a:t>
          </a:r>
          <a:r>
            <a:rPr lang="en-US" sz="1200" dirty="0"/>
            <a:t> </a:t>
          </a:r>
          <a:r>
            <a:rPr lang="en-US" sz="1200" dirty="0" err="1"/>
            <a:t>sonuçların</a:t>
          </a:r>
          <a:r>
            <a:rPr lang="en-US" sz="1200" dirty="0"/>
            <a:t> </a:t>
          </a:r>
          <a:r>
            <a:rPr lang="en-US" sz="1200" dirty="0" err="1"/>
            <a:t>güvenilirliğini</a:t>
          </a:r>
          <a:r>
            <a:rPr lang="en-US" sz="1200" dirty="0"/>
            <a:t> </a:t>
          </a:r>
          <a:r>
            <a:rPr lang="en-US" sz="1200" dirty="0" err="1"/>
            <a:t>sağlamak</a:t>
          </a:r>
          <a:r>
            <a:rPr lang="en-US" sz="1200" dirty="0"/>
            <a:t> </a:t>
          </a:r>
          <a:r>
            <a:rPr lang="en-US" sz="1200" dirty="0" err="1"/>
            <a:t>için</a:t>
          </a:r>
          <a:r>
            <a:rPr lang="en-US" sz="1200" dirty="0"/>
            <a:t> </a:t>
          </a:r>
          <a:r>
            <a:rPr lang="en-US" sz="1200" dirty="0" err="1"/>
            <a:t>büyük</a:t>
          </a:r>
          <a:r>
            <a:rPr lang="en-US" sz="1200" dirty="0"/>
            <a:t> </a:t>
          </a:r>
          <a:r>
            <a:rPr lang="en-US" sz="1200" dirty="0" err="1"/>
            <a:t>bir</a:t>
          </a:r>
          <a:r>
            <a:rPr lang="en-US" sz="1200" dirty="0"/>
            <a:t> </a:t>
          </a:r>
          <a:r>
            <a:rPr lang="en-US" sz="1200" dirty="0" err="1"/>
            <a:t>titizlik</a:t>
          </a:r>
          <a:r>
            <a:rPr lang="en-US" sz="1200" dirty="0"/>
            <a:t> </a:t>
          </a:r>
          <a:r>
            <a:rPr lang="en-US" sz="1200" dirty="0" err="1"/>
            <a:t>gerektirir</a:t>
          </a:r>
          <a:r>
            <a:rPr lang="en-US" sz="1200" dirty="0"/>
            <a:t>.</a:t>
          </a:r>
        </a:p>
      </dgm:t>
    </dgm:pt>
    <dgm:pt modelId="{AB025A15-5E7A-482C-8906-C782931314BC}" type="parTrans" cxnId="{A76AB8A7-E47D-44B7-A535-4DCDEF7D99AD}">
      <dgm:prSet/>
      <dgm:spPr/>
      <dgm:t>
        <a:bodyPr/>
        <a:lstStyle/>
        <a:p>
          <a:endParaRPr lang="en-US"/>
        </a:p>
      </dgm:t>
    </dgm:pt>
    <dgm:pt modelId="{C42E72DA-99BF-4157-AE91-898BE78F1B7C}" type="sibTrans" cxnId="{A76AB8A7-E47D-44B7-A535-4DCDEF7D99AD}">
      <dgm:prSet/>
      <dgm:spPr/>
      <dgm:t>
        <a:bodyPr/>
        <a:lstStyle/>
        <a:p>
          <a:endParaRPr lang="en-US"/>
        </a:p>
      </dgm:t>
    </dgm:pt>
    <dgm:pt modelId="{1CCEA007-D5FA-4775-BB47-D1B6CCDF8454}">
      <dgm:prSet custT="1"/>
      <dgm:spPr/>
      <dgm:t>
        <a:bodyPr/>
        <a:lstStyle/>
        <a:p>
          <a:r>
            <a:rPr lang="en-US" sz="1200" dirty="0"/>
            <a:t>Veri </a:t>
          </a:r>
          <a:r>
            <a:rPr lang="en-US" sz="1200" dirty="0" err="1"/>
            <a:t>Analizi</a:t>
          </a:r>
          <a:r>
            <a:rPr lang="en-US" sz="1200" dirty="0"/>
            <a:t>:</a:t>
          </a:r>
        </a:p>
      </dgm:t>
    </dgm:pt>
    <dgm:pt modelId="{519ECE13-1569-42C6-BD27-CBF0250D1AAD}" type="parTrans" cxnId="{2FE6662E-A905-4691-A8D7-7BAA9A193788}">
      <dgm:prSet/>
      <dgm:spPr/>
      <dgm:t>
        <a:bodyPr/>
        <a:lstStyle/>
        <a:p>
          <a:endParaRPr lang="en-US"/>
        </a:p>
      </dgm:t>
    </dgm:pt>
    <dgm:pt modelId="{7F2B464F-4576-41E5-AB0E-3A19BF655D6F}" type="sibTrans" cxnId="{2FE6662E-A905-4691-A8D7-7BAA9A193788}">
      <dgm:prSet/>
      <dgm:spPr/>
      <dgm:t>
        <a:bodyPr/>
        <a:lstStyle/>
        <a:p>
          <a:endParaRPr lang="en-US"/>
        </a:p>
      </dgm:t>
    </dgm:pt>
    <dgm:pt modelId="{4E07A3DF-4D71-47AD-8130-15118C6F7E05}">
      <dgm:prSet custT="1"/>
      <dgm:spPr/>
      <dgm:t>
        <a:bodyPr/>
        <a:lstStyle/>
        <a:p>
          <a:r>
            <a:rPr lang="en-US" sz="1200" dirty="0" err="1"/>
            <a:t>Toplanan</a:t>
          </a:r>
          <a:r>
            <a:rPr lang="en-US" sz="1200" dirty="0"/>
            <a:t> </a:t>
          </a:r>
          <a:r>
            <a:rPr lang="en-US" sz="1200" dirty="0" err="1"/>
            <a:t>veriler</a:t>
          </a:r>
          <a:r>
            <a:rPr lang="en-US" sz="1200" dirty="0"/>
            <a:t>, </a:t>
          </a:r>
          <a:r>
            <a:rPr lang="en-US" sz="1200" dirty="0" err="1"/>
            <a:t>belirlenen</a:t>
          </a:r>
          <a:r>
            <a:rPr lang="en-US" sz="1200" dirty="0"/>
            <a:t> </a:t>
          </a:r>
          <a:r>
            <a:rPr lang="en-US" sz="1200" dirty="0" err="1"/>
            <a:t>araştırma</a:t>
          </a:r>
          <a:r>
            <a:rPr lang="en-US" sz="1200" dirty="0"/>
            <a:t> </a:t>
          </a:r>
          <a:r>
            <a:rPr lang="en-US" sz="1200" dirty="0" err="1"/>
            <a:t>sorularına</a:t>
          </a:r>
          <a:r>
            <a:rPr lang="en-US" sz="1200" dirty="0"/>
            <a:t> </a:t>
          </a:r>
          <a:r>
            <a:rPr lang="en-US" sz="1200" dirty="0" err="1"/>
            <a:t>yanıt</a:t>
          </a:r>
          <a:r>
            <a:rPr lang="en-US" sz="1200" dirty="0"/>
            <a:t> </a:t>
          </a:r>
          <a:r>
            <a:rPr lang="en-US" sz="1200" dirty="0" err="1"/>
            <a:t>vermek</a:t>
          </a:r>
          <a:r>
            <a:rPr lang="en-US" sz="1200" dirty="0"/>
            <a:t> </a:t>
          </a:r>
          <a:r>
            <a:rPr lang="en-US" sz="1200" dirty="0" err="1"/>
            <a:t>üzere</a:t>
          </a:r>
          <a:r>
            <a:rPr lang="en-US" sz="1200" dirty="0"/>
            <a:t> </a:t>
          </a:r>
          <a:r>
            <a:rPr lang="en-US" sz="1200" dirty="0" err="1"/>
            <a:t>analiz</a:t>
          </a:r>
          <a:r>
            <a:rPr lang="en-US" sz="1200" dirty="0"/>
            <a:t> </a:t>
          </a:r>
          <a:r>
            <a:rPr lang="en-US" sz="1200" dirty="0" err="1"/>
            <a:t>edilmektedir</a:t>
          </a:r>
          <a:r>
            <a:rPr lang="en-US" sz="1200" dirty="0"/>
            <a:t>. Bu </a:t>
          </a:r>
          <a:r>
            <a:rPr lang="en-US" sz="1200" dirty="0" err="1"/>
            <a:t>aşama</a:t>
          </a:r>
          <a:r>
            <a:rPr lang="en-US" sz="1200" dirty="0"/>
            <a:t> </a:t>
          </a:r>
          <a:r>
            <a:rPr lang="en-US" sz="1200" dirty="0" err="1"/>
            <a:t>istatistiksel</a:t>
          </a:r>
          <a:r>
            <a:rPr lang="en-US" sz="1200" dirty="0"/>
            <a:t> </a:t>
          </a:r>
          <a:r>
            <a:rPr lang="en-US" sz="1200" dirty="0" err="1"/>
            <a:t>metotları</a:t>
          </a:r>
          <a:r>
            <a:rPr lang="en-US" sz="1200" dirty="0"/>
            <a:t>, </a:t>
          </a:r>
          <a:r>
            <a:rPr lang="en-US" sz="1200" dirty="0" err="1"/>
            <a:t>nitel</a:t>
          </a:r>
          <a:r>
            <a:rPr lang="en-US" sz="1200" dirty="0"/>
            <a:t> </a:t>
          </a:r>
          <a:r>
            <a:rPr lang="en-US" sz="1200" dirty="0" err="1"/>
            <a:t>analiz</a:t>
          </a:r>
          <a:r>
            <a:rPr lang="en-US" sz="1200" dirty="0"/>
            <a:t> </a:t>
          </a:r>
          <a:r>
            <a:rPr lang="en-US" sz="1200" dirty="0" err="1"/>
            <a:t>tekniklerini</a:t>
          </a:r>
          <a:r>
            <a:rPr lang="en-US" sz="1200" dirty="0"/>
            <a:t> </a:t>
          </a:r>
          <a:r>
            <a:rPr lang="en-US" sz="1200" dirty="0" err="1"/>
            <a:t>veya</a:t>
          </a:r>
          <a:r>
            <a:rPr lang="en-US" sz="1200" dirty="0"/>
            <a:t> </a:t>
          </a:r>
          <a:r>
            <a:rPr lang="en-US" sz="1200" dirty="0" err="1"/>
            <a:t>karışık</a:t>
          </a:r>
          <a:r>
            <a:rPr lang="en-US" sz="1200" dirty="0"/>
            <a:t> </a:t>
          </a:r>
          <a:r>
            <a:rPr lang="en-US" sz="1200" dirty="0" err="1"/>
            <a:t>yöntem</a:t>
          </a:r>
          <a:r>
            <a:rPr lang="en-US" sz="1200" dirty="0"/>
            <a:t> </a:t>
          </a:r>
          <a:r>
            <a:rPr lang="en-US" sz="1200" dirty="0" err="1"/>
            <a:t>yaklaşımlarını</a:t>
          </a:r>
          <a:r>
            <a:rPr lang="en-US" sz="1200" dirty="0"/>
            <a:t> </a:t>
          </a:r>
          <a:r>
            <a:rPr lang="en-US" sz="1200" dirty="0" err="1"/>
            <a:t>içerebilir</a:t>
          </a:r>
          <a:r>
            <a:rPr lang="en-US" sz="1200" dirty="0"/>
            <a:t>. </a:t>
          </a:r>
          <a:r>
            <a:rPr lang="en-US" sz="1200" dirty="0" err="1"/>
            <a:t>Verilerin</a:t>
          </a:r>
          <a:r>
            <a:rPr lang="en-US" sz="1200" dirty="0"/>
            <a:t> </a:t>
          </a:r>
          <a:r>
            <a:rPr lang="en-US" sz="1200" dirty="0" err="1"/>
            <a:t>analizi</a:t>
          </a:r>
          <a:r>
            <a:rPr lang="en-US" sz="1200" dirty="0"/>
            <a:t>, </a:t>
          </a:r>
          <a:r>
            <a:rPr lang="en-US" sz="1200" dirty="0" err="1"/>
            <a:t>araştırmacının</a:t>
          </a:r>
          <a:r>
            <a:rPr lang="en-US" sz="1200" dirty="0"/>
            <a:t> </a:t>
          </a:r>
          <a:r>
            <a:rPr lang="en-US" sz="1200" dirty="0" err="1"/>
            <a:t>verilerdeki</a:t>
          </a:r>
          <a:r>
            <a:rPr lang="en-US" sz="1200" dirty="0"/>
            <a:t> </a:t>
          </a:r>
          <a:r>
            <a:rPr lang="en-US" sz="1200" dirty="0" err="1"/>
            <a:t>örüntüleri</a:t>
          </a:r>
          <a:r>
            <a:rPr lang="en-US" sz="1200" dirty="0"/>
            <a:t>, </a:t>
          </a:r>
          <a:r>
            <a:rPr lang="en-US" sz="1200" dirty="0" err="1"/>
            <a:t>ilişkileri</a:t>
          </a:r>
          <a:r>
            <a:rPr lang="en-US" sz="1200" dirty="0"/>
            <a:t> </a:t>
          </a:r>
          <a:r>
            <a:rPr lang="en-US" sz="1200" dirty="0" err="1"/>
            <a:t>ve</a:t>
          </a:r>
          <a:r>
            <a:rPr lang="en-US" sz="1200" dirty="0"/>
            <a:t> </a:t>
          </a:r>
          <a:r>
            <a:rPr lang="en-US" sz="1200" dirty="0" err="1"/>
            <a:t>trendleri</a:t>
          </a:r>
          <a:r>
            <a:rPr lang="en-US" sz="1200" dirty="0"/>
            <a:t> </a:t>
          </a:r>
          <a:r>
            <a:rPr lang="en-US" sz="1200" dirty="0" err="1"/>
            <a:t>keşfetmesine</a:t>
          </a:r>
          <a:r>
            <a:rPr lang="en-US" sz="1200" dirty="0"/>
            <a:t> </a:t>
          </a:r>
          <a:r>
            <a:rPr lang="en-US" sz="1200" dirty="0" err="1"/>
            <a:t>olanak</a:t>
          </a:r>
          <a:r>
            <a:rPr lang="en-US" sz="1200" dirty="0"/>
            <a:t> </a:t>
          </a:r>
          <a:r>
            <a:rPr lang="en-US" sz="1200" dirty="0" err="1"/>
            <a:t>tanımaktadır</a:t>
          </a:r>
          <a:r>
            <a:rPr lang="en-US" sz="1200" dirty="0"/>
            <a:t>.</a:t>
          </a:r>
        </a:p>
      </dgm:t>
    </dgm:pt>
    <dgm:pt modelId="{0C990070-8353-4DF6-908C-22C41653317A}" type="parTrans" cxnId="{BB89EB1C-E8A7-4D21-B10D-B5B5A78967BF}">
      <dgm:prSet/>
      <dgm:spPr/>
      <dgm:t>
        <a:bodyPr/>
        <a:lstStyle/>
        <a:p>
          <a:endParaRPr lang="en-US"/>
        </a:p>
      </dgm:t>
    </dgm:pt>
    <dgm:pt modelId="{C5EF2372-E9BA-47CB-B8E4-378235F88642}" type="sibTrans" cxnId="{BB89EB1C-E8A7-4D21-B10D-B5B5A78967BF}">
      <dgm:prSet/>
      <dgm:spPr/>
      <dgm:t>
        <a:bodyPr/>
        <a:lstStyle/>
        <a:p>
          <a:endParaRPr lang="en-US"/>
        </a:p>
      </dgm:t>
    </dgm:pt>
    <dgm:pt modelId="{1925F9E2-1A0E-4FD8-BB78-5CBBBE9A8C50}">
      <dgm:prSet custT="1"/>
      <dgm:spPr/>
      <dgm:t>
        <a:bodyPr/>
        <a:lstStyle/>
        <a:p>
          <a:r>
            <a:rPr lang="en-US" sz="1200"/>
            <a:t>e. Sonuçların Yorumlanması:</a:t>
          </a:r>
        </a:p>
      </dgm:t>
    </dgm:pt>
    <dgm:pt modelId="{0A758986-5BCF-4BD3-9FA7-9029BFC0F066}" type="parTrans" cxnId="{F15AE1B7-E3B4-4F22-8EE0-72A2B5061085}">
      <dgm:prSet/>
      <dgm:spPr/>
      <dgm:t>
        <a:bodyPr/>
        <a:lstStyle/>
        <a:p>
          <a:endParaRPr lang="en-US"/>
        </a:p>
      </dgm:t>
    </dgm:pt>
    <dgm:pt modelId="{01F0B15E-8057-483C-BFD9-4874C13C2B5F}" type="sibTrans" cxnId="{F15AE1B7-E3B4-4F22-8EE0-72A2B5061085}">
      <dgm:prSet/>
      <dgm:spPr/>
      <dgm:t>
        <a:bodyPr/>
        <a:lstStyle/>
        <a:p>
          <a:endParaRPr lang="en-US"/>
        </a:p>
      </dgm:t>
    </dgm:pt>
    <dgm:pt modelId="{B0F217D1-C302-4C2C-8A8C-76E2C54F7904}">
      <dgm:prSet custT="1"/>
      <dgm:spPr/>
      <dgm:t>
        <a:bodyPr/>
        <a:lstStyle/>
        <a:p>
          <a:r>
            <a:rPr lang="en-US" sz="1200" dirty="0"/>
            <a:t>Elde </a:t>
          </a:r>
          <a:r>
            <a:rPr lang="en-US" sz="1200" dirty="0" err="1"/>
            <a:t>edilen</a:t>
          </a:r>
          <a:r>
            <a:rPr lang="en-US" sz="1200" dirty="0"/>
            <a:t> </a:t>
          </a:r>
          <a:r>
            <a:rPr lang="en-US" sz="1200" dirty="0" err="1"/>
            <a:t>bulgular</a:t>
          </a:r>
          <a:r>
            <a:rPr lang="en-US" sz="1200" dirty="0"/>
            <a:t>, </a:t>
          </a:r>
          <a:r>
            <a:rPr lang="en-US" sz="1200" dirty="0" err="1"/>
            <a:t>araştırma</a:t>
          </a:r>
          <a:r>
            <a:rPr lang="en-US" sz="1200" dirty="0"/>
            <a:t> </a:t>
          </a:r>
          <a:r>
            <a:rPr lang="en-US" sz="1200" dirty="0" err="1"/>
            <a:t>sorularının</a:t>
          </a:r>
          <a:r>
            <a:rPr lang="en-US" sz="1200" dirty="0"/>
            <a:t> </a:t>
          </a:r>
          <a:r>
            <a:rPr lang="en-US" sz="1200" dirty="0" err="1"/>
            <a:t>veya</a:t>
          </a:r>
          <a:r>
            <a:rPr lang="en-US" sz="1200" dirty="0"/>
            <a:t> </a:t>
          </a:r>
          <a:r>
            <a:rPr lang="en-US" sz="1200" dirty="0" err="1"/>
            <a:t>hipotezlerin</a:t>
          </a:r>
          <a:r>
            <a:rPr lang="en-US" sz="1200" dirty="0"/>
            <a:t> </a:t>
          </a:r>
          <a:r>
            <a:rPr lang="en-US" sz="1200" dirty="0" err="1"/>
            <a:t>ışığında</a:t>
          </a:r>
          <a:r>
            <a:rPr lang="en-US" sz="1200" dirty="0"/>
            <a:t> </a:t>
          </a:r>
          <a:r>
            <a:rPr lang="en-US" sz="1200" dirty="0" err="1"/>
            <a:t>yorumlanmaktadır</a:t>
          </a:r>
          <a:r>
            <a:rPr lang="en-US" sz="1200" dirty="0"/>
            <a:t>. </a:t>
          </a:r>
          <a:r>
            <a:rPr lang="en-US" sz="1200" dirty="0" err="1"/>
            <a:t>Araştırmacı</a:t>
          </a:r>
          <a:r>
            <a:rPr lang="en-US" sz="1200" dirty="0"/>
            <a:t>, </a:t>
          </a:r>
          <a:r>
            <a:rPr lang="en-US" sz="1200" dirty="0" err="1"/>
            <a:t>sonuçların</a:t>
          </a:r>
          <a:r>
            <a:rPr lang="en-US" sz="1200" dirty="0"/>
            <a:t> ne </a:t>
          </a:r>
          <a:r>
            <a:rPr lang="en-US" sz="1200" dirty="0" err="1"/>
            <a:t>anlama</a:t>
          </a:r>
          <a:r>
            <a:rPr lang="en-US" sz="1200" dirty="0"/>
            <a:t> </a:t>
          </a:r>
          <a:r>
            <a:rPr lang="en-US" sz="1200" dirty="0" err="1"/>
            <a:t>geldiğini</a:t>
          </a:r>
          <a:r>
            <a:rPr lang="en-US" sz="1200" dirty="0"/>
            <a:t>, </a:t>
          </a:r>
          <a:r>
            <a:rPr lang="en-US" sz="1200" dirty="0" err="1"/>
            <a:t>teorilerle</a:t>
          </a:r>
          <a:r>
            <a:rPr lang="en-US" sz="1200" dirty="0"/>
            <a:t> </a:t>
          </a:r>
          <a:r>
            <a:rPr lang="en-US" sz="1200" dirty="0" err="1"/>
            <a:t>nasıl</a:t>
          </a:r>
          <a:r>
            <a:rPr lang="en-US" sz="1200" dirty="0"/>
            <a:t> </a:t>
          </a:r>
          <a:r>
            <a:rPr lang="en-US" sz="1200" dirty="0" err="1"/>
            <a:t>ilişkilendirilebileceğini</a:t>
          </a:r>
          <a:r>
            <a:rPr lang="en-US" sz="1200" dirty="0"/>
            <a:t> </a:t>
          </a:r>
          <a:r>
            <a:rPr lang="en-US" sz="1200" dirty="0" err="1"/>
            <a:t>ve</a:t>
          </a:r>
          <a:r>
            <a:rPr lang="en-US" sz="1200" dirty="0"/>
            <a:t> </a:t>
          </a:r>
          <a:r>
            <a:rPr lang="en-US" sz="1200" dirty="0" err="1"/>
            <a:t>varsa</a:t>
          </a:r>
          <a:r>
            <a:rPr lang="en-US" sz="1200" dirty="0"/>
            <a:t> </a:t>
          </a:r>
          <a:r>
            <a:rPr lang="en-US" sz="1200" dirty="0" err="1"/>
            <a:t>sınırlamalarını</a:t>
          </a:r>
          <a:r>
            <a:rPr lang="en-US" sz="1200" dirty="0"/>
            <a:t> </a:t>
          </a:r>
          <a:r>
            <a:rPr lang="en-US" sz="1200" dirty="0" err="1"/>
            <a:t>tartışır</a:t>
          </a:r>
          <a:r>
            <a:rPr lang="en-US" sz="1200" dirty="0"/>
            <a:t>. Elde </a:t>
          </a:r>
          <a:r>
            <a:rPr lang="en-US" sz="1200" dirty="0" err="1"/>
            <a:t>edilen</a:t>
          </a:r>
          <a:r>
            <a:rPr lang="en-US" sz="1200" dirty="0"/>
            <a:t> </a:t>
          </a:r>
          <a:r>
            <a:rPr lang="en-US" sz="1200" dirty="0" err="1"/>
            <a:t>sonuçların</a:t>
          </a:r>
          <a:r>
            <a:rPr lang="en-US" sz="1200" dirty="0"/>
            <a:t> </a:t>
          </a:r>
          <a:r>
            <a:rPr lang="en-US" sz="1200" dirty="0" err="1"/>
            <a:t>daha</a:t>
          </a:r>
          <a:r>
            <a:rPr lang="en-US" sz="1200" dirty="0"/>
            <a:t> </a:t>
          </a:r>
          <a:r>
            <a:rPr lang="en-US" sz="1200" dirty="0" err="1"/>
            <a:t>geniş</a:t>
          </a:r>
          <a:r>
            <a:rPr lang="en-US" sz="1200" dirty="0"/>
            <a:t> </a:t>
          </a:r>
          <a:r>
            <a:rPr lang="en-US" sz="1200" dirty="0" err="1"/>
            <a:t>bir</a:t>
          </a:r>
          <a:r>
            <a:rPr lang="en-US" sz="1200" dirty="0"/>
            <a:t> </a:t>
          </a:r>
          <a:r>
            <a:rPr lang="en-US" sz="1200" dirty="0" err="1"/>
            <a:t>bağlamdaki</a:t>
          </a:r>
          <a:r>
            <a:rPr lang="en-US" sz="1200" dirty="0"/>
            <a:t> </a:t>
          </a:r>
          <a:r>
            <a:rPr lang="en-US" sz="1200" dirty="0" err="1"/>
            <a:t>uygulanabilirliği</a:t>
          </a:r>
          <a:r>
            <a:rPr lang="en-US" sz="1200" dirty="0"/>
            <a:t> </a:t>
          </a:r>
          <a:r>
            <a:rPr lang="en-US" sz="1200" dirty="0" err="1"/>
            <a:t>ve</a:t>
          </a:r>
          <a:r>
            <a:rPr lang="en-US" sz="1200" dirty="0"/>
            <a:t> </a:t>
          </a:r>
          <a:r>
            <a:rPr lang="en-US" sz="1200" dirty="0" err="1"/>
            <a:t>önemi</a:t>
          </a:r>
          <a:r>
            <a:rPr lang="en-US" sz="1200" dirty="0"/>
            <a:t> de </a:t>
          </a:r>
          <a:r>
            <a:rPr lang="en-US" sz="1200" dirty="0" err="1"/>
            <a:t>değerlendirilmektedir</a:t>
          </a:r>
          <a:r>
            <a:rPr lang="en-US" sz="1200" dirty="0"/>
            <a:t>.</a:t>
          </a:r>
        </a:p>
      </dgm:t>
    </dgm:pt>
    <dgm:pt modelId="{7C56C410-18EC-4043-9898-E5994DD7FC9F}" type="parTrans" cxnId="{07AEAF85-9685-48A4-A82C-657037841DBE}">
      <dgm:prSet/>
      <dgm:spPr/>
      <dgm:t>
        <a:bodyPr/>
        <a:lstStyle/>
        <a:p>
          <a:endParaRPr lang="en-US"/>
        </a:p>
      </dgm:t>
    </dgm:pt>
    <dgm:pt modelId="{8097CB9E-D190-40FB-9582-67420F203425}" type="sibTrans" cxnId="{07AEAF85-9685-48A4-A82C-657037841DBE}">
      <dgm:prSet/>
      <dgm:spPr/>
      <dgm:t>
        <a:bodyPr/>
        <a:lstStyle/>
        <a:p>
          <a:endParaRPr lang="en-US"/>
        </a:p>
      </dgm:t>
    </dgm:pt>
    <dgm:pt modelId="{0DC9F222-14A4-4A66-84CF-80A4D678AB05}">
      <dgm:prSet custT="1"/>
      <dgm:spPr/>
      <dgm:t>
        <a:bodyPr/>
        <a:lstStyle/>
        <a:p>
          <a:r>
            <a:rPr lang="en-US" sz="1200"/>
            <a:t>f. Raporlaştırma:</a:t>
          </a:r>
        </a:p>
      </dgm:t>
    </dgm:pt>
    <dgm:pt modelId="{0599A260-E33F-416A-BF80-E8CA97D01D04}" type="parTrans" cxnId="{F2547F8F-6BB2-4F1C-85D1-10547BDD185E}">
      <dgm:prSet/>
      <dgm:spPr/>
      <dgm:t>
        <a:bodyPr/>
        <a:lstStyle/>
        <a:p>
          <a:endParaRPr lang="en-US"/>
        </a:p>
      </dgm:t>
    </dgm:pt>
    <dgm:pt modelId="{AC01D624-9FFB-45A0-B0EB-A14C874B9A54}" type="sibTrans" cxnId="{F2547F8F-6BB2-4F1C-85D1-10547BDD185E}">
      <dgm:prSet/>
      <dgm:spPr/>
      <dgm:t>
        <a:bodyPr/>
        <a:lstStyle/>
        <a:p>
          <a:endParaRPr lang="en-US"/>
        </a:p>
      </dgm:t>
    </dgm:pt>
    <dgm:pt modelId="{43785BE3-5F77-44EE-9572-A2BCAED22327}">
      <dgm:prSet custT="1"/>
      <dgm:spPr/>
      <dgm:t>
        <a:bodyPr/>
        <a:lstStyle/>
        <a:p>
          <a:r>
            <a:rPr lang="en-US" sz="1200" dirty="0"/>
            <a:t>son </a:t>
          </a:r>
          <a:r>
            <a:rPr lang="en-US" sz="1200" dirty="0" err="1"/>
            <a:t>aşamasıdır</a:t>
          </a:r>
          <a:r>
            <a:rPr lang="en-US" sz="1200" dirty="0"/>
            <a:t>; problem </a:t>
          </a:r>
          <a:r>
            <a:rPr lang="en-US" sz="1200" dirty="0" err="1"/>
            <a:t>çözümünün</a:t>
          </a:r>
          <a:r>
            <a:rPr lang="en-US" sz="1200" dirty="0"/>
            <a:t> </a:t>
          </a:r>
          <a:r>
            <a:rPr lang="en-US" sz="1200" dirty="0" err="1"/>
            <a:t>uygulanması</a:t>
          </a:r>
          <a:r>
            <a:rPr lang="en-US" sz="1200" dirty="0"/>
            <a:t>, </a:t>
          </a:r>
          <a:r>
            <a:rPr lang="en-US" sz="1200" dirty="0" err="1"/>
            <a:t>sonuçların</a:t>
          </a:r>
          <a:r>
            <a:rPr lang="en-US" sz="1200" dirty="0"/>
            <a:t> </a:t>
          </a:r>
          <a:r>
            <a:rPr lang="en-US" sz="1200" dirty="0" err="1"/>
            <a:t>gerçek</a:t>
          </a:r>
          <a:r>
            <a:rPr lang="en-US" sz="1200" dirty="0"/>
            <a:t> </a:t>
          </a:r>
          <a:r>
            <a:rPr lang="en-US" sz="1200" dirty="0" err="1"/>
            <a:t>hayatta</a:t>
          </a:r>
          <a:r>
            <a:rPr lang="en-US" sz="1200" dirty="0"/>
            <a:t> </a:t>
          </a:r>
          <a:r>
            <a:rPr lang="en-US" sz="1200" dirty="0" err="1"/>
            <a:t>değerlendirilmesini</a:t>
          </a:r>
          <a:r>
            <a:rPr lang="en-US" sz="1200" dirty="0"/>
            <a:t> </a:t>
          </a:r>
          <a:r>
            <a:rPr lang="en-US" sz="1200" dirty="0" err="1"/>
            <a:t>sağlamakla</a:t>
          </a:r>
          <a:r>
            <a:rPr lang="en-US" sz="1200" dirty="0"/>
            <a:t> </a:t>
          </a:r>
          <a:r>
            <a:rPr lang="en-US" sz="1200" dirty="0" err="1"/>
            <a:t>birlikte</a:t>
          </a:r>
          <a:r>
            <a:rPr lang="en-US" sz="1200" dirty="0"/>
            <a:t>, </a:t>
          </a:r>
          <a:r>
            <a:rPr lang="en-US" sz="1200" dirty="0" err="1"/>
            <a:t>araştırmanın</a:t>
          </a:r>
          <a:r>
            <a:rPr lang="en-US" sz="1200" dirty="0"/>
            <a:t> </a:t>
          </a:r>
          <a:r>
            <a:rPr lang="en-US" sz="1200" dirty="0" err="1"/>
            <a:t>şeffaflığını</a:t>
          </a:r>
          <a:r>
            <a:rPr lang="en-US" sz="1200" dirty="0"/>
            <a:t>, </a:t>
          </a:r>
          <a:r>
            <a:rPr lang="en-US" sz="1200" dirty="0" err="1"/>
            <a:t>anlaşılabilirliğini</a:t>
          </a:r>
          <a:r>
            <a:rPr lang="en-US" sz="1200" dirty="0"/>
            <a:t> </a:t>
          </a:r>
          <a:r>
            <a:rPr lang="en-US" sz="1200" dirty="0" err="1"/>
            <a:t>ve</a:t>
          </a:r>
          <a:r>
            <a:rPr lang="en-US" sz="1200" dirty="0"/>
            <a:t> </a:t>
          </a:r>
          <a:r>
            <a:rPr lang="en-US" sz="1200" dirty="0" err="1"/>
            <a:t>yinelenebilirliğini</a:t>
          </a:r>
          <a:r>
            <a:rPr lang="en-US" sz="1200" dirty="0"/>
            <a:t> </a:t>
          </a:r>
          <a:r>
            <a:rPr lang="en-US" sz="1200" dirty="0" err="1"/>
            <a:t>sağlayarak</a:t>
          </a:r>
          <a:r>
            <a:rPr lang="en-US" sz="1200" dirty="0"/>
            <a:t>, </a:t>
          </a:r>
          <a:r>
            <a:rPr lang="en-US" sz="1200" dirty="0" err="1"/>
            <a:t>diğer</a:t>
          </a:r>
          <a:r>
            <a:rPr lang="en-US" sz="1200" dirty="0"/>
            <a:t> </a:t>
          </a:r>
          <a:r>
            <a:rPr lang="en-US" sz="1200" dirty="0" err="1"/>
            <a:t>bilim</a:t>
          </a:r>
          <a:r>
            <a:rPr lang="en-US" sz="1200" dirty="0"/>
            <a:t> </a:t>
          </a:r>
          <a:r>
            <a:rPr lang="en-US" sz="1200" dirty="0" err="1"/>
            <a:t>insanlarının</a:t>
          </a:r>
          <a:r>
            <a:rPr lang="en-US" sz="1200" dirty="0"/>
            <a:t> </a:t>
          </a:r>
          <a:r>
            <a:rPr lang="en-US" sz="1200" dirty="0" err="1"/>
            <a:t>çalışmayı</a:t>
          </a:r>
          <a:r>
            <a:rPr lang="en-US" sz="1200" dirty="0"/>
            <a:t> </a:t>
          </a:r>
          <a:r>
            <a:rPr lang="en-US" sz="1200" dirty="0" err="1"/>
            <a:t>değerlendirmesine</a:t>
          </a:r>
          <a:r>
            <a:rPr lang="en-US" sz="1200" dirty="0"/>
            <a:t>, </a:t>
          </a:r>
          <a:r>
            <a:rPr lang="en-US" sz="1200" dirty="0" err="1"/>
            <a:t>eleştirmesine</a:t>
          </a:r>
          <a:r>
            <a:rPr lang="en-US" sz="1200" dirty="0"/>
            <a:t> </a:t>
          </a:r>
          <a:r>
            <a:rPr lang="en-US" sz="1200" dirty="0" err="1"/>
            <a:t>ve</a:t>
          </a:r>
          <a:r>
            <a:rPr lang="en-US" sz="1200" dirty="0"/>
            <a:t> </a:t>
          </a:r>
          <a:r>
            <a:rPr lang="en-US" sz="1200" dirty="0" err="1"/>
            <a:t>gerektiğinde</a:t>
          </a:r>
          <a:r>
            <a:rPr lang="en-US" sz="1200" dirty="0"/>
            <a:t> </a:t>
          </a:r>
          <a:r>
            <a:rPr lang="en-US" sz="1200" dirty="0" err="1"/>
            <a:t>aynı</a:t>
          </a:r>
          <a:r>
            <a:rPr lang="en-US" sz="1200" dirty="0"/>
            <a:t> </a:t>
          </a:r>
          <a:r>
            <a:rPr lang="en-US" sz="1200" dirty="0" err="1"/>
            <a:t>araştırmayı</a:t>
          </a:r>
          <a:r>
            <a:rPr lang="en-US" sz="1200" dirty="0"/>
            <a:t> </a:t>
          </a:r>
          <a:r>
            <a:rPr lang="en-US" sz="1200" dirty="0" err="1"/>
            <a:t>tekrarlayarak</a:t>
          </a:r>
          <a:r>
            <a:rPr lang="en-US" sz="1200" dirty="0"/>
            <a:t> </a:t>
          </a:r>
          <a:r>
            <a:rPr lang="en-US" sz="1200" dirty="0" err="1"/>
            <a:t>sonuçları</a:t>
          </a:r>
          <a:r>
            <a:rPr lang="en-US" sz="1200" dirty="0"/>
            <a:t> </a:t>
          </a:r>
          <a:r>
            <a:rPr lang="en-US" sz="1200" dirty="0" err="1"/>
            <a:t>doğrulamasına</a:t>
          </a:r>
          <a:r>
            <a:rPr lang="en-US" sz="1200" dirty="0"/>
            <a:t> </a:t>
          </a:r>
          <a:r>
            <a:rPr lang="en-US" sz="1200" dirty="0" err="1"/>
            <a:t>olanak</a:t>
          </a:r>
          <a:r>
            <a:rPr lang="en-US" sz="1200" dirty="0"/>
            <a:t> </a:t>
          </a:r>
          <a:r>
            <a:rPr lang="en-US" sz="1200" dirty="0" err="1"/>
            <a:t>tanımaktadır</a:t>
          </a:r>
          <a:r>
            <a:rPr lang="en-US" sz="1200" dirty="0"/>
            <a:t>. </a:t>
          </a:r>
          <a:r>
            <a:rPr lang="en-US" sz="1200" dirty="0" err="1"/>
            <a:t>Raporlaştırma</a:t>
          </a:r>
          <a:r>
            <a:rPr lang="en-US" sz="1200" dirty="0"/>
            <a:t> </a:t>
          </a:r>
          <a:r>
            <a:rPr lang="en-US" sz="1200" dirty="0" err="1"/>
            <a:t>süreci</a:t>
          </a:r>
          <a:r>
            <a:rPr lang="en-US" sz="1200" dirty="0"/>
            <a:t>, </a:t>
          </a:r>
          <a:r>
            <a:rPr lang="en-US" sz="1200" dirty="0" err="1"/>
            <a:t>bilimsel</a:t>
          </a:r>
          <a:r>
            <a:rPr lang="en-US" sz="1200" dirty="0"/>
            <a:t> </a:t>
          </a:r>
          <a:r>
            <a:rPr lang="en-US" sz="1200" dirty="0" err="1"/>
            <a:t>bilginin</a:t>
          </a:r>
          <a:r>
            <a:rPr lang="en-US" sz="1200" dirty="0"/>
            <a:t> </a:t>
          </a:r>
          <a:r>
            <a:rPr lang="en-US" sz="1200" dirty="0" err="1"/>
            <a:t>yayılmasını</a:t>
          </a:r>
          <a:r>
            <a:rPr lang="en-US" sz="1200" dirty="0"/>
            <a:t> </a:t>
          </a:r>
          <a:r>
            <a:rPr lang="en-US" sz="1200" dirty="0" err="1"/>
            <a:t>ve</a:t>
          </a:r>
          <a:r>
            <a:rPr lang="en-US" sz="1200" dirty="0"/>
            <a:t> </a:t>
          </a:r>
          <a:r>
            <a:rPr lang="en-US" sz="1200" dirty="0" err="1"/>
            <a:t>disiplinlerarası</a:t>
          </a:r>
          <a:r>
            <a:rPr lang="en-US" sz="1200" dirty="0"/>
            <a:t> </a:t>
          </a:r>
          <a:r>
            <a:rPr lang="en-US" sz="1200" dirty="0" err="1"/>
            <a:t>diyalogu</a:t>
          </a:r>
          <a:r>
            <a:rPr lang="en-US" sz="1200" dirty="0"/>
            <a:t> </a:t>
          </a:r>
          <a:r>
            <a:rPr lang="en-US" sz="1200" dirty="0" err="1"/>
            <a:t>teşvik</a:t>
          </a:r>
          <a:r>
            <a:rPr lang="en-US" sz="1200" dirty="0"/>
            <a:t> </a:t>
          </a:r>
          <a:r>
            <a:rPr lang="en-US" sz="1200" dirty="0" err="1"/>
            <a:t>etmekte</a:t>
          </a:r>
          <a:r>
            <a:rPr lang="en-US" sz="1200" dirty="0"/>
            <a:t>, </a:t>
          </a:r>
          <a:r>
            <a:rPr lang="en-US" sz="1200" dirty="0" err="1"/>
            <a:t>böylece</a:t>
          </a:r>
          <a:r>
            <a:rPr lang="en-US" sz="1200" dirty="0"/>
            <a:t> </a:t>
          </a:r>
          <a:r>
            <a:rPr lang="en-US" sz="1200" dirty="0" err="1"/>
            <a:t>çalışmanın</a:t>
          </a:r>
          <a:r>
            <a:rPr lang="en-US" sz="1200" dirty="0"/>
            <a:t> </a:t>
          </a:r>
          <a:r>
            <a:rPr lang="en-US" sz="1200" dirty="0" err="1"/>
            <a:t>akademik</a:t>
          </a:r>
          <a:r>
            <a:rPr lang="en-US" sz="1200" dirty="0"/>
            <a:t> </a:t>
          </a:r>
          <a:r>
            <a:rPr lang="en-US" sz="1200" dirty="0" err="1"/>
            <a:t>dünya</a:t>
          </a:r>
          <a:r>
            <a:rPr lang="en-US" sz="1200" dirty="0"/>
            <a:t> </a:t>
          </a:r>
          <a:r>
            <a:rPr lang="en-US" sz="1200" dirty="0" err="1"/>
            <a:t>ve</a:t>
          </a:r>
          <a:r>
            <a:rPr lang="en-US" sz="1200" dirty="0"/>
            <a:t> </a:t>
          </a:r>
          <a:r>
            <a:rPr lang="en-US" sz="1200" dirty="0" err="1"/>
            <a:t>genel</a:t>
          </a:r>
          <a:r>
            <a:rPr lang="en-US" sz="1200" dirty="0"/>
            <a:t> </a:t>
          </a:r>
          <a:r>
            <a:rPr lang="en-US" sz="1200" dirty="0" err="1"/>
            <a:t>toplum</a:t>
          </a:r>
          <a:r>
            <a:rPr lang="en-US" sz="1200" dirty="0"/>
            <a:t> </a:t>
          </a:r>
          <a:r>
            <a:rPr lang="en-US" sz="1200" dirty="0" err="1"/>
            <a:t>tarafından</a:t>
          </a:r>
          <a:r>
            <a:rPr lang="en-US" sz="1200" dirty="0"/>
            <a:t> </a:t>
          </a:r>
          <a:r>
            <a:rPr lang="en-US" sz="1200" dirty="0" err="1"/>
            <a:t>erişilebilir</a:t>
          </a:r>
          <a:r>
            <a:rPr lang="en-US" sz="1200" dirty="0"/>
            <a:t> </a:t>
          </a:r>
          <a:r>
            <a:rPr lang="en-US" sz="1200" dirty="0" err="1"/>
            <a:t>ve</a:t>
          </a:r>
          <a:r>
            <a:rPr lang="en-US" sz="1200" dirty="0"/>
            <a:t> </a:t>
          </a:r>
          <a:r>
            <a:rPr lang="en-US" sz="1200" dirty="0" err="1"/>
            <a:t>faydalı</a:t>
          </a:r>
          <a:r>
            <a:rPr lang="en-US" sz="1200" dirty="0"/>
            <a:t> </a:t>
          </a:r>
          <a:r>
            <a:rPr lang="en-US" sz="1200" dirty="0" err="1"/>
            <a:t>olmasını</a:t>
          </a:r>
          <a:r>
            <a:rPr lang="en-US" sz="1200" dirty="0"/>
            <a:t> </a:t>
          </a:r>
          <a:r>
            <a:rPr lang="en-US" sz="1200" dirty="0" err="1"/>
            <a:t>sağlamaktadır</a:t>
          </a:r>
          <a:r>
            <a:rPr lang="en-US" sz="1200" dirty="0"/>
            <a:t>.</a:t>
          </a:r>
        </a:p>
      </dgm:t>
    </dgm:pt>
    <dgm:pt modelId="{D16151B8-FF9D-4CD1-BC24-910FF6499A0D}" type="parTrans" cxnId="{2AEC50F0-F51E-4F30-A82E-1C34C9DE68EB}">
      <dgm:prSet/>
      <dgm:spPr/>
      <dgm:t>
        <a:bodyPr/>
        <a:lstStyle/>
        <a:p>
          <a:endParaRPr lang="en-US"/>
        </a:p>
      </dgm:t>
    </dgm:pt>
    <dgm:pt modelId="{E9D1BC67-4DFA-4669-91CB-7247D8331CCB}" type="sibTrans" cxnId="{2AEC50F0-F51E-4F30-A82E-1C34C9DE68EB}">
      <dgm:prSet/>
      <dgm:spPr/>
      <dgm:t>
        <a:bodyPr/>
        <a:lstStyle/>
        <a:p>
          <a:endParaRPr lang="en-US"/>
        </a:p>
      </dgm:t>
    </dgm:pt>
    <dgm:pt modelId="{B26036CB-45F7-4010-8D1C-803784DFAA57}" type="pres">
      <dgm:prSet presAssocID="{BF63D6CF-A399-43DF-84D9-3293D00568CA}" presName="linear" presStyleCnt="0">
        <dgm:presLayoutVars>
          <dgm:animLvl val="lvl"/>
          <dgm:resizeHandles val="exact"/>
        </dgm:presLayoutVars>
      </dgm:prSet>
      <dgm:spPr/>
    </dgm:pt>
    <dgm:pt modelId="{9B4AA25F-7F32-4A2D-9FA6-D38BEC73E9D3}" type="pres">
      <dgm:prSet presAssocID="{E69A907B-72B5-44A6-B3CF-509753FC0221}" presName="parentText" presStyleLbl="node1" presStyleIdx="0" presStyleCnt="8">
        <dgm:presLayoutVars>
          <dgm:chMax val="0"/>
          <dgm:bulletEnabled val="1"/>
        </dgm:presLayoutVars>
      </dgm:prSet>
      <dgm:spPr/>
    </dgm:pt>
    <dgm:pt modelId="{C216FA46-F777-4770-9C99-586FFA9E480C}" type="pres">
      <dgm:prSet presAssocID="{5F074DE1-FC00-43CC-8428-D80484E76F78}" presName="spacer" presStyleCnt="0"/>
      <dgm:spPr/>
    </dgm:pt>
    <dgm:pt modelId="{54EDEE5E-2F8E-4C9A-B72C-5C8CD8C9F3C5}" type="pres">
      <dgm:prSet presAssocID="{A2AA3FDB-FB7D-4702-A2D8-1EF161AA4F96}" presName="parentText" presStyleLbl="node1" presStyleIdx="1" presStyleCnt="8">
        <dgm:presLayoutVars>
          <dgm:chMax val="0"/>
          <dgm:bulletEnabled val="1"/>
        </dgm:presLayoutVars>
      </dgm:prSet>
      <dgm:spPr/>
    </dgm:pt>
    <dgm:pt modelId="{027F763A-A840-48CE-B619-C787A90FEA6F}" type="pres">
      <dgm:prSet presAssocID="{C42E72DA-99BF-4157-AE91-898BE78F1B7C}" presName="spacer" presStyleCnt="0"/>
      <dgm:spPr/>
    </dgm:pt>
    <dgm:pt modelId="{19338F9E-8378-46DE-93E4-328CCAAB2DA1}" type="pres">
      <dgm:prSet presAssocID="{1CCEA007-D5FA-4775-BB47-D1B6CCDF8454}" presName="parentText" presStyleLbl="node1" presStyleIdx="2" presStyleCnt="8">
        <dgm:presLayoutVars>
          <dgm:chMax val="0"/>
          <dgm:bulletEnabled val="1"/>
        </dgm:presLayoutVars>
      </dgm:prSet>
      <dgm:spPr/>
    </dgm:pt>
    <dgm:pt modelId="{B2111D81-ACF3-4CF7-B74A-D880D4DB004A}" type="pres">
      <dgm:prSet presAssocID="{7F2B464F-4576-41E5-AB0E-3A19BF655D6F}" presName="spacer" presStyleCnt="0"/>
      <dgm:spPr/>
    </dgm:pt>
    <dgm:pt modelId="{E8784A0E-17F4-4BA7-9827-A25A88A91E1D}" type="pres">
      <dgm:prSet presAssocID="{4E07A3DF-4D71-47AD-8130-15118C6F7E05}" presName="parentText" presStyleLbl="node1" presStyleIdx="3" presStyleCnt="8">
        <dgm:presLayoutVars>
          <dgm:chMax val="0"/>
          <dgm:bulletEnabled val="1"/>
        </dgm:presLayoutVars>
      </dgm:prSet>
      <dgm:spPr/>
    </dgm:pt>
    <dgm:pt modelId="{5442DAF0-8F95-48CB-8ED7-FF170C7ECAB4}" type="pres">
      <dgm:prSet presAssocID="{C5EF2372-E9BA-47CB-B8E4-378235F88642}" presName="spacer" presStyleCnt="0"/>
      <dgm:spPr/>
    </dgm:pt>
    <dgm:pt modelId="{24DBA7AA-46DC-45D2-985B-E3A49F0053B5}" type="pres">
      <dgm:prSet presAssocID="{1925F9E2-1A0E-4FD8-BB78-5CBBBE9A8C50}" presName="parentText" presStyleLbl="node1" presStyleIdx="4" presStyleCnt="8">
        <dgm:presLayoutVars>
          <dgm:chMax val="0"/>
          <dgm:bulletEnabled val="1"/>
        </dgm:presLayoutVars>
      </dgm:prSet>
      <dgm:spPr/>
    </dgm:pt>
    <dgm:pt modelId="{54EAF625-9F66-426E-8E99-7797C9C475AD}" type="pres">
      <dgm:prSet presAssocID="{01F0B15E-8057-483C-BFD9-4874C13C2B5F}" presName="spacer" presStyleCnt="0"/>
      <dgm:spPr/>
    </dgm:pt>
    <dgm:pt modelId="{6A1F232C-B72B-4A72-8A38-EF70ED99FFDB}" type="pres">
      <dgm:prSet presAssocID="{B0F217D1-C302-4C2C-8A8C-76E2C54F7904}" presName="parentText" presStyleLbl="node1" presStyleIdx="5" presStyleCnt="8">
        <dgm:presLayoutVars>
          <dgm:chMax val="0"/>
          <dgm:bulletEnabled val="1"/>
        </dgm:presLayoutVars>
      </dgm:prSet>
      <dgm:spPr/>
    </dgm:pt>
    <dgm:pt modelId="{8011F691-D29B-4FE9-8A7E-A85E947DEF57}" type="pres">
      <dgm:prSet presAssocID="{8097CB9E-D190-40FB-9582-67420F203425}" presName="spacer" presStyleCnt="0"/>
      <dgm:spPr/>
    </dgm:pt>
    <dgm:pt modelId="{5131778A-7C3D-42A9-9AFD-8064B5A19E52}" type="pres">
      <dgm:prSet presAssocID="{0DC9F222-14A4-4A66-84CF-80A4D678AB05}" presName="parentText" presStyleLbl="node1" presStyleIdx="6" presStyleCnt="8">
        <dgm:presLayoutVars>
          <dgm:chMax val="0"/>
          <dgm:bulletEnabled val="1"/>
        </dgm:presLayoutVars>
      </dgm:prSet>
      <dgm:spPr/>
    </dgm:pt>
    <dgm:pt modelId="{6B77FF44-282C-4FF1-A9AE-7EA9157E2820}" type="pres">
      <dgm:prSet presAssocID="{AC01D624-9FFB-45A0-B0EB-A14C874B9A54}" presName="spacer" presStyleCnt="0"/>
      <dgm:spPr/>
    </dgm:pt>
    <dgm:pt modelId="{71AD8D33-A5C2-4E24-9689-7046635BC204}" type="pres">
      <dgm:prSet presAssocID="{43785BE3-5F77-44EE-9572-A2BCAED22327}" presName="parentText" presStyleLbl="node1" presStyleIdx="7" presStyleCnt="8">
        <dgm:presLayoutVars>
          <dgm:chMax val="0"/>
          <dgm:bulletEnabled val="1"/>
        </dgm:presLayoutVars>
      </dgm:prSet>
      <dgm:spPr/>
    </dgm:pt>
  </dgm:ptLst>
  <dgm:cxnLst>
    <dgm:cxn modelId="{BB89EB1C-E8A7-4D21-B10D-B5B5A78967BF}" srcId="{BF63D6CF-A399-43DF-84D9-3293D00568CA}" destId="{4E07A3DF-4D71-47AD-8130-15118C6F7E05}" srcOrd="3" destOrd="0" parTransId="{0C990070-8353-4DF6-908C-22C41653317A}" sibTransId="{C5EF2372-E9BA-47CB-B8E4-378235F88642}"/>
    <dgm:cxn modelId="{684D1723-C4F5-4AFD-AF9D-7BA94182FA9F}" type="presOf" srcId="{4E07A3DF-4D71-47AD-8130-15118C6F7E05}" destId="{E8784A0E-17F4-4BA7-9827-A25A88A91E1D}" srcOrd="0" destOrd="0" presId="urn:microsoft.com/office/officeart/2005/8/layout/vList2"/>
    <dgm:cxn modelId="{35BC3C2D-DA4D-45CE-B4E2-16550351FDA2}" type="presOf" srcId="{1925F9E2-1A0E-4FD8-BB78-5CBBBE9A8C50}" destId="{24DBA7AA-46DC-45D2-985B-E3A49F0053B5}" srcOrd="0" destOrd="0" presId="urn:microsoft.com/office/officeart/2005/8/layout/vList2"/>
    <dgm:cxn modelId="{B961232E-79C9-4025-92AE-C249957395DC}" type="presOf" srcId="{BF63D6CF-A399-43DF-84D9-3293D00568CA}" destId="{B26036CB-45F7-4010-8D1C-803784DFAA57}" srcOrd="0" destOrd="0" presId="urn:microsoft.com/office/officeart/2005/8/layout/vList2"/>
    <dgm:cxn modelId="{2FE6662E-A905-4691-A8D7-7BAA9A193788}" srcId="{BF63D6CF-A399-43DF-84D9-3293D00568CA}" destId="{1CCEA007-D5FA-4775-BB47-D1B6CCDF8454}" srcOrd="2" destOrd="0" parTransId="{519ECE13-1569-42C6-BD27-CBF0250D1AAD}" sibTransId="{7F2B464F-4576-41E5-AB0E-3A19BF655D6F}"/>
    <dgm:cxn modelId="{7858DB62-0E29-4F45-B6B9-71578356CE2A}" type="presOf" srcId="{A2AA3FDB-FB7D-4702-A2D8-1EF161AA4F96}" destId="{54EDEE5E-2F8E-4C9A-B72C-5C8CD8C9F3C5}" srcOrd="0" destOrd="0" presId="urn:microsoft.com/office/officeart/2005/8/layout/vList2"/>
    <dgm:cxn modelId="{AF2CB444-440B-4FD1-AC2D-F8B44934C011}" type="presOf" srcId="{B0F217D1-C302-4C2C-8A8C-76E2C54F7904}" destId="{6A1F232C-B72B-4A72-8A38-EF70ED99FFDB}" srcOrd="0" destOrd="0" presId="urn:microsoft.com/office/officeart/2005/8/layout/vList2"/>
    <dgm:cxn modelId="{F540D352-7CE5-4E83-A202-46DCFDC18DBB}" type="presOf" srcId="{43785BE3-5F77-44EE-9572-A2BCAED22327}" destId="{71AD8D33-A5C2-4E24-9689-7046635BC204}" srcOrd="0" destOrd="0" presId="urn:microsoft.com/office/officeart/2005/8/layout/vList2"/>
    <dgm:cxn modelId="{07AEAF85-9685-48A4-A82C-657037841DBE}" srcId="{BF63D6CF-A399-43DF-84D9-3293D00568CA}" destId="{B0F217D1-C302-4C2C-8A8C-76E2C54F7904}" srcOrd="5" destOrd="0" parTransId="{7C56C410-18EC-4043-9898-E5994DD7FC9F}" sibTransId="{8097CB9E-D190-40FB-9582-67420F203425}"/>
    <dgm:cxn modelId="{F2547F8F-6BB2-4F1C-85D1-10547BDD185E}" srcId="{BF63D6CF-A399-43DF-84D9-3293D00568CA}" destId="{0DC9F222-14A4-4A66-84CF-80A4D678AB05}" srcOrd="6" destOrd="0" parTransId="{0599A260-E33F-416A-BF80-E8CA97D01D04}" sibTransId="{AC01D624-9FFB-45A0-B0EB-A14C874B9A54}"/>
    <dgm:cxn modelId="{777F8997-135D-4C21-BBD5-C0C3799DBE7D}" type="presOf" srcId="{1CCEA007-D5FA-4775-BB47-D1B6CCDF8454}" destId="{19338F9E-8378-46DE-93E4-328CCAAB2DA1}" srcOrd="0" destOrd="0" presId="urn:microsoft.com/office/officeart/2005/8/layout/vList2"/>
    <dgm:cxn modelId="{A76AB8A7-E47D-44B7-A535-4DCDEF7D99AD}" srcId="{BF63D6CF-A399-43DF-84D9-3293D00568CA}" destId="{A2AA3FDB-FB7D-4702-A2D8-1EF161AA4F96}" srcOrd="1" destOrd="0" parTransId="{AB025A15-5E7A-482C-8906-C782931314BC}" sibTransId="{C42E72DA-99BF-4157-AE91-898BE78F1B7C}"/>
    <dgm:cxn modelId="{F15AE1B7-E3B4-4F22-8EE0-72A2B5061085}" srcId="{BF63D6CF-A399-43DF-84D9-3293D00568CA}" destId="{1925F9E2-1A0E-4FD8-BB78-5CBBBE9A8C50}" srcOrd="4" destOrd="0" parTransId="{0A758986-5BCF-4BD3-9FA7-9029BFC0F066}" sibTransId="{01F0B15E-8057-483C-BFD9-4874C13C2B5F}"/>
    <dgm:cxn modelId="{BCA2D2BE-F93D-4D76-AFF0-12929CCE8686}" srcId="{BF63D6CF-A399-43DF-84D9-3293D00568CA}" destId="{E69A907B-72B5-44A6-B3CF-509753FC0221}" srcOrd="0" destOrd="0" parTransId="{D30E7D86-F8B0-445C-A254-3E1135B44969}" sibTransId="{5F074DE1-FC00-43CC-8428-D80484E76F78}"/>
    <dgm:cxn modelId="{3C5122C8-D743-4E68-9910-E0A175165C2E}" type="presOf" srcId="{0DC9F222-14A4-4A66-84CF-80A4D678AB05}" destId="{5131778A-7C3D-42A9-9AFD-8064B5A19E52}" srcOrd="0" destOrd="0" presId="urn:microsoft.com/office/officeart/2005/8/layout/vList2"/>
    <dgm:cxn modelId="{548691E7-0380-4F18-B7F8-EDDA4C76D94E}" type="presOf" srcId="{E69A907B-72B5-44A6-B3CF-509753FC0221}" destId="{9B4AA25F-7F32-4A2D-9FA6-D38BEC73E9D3}" srcOrd="0" destOrd="0" presId="urn:microsoft.com/office/officeart/2005/8/layout/vList2"/>
    <dgm:cxn modelId="{2AEC50F0-F51E-4F30-A82E-1C34C9DE68EB}" srcId="{BF63D6CF-A399-43DF-84D9-3293D00568CA}" destId="{43785BE3-5F77-44EE-9572-A2BCAED22327}" srcOrd="7" destOrd="0" parTransId="{D16151B8-FF9D-4CD1-BC24-910FF6499A0D}" sibTransId="{E9D1BC67-4DFA-4669-91CB-7247D8331CCB}"/>
    <dgm:cxn modelId="{43175F53-FE93-45DE-B189-5969CF6993BA}" type="presParOf" srcId="{B26036CB-45F7-4010-8D1C-803784DFAA57}" destId="{9B4AA25F-7F32-4A2D-9FA6-D38BEC73E9D3}" srcOrd="0" destOrd="0" presId="urn:microsoft.com/office/officeart/2005/8/layout/vList2"/>
    <dgm:cxn modelId="{696410B5-5878-4482-ABC5-2D6EA1D09C5C}" type="presParOf" srcId="{B26036CB-45F7-4010-8D1C-803784DFAA57}" destId="{C216FA46-F777-4770-9C99-586FFA9E480C}" srcOrd="1" destOrd="0" presId="urn:microsoft.com/office/officeart/2005/8/layout/vList2"/>
    <dgm:cxn modelId="{B4816B22-D510-405F-8A88-B276C1A79BF6}" type="presParOf" srcId="{B26036CB-45F7-4010-8D1C-803784DFAA57}" destId="{54EDEE5E-2F8E-4C9A-B72C-5C8CD8C9F3C5}" srcOrd="2" destOrd="0" presId="urn:microsoft.com/office/officeart/2005/8/layout/vList2"/>
    <dgm:cxn modelId="{5DEAAB52-43A3-4030-B5D7-D8E4A6355FE4}" type="presParOf" srcId="{B26036CB-45F7-4010-8D1C-803784DFAA57}" destId="{027F763A-A840-48CE-B619-C787A90FEA6F}" srcOrd="3" destOrd="0" presId="urn:microsoft.com/office/officeart/2005/8/layout/vList2"/>
    <dgm:cxn modelId="{158A84CF-EFC2-45E9-966F-20AB59961F23}" type="presParOf" srcId="{B26036CB-45F7-4010-8D1C-803784DFAA57}" destId="{19338F9E-8378-46DE-93E4-328CCAAB2DA1}" srcOrd="4" destOrd="0" presId="urn:microsoft.com/office/officeart/2005/8/layout/vList2"/>
    <dgm:cxn modelId="{94AC3FBD-9784-4C8E-BA72-D01E407FAD28}" type="presParOf" srcId="{B26036CB-45F7-4010-8D1C-803784DFAA57}" destId="{B2111D81-ACF3-4CF7-B74A-D880D4DB004A}" srcOrd="5" destOrd="0" presId="urn:microsoft.com/office/officeart/2005/8/layout/vList2"/>
    <dgm:cxn modelId="{4CC49365-BE91-4E74-A6A5-55E0EA900D6F}" type="presParOf" srcId="{B26036CB-45F7-4010-8D1C-803784DFAA57}" destId="{E8784A0E-17F4-4BA7-9827-A25A88A91E1D}" srcOrd="6" destOrd="0" presId="urn:microsoft.com/office/officeart/2005/8/layout/vList2"/>
    <dgm:cxn modelId="{C0A283FE-D88B-4F56-BCCD-8A234DC81861}" type="presParOf" srcId="{B26036CB-45F7-4010-8D1C-803784DFAA57}" destId="{5442DAF0-8F95-48CB-8ED7-FF170C7ECAB4}" srcOrd="7" destOrd="0" presId="urn:microsoft.com/office/officeart/2005/8/layout/vList2"/>
    <dgm:cxn modelId="{E943DA1F-631B-4AD7-BB6A-692790CDC2E3}" type="presParOf" srcId="{B26036CB-45F7-4010-8D1C-803784DFAA57}" destId="{24DBA7AA-46DC-45D2-985B-E3A49F0053B5}" srcOrd="8" destOrd="0" presId="urn:microsoft.com/office/officeart/2005/8/layout/vList2"/>
    <dgm:cxn modelId="{AAB8E228-91B9-460F-9784-F9D770EB7E2E}" type="presParOf" srcId="{B26036CB-45F7-4010-8D1C-803784DFAA57}" destId="{54EAF625-9F66-426E-8E99-7797C9C475AD}" srcOrd="9" destOrd="0" presId="urn:microsoft.com/office/officeart/2005/8/layout/vList2"/>
    <dgm:cxn modelId="{58C50384-7B65-4837-99C3-C65D3878DF92}" type="presParOf" srcId="{B26036CB-45F7-4010-8D1C-803784DFAA57}" destId="{6A1F232C-B72B-4A72-8A38-EF70ED99FFDB}" srcOrd="10" destOrd="0" presId="urn:microsoft.com/office/officeart/2005/8/layout/vList2"/>
    <dgm:cxn modelId="{78107049-21FD-480A-B463-665D77C0635B}" type="presParOf" srcId="{B26036CB-45F7-4010-8D1C-803784DFAA57}" destId="{8011F691-D29B-4FE9-8A7E-A85E947DEF57}" srcOrd="11" destOrd="0" presId="urn:microsoft.com/office/officeart/2005/8/layout/vList2"/>
    <dgm:cxn modelId="{7587283F-54E5-4276-A1A2-F67F8FB5357D}" type="presParOf" srcId="{B26036CB-45F7-4010-8D1C-803784DFAA57}" destId="{5131778A-7C3D-42A9-9AFD-8064B5A19E52}" srcOrd="12" destOrd="0" presId="urn:microsoft.com/office/officeart/2005/8/layout/vList2"/>
    <dgm:cxn modelId="{06AA465B-99EB-4B15-AFB7-6AA15720C142}" type="presParOf" srcId="{B26036CB-45F7-4010-8D1C-803784DFAA57}" destId="{6B77FF44-282C-4FF1-A9AE-7EA9157E2820}" srcOrd="13" destOrd="0" presId="urn:microsoft.com/office/officeart/2005/8/layout/vList2"/>
    <dgm:cxn modelId="{584331E2-03EE-40BB-8109-E121DDE90214}" type="presParOf" srcId="{B26036CB-45F7-4010-8D1C-803784DFAA57}" destId="{71AD8D33-A5C2-4E24-9689-7046635BC204}"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ED7E23D-4A21-4360-9806-4C23F9AB8330}" type="doc">
      <dgm:prSet loTypeId="urn:microsoft.com/office/officeart/2005/8/layout/hProcess9" loCatId="process" qsTypeId="urn:microsoft.com/office/officeart/2005/8/quickstyle/simple1" qsCatId="simple" csTypeId="urn:microsoft.com/office/officeart/2005/8/colors/colorful3" csCatId="colorful" phldr="1"/>
      <dgm:spPr/>
      <dgm:t>
        <a:bodyPr/>
        <a:lstStyle/>
        <a:p>
          <a:endParaRPr lang="en-US"/>
        </a:p>
      </dgm:t>
    </dgm:pt>
    <dgm:pt modelId="{307ACB1D-F66F-49C9-9122-26CAB199FB7C}">
      <dgm:prSet/>
      <dgm:spPr/>
      <dgm:t>
        <a:bodyPr/>
        <a:lstStyle/>
        <a:p>
          <a:r>
            <a:rPr lang="en-US" b="0" i="0" baseline="0" dirty="0" err="1"/>
            <a:t>Araştırma</a:t>
          </a:r>
          <a:r>
            <a:rPr lang="en-US" b="0" i="0" baseline="0" dirty="0"/>
            <a:t> </a:t>
          </a:r>
          <a:r>
            <a:rPr lang="en-US" b="0" i="0" baseline="0" dirty="0" err="1"/>
            <a:t>tasarımının</a:t>
          </a:r>
          <a:r>
            <a:rPr lang="en-US" b="0" i="0" baseline="0" dirty="0"/>
            <a:t> </a:t>
          </a:r>
          <a:r>
            <a:rPr lang="en-US" b="0" i="0" baseline="0" dirty="0" err="1"/>
            <a:t>merkezinde</a:t>
          </a:r>
          <a:r>
            <a:rPr lang="en-US" b="0" i="0" baseline="0" dirty="0"/>
            <a:t> </a:t>
          </a:r>
          <a:r>
            <a:rPr lang="en-US" b="0" i="0" baseline="0" dirty="0" err="1"/>
            <a:t>araştırma</a:t>
          </a:r>
          <a:r>
            <a:rPr lang="en-US" b="0" i="0" baseline="0" dirty="0"/>
            <a:t> </a:t>
          </a:r>
          <a:r>
            <a:rPr lang="en-US" b="0" i="0" baseline="0" dirty="0" err="1"/>
            <a:t>sorusu</a:t>
          </a:r>
          <a:r>
            <a:rPr lang="en-US" b="0" i="0" baseline="0" dirty="0"/>
            <a:t> </a:t>
          </a:r>
          <a:r>
            <a:rPr lang="en-US" b="0" i="0" baseline="0" dirty="0" err="1"/>
            <a:t>yer</a:t>
          </a:r>
          <a:r>
            <a:rPr lang="en-US" b="0" i="0" baseline="0" dirty="0"/>
            <a:t> </a:t>
          </a:r>
          <a:r>
            <a:rPr lang="en-US" b="0" i="0" baseline="0" dirty="0" err="1"/>
            <a:t>almalı</a:t>
          </a:r>
          <a:endParaRPr lang="en-US" dirty="0"/>
        </a:p>
      </dgm:t>
    </dgm:pt>
    <dgm:pt modelId="{2B03212A-C5A4-41EE-985E-528759A95460}" type="parTrans" cxnId="{C6E7B2A7-FEEA-4EC4-8A3D-98CE8A264CB1}">
      <dgm:prSet/>
      <dgm:spPr/>
      <dgm:t>
        <a:bodyPr/>
        <a:lstStyle/>
        <a:p>
          <a:endParaRPr lang="en-US"/>
        </a:p>
      </dgm:t>
    </dgm:pt>
    <dgm:pt modelId="{4C7642CE-549F-4C07-A197-94338A923A94}" type="sibTrans" cxnId="{C6E7B2A7-FEEA-4EC4-8A3D-98CE8A264CB1}">
      <dgm:prSet/>
      <dgm:spPr/>
      <dgm:t>
        <a:bodyPr/>
        <a:lstStyle/>
        <a:p>
          <a:endParaRPr lang="en-US"/>
        </a:p>
      </dgm:t>
    </dgm:pt>
    <dgm:pt modelId="{D3BC8420-2E41-4F16-9DCD-D759EFEAB518}">
      <dgm:prSet/>
      <dgm:spPr/>
      <dgm:t>
        <a:bodyPr/>
        <a:lstStyle/>
        <a:p>
          <a:r>
            <a:rPr lang="en-US" b="0" i="0" baseline="0"/>
            <a:t>Tüm bir araştırma süreci temel bir soruya </a:t>
          </a:r>
          <a:r>
            <a:rPr lang="tr-TR" b="0" i="0" baseline="0"/>
            <a:t>cevap bulmak için</a:t>
          </a:r>
          <a:endParaRPr lang="en-US"/>
        </a:p>
      </dgm:t>
    </dgm:pt>
    <dgm:pt modelId="{FD7FB5DD-EA39-48E1-8C7A-CCFC618CE63C}" type="parTrans" cxnId="{0A878152-EBE4-48AE-A898-A0D43A5B8E9A}">
      <dgm:prSet/>
      <dgm:spPr/>
      <dgm:t>
        <a:bodyPr/>
        <a:lstStyle/>
        <a:p>
          <a:endParaRPr lang="en-US"/>
        </a:p>
      </dgm:t>
    </dgm:pt>
    <dgm:pt modelId="{1C03B39F-0AE6-416A-A9B5-F534944D118F}" type="sibTrans" cxnId="{0A878152-EBE4-48AE-A898-A0D43A5B8E9A}">
      <dgm:prSet/>
      <dgm:spPr/>
      <dgm:t>
        <a:bodyPr/>
        <a:lstStyle/>
        <a:p>
          <a:endParaRPr lang="en-US"/>
        </a:p>
      </dgm:t>
    </dgm:pt>
    <dgm:pt modelId="{9B26DB14-FAAF-4346-80B3-3B3ABF03B505}">
      <dgm:prSet/>
      <dgm:spPr/>
      <dgm:t>
        <a:bodyPr/>
        <a:lstStyle/>
        <a:p>
          <a:r>
            <a:rPr lang="en-US" b="1"/>
            <a:t>Problem Seçiminde Ölçütler</a:t>
          </a:r>
          <a:r>
            <a:rPr lang="tr-TR"/>
            <a:t>: </a:t>
          </a:r>
          <a:r>
            <a:rPr lang="en-US"/>
            <a:t>Bir problemin bir araştırmaya konu olabilmesi için bazı şartları sağlıyor olması gerekir. Örneğin, seçtiğiniz problemin çözümü için gerekli veriyi elde etmeniz mümkün değilse, bu durumda böyle bir probleme sağlıklı veya gerçekçi bir çözüm getiremezsiniz. Çözümünüz bir tahminden öteye geçemez ve bu da bir araştırma olmaz.</a:t>
          </a:r>
        </a:p>
      </dgm:t>
    </dgm:pt>
    <dgm:pt modelId="{6F3D99B2-6AC0-4FC4-8482-42900FF24BA0}" type="parTrans" cxnId="{83F79A5F-6892-4DA6-9991-A07A3A101F78}">
      <dgm:prSet/>
      <dgm:spPr/>
      <dgm:t>
        <a:bodyPr/>
        <a:lstStyle/>
        <a:p>
          <a:endParaRPr lang="en-US"/>
        </a:p>
      </dgm:t>
    </dgm:pt>
    <dgm:pt modelId="{6B73E22C-FD5F-42F8-B02B-712186C47DB6}" type="sibTrans" cxnId="{83F79A5F-6892-4DA6-9991-A07A3A101F78}">
      <dgm:prSet/>
      <dgm:spPr/>
      <dgm:t>
        <a:bodyPr/>
        <a:lstStyle/>
        <a:p>
          <a:endParaRPr lang="en-US"/>
        </a:p>
      </dgm:t>
    </dgm:pt>
    <dgm:pt modelId="{D8E9C39E-1AD7-414D-BB0C-038EE20DFB7B}">
      <dgm:prSet/>
      <dgm:spPr/>
      <dgm:t>
        <a:bodyPr/>
        <a:lstStyle/>
        <a:p>
          <a:r>
            <a:rPr lang="en-US"/>
            <a:t>Problem, öncelikle kapsamı ve boyutu ile tanımlanabilir olmalıdır.</a:t>
          </a:r>
        </a:p>
      </dgm:t>
    </dgm:pt>
    <dgm:pt modelId="{AF6A4487-A45D-4A31-811E-9C3E70EDAE67}" type="parTrans" cxnId="{AEFD6D18-8CED-4E47-907F-4B11A289DF83}">
      <dgm:prSet/>
      <dgm:spPr/>
      <dgm:t>
        <a:bodyPr/>
        <a:lstStyle/>
        <a:p>
          <a:endParaRPr lang="en-US"/>
        </a:p>
      </dgm:t>
    </dgm:pt>
    <dgm:pt modelId="{2ABB3058-E981-4656-82E6-DC9E70E68E2D}" type="sibTrans" cxnId="{AEFD6D18-8CED-4E47-907F-4B11A289DF83}">
      <dgm:prSet/>
      <dgm:spPr/>
      <dgm:t>
        <a:bodyPr/>
        <a:lstStyle/>
        <a:p>
          <a:endParaRPr lang="en-US"/>
        </a:p>
      </dgm:t>
    </dgm:pt>
    <dgm:pt modelId="{F6AF0F2F-8841-4BEA-B0AC-7240E39068AA}">
      <dgm:prSet/>
      <dgm:spPr/>
      <dgm:t>
        <a:bodyPr/>
        <a:lstStyle/>
        <a:p>
          <a:r>
            <a:rPr lang="en-US" b="1"/>
            <a:t>Araştırılabilir;</a:t>
          </a:r>
          <a:r>
            <a:rPr lang="tr-TR" b="1"/>
            <a:t> </a:t>
          </a:r>
          <a:r>
            <a:rPr lang="en-US"/>
            <a:t>İncelenecek konu ile ilgili veri ya da bilgiyi elde etmek mümkün olmalıdır</a:t>
          </a:r>
        </a:p>
      </dgm:t>
    </dgm:pt>
    <dgm:pt modelId="{EA2D0E4A-806A-471D-9D8A-027259BFDA76}" type="parTrans" cxnId="{FCE693D7-907C-48CF-BE37-542BD54B78E3}">
      <dgm:prSet/>
      <dgm:spPr/>
      <dgm:t>
        <a:bodyPr/>
        <a:lstStyle/>
        <a:p>
          <a:endParaRPr lang="en-US"/>
        </a:p>
      </dgm:t>
    </dgm:pt>
    <dgm:pt modelId="{9E213C81-92DC-4D24-AD16-01AE30D2AD94}" type="sibTrans" cxnId="{FCE693D7-907C-48CF-BE37-542BD54B78E3}">
      <dgm:prSet/>
      <dgm:spPr/>
      <dgm:t>
        <a:bodyPr/>
        <a:lstStyle/>
        <a:p>
          <a:endParaRPr lang="en-US"/>
        </a:p>
      </dgm:t>
    </dgm:pt>
    <dgm:pt modelId="{3E1BF4EA-F561-466E-945C-897259C95D65}">
      <dgm:prSet/>
      <dgm:spPr/>
      <dgm:t>
        <a:bodyPr/>
        <a:lstStyle/>
        <a:p>
          <a:r>
            <a:rPr lang="en-US"/>
            <a:t>Bir problem için gereken tüm veriler toplanabilse de, bazen o problem için bir çözüm bulma ihtimali olmayabilir. </a:t>
          </a:r>
        </a:p>
      </dgm:t>
    </dgm:pt>
    <dgm:pt modelId="{54AF701F-21E8-4E13-8B36-2610EA619775}" type="parTrans" cxnId="{8FEF48B3-54F4-4D81-8912-067F28E26AE7}">
      <dgm:prSet/>
      <dgm:spPr/>
      <dgm:t>
        <a:bodyPr/>
        <a:lstStyle/>
        <a:p>
          <a:endParaRPr lang="en-US"/>
        </a:p>
      </dgm:t>
    </dgm:pt>
    <dgm:pt modelId="{4681C66A-5EDB-461D-B84C-6296966550FF}" type="sibTrans" cxnId="{8FEF48B3-54F4-4D81-8912-067F28E26AE7}">
      <dgm:prSet/>
      <dgm:spPr/>
      <dgm:t>
        <a:bodyPr/>
        <a:lstStyle/>
        <a:p>
          <a:endParaRPr lang="en-US"/>
        </a:p>
      </dgm:t>
    </dgm:pt>
    <dgm:pt modelId="{F2E0D09A-EA8D-4AFB-8C53-A34D881C73E7}">
      <dgm:prSet/>
      <dgm:spPr/>
      <dgm:t>
        <a:bodyPr/>
        <a:lstStyle/>
        <a:p>
          <a:r>
            <a:rPr lang="en-US"/>
            <a:t>Yapılan çalışmanın bireylere, topluma veya bilim dünyasına bir faydası olmalıdır </a:t>
          </a:r>
        </a:p>
      </dgm:t>
    </dgm:pt>
    <dgm:pt modelId="{EC351683-AEB9-4EF2-B19D-119A69A16BB4}" type="parTrans" cxnId="{1C85DF0E-C9E4-4EC3-8CD8-7EF94DBF3AD7}">
      <dgm:prSet/>
      <dgm:spPr/>
      <dgm:t>
        <a:bodyPr/>
        <a:lstStyle/>
        <a:p>
          <a:endParaRPr lang="en-US"/>
        </a:p>
      </dgm:t>
    </dgm:pt>
    <dgm:pt modelId="{6B20F195-7F15-4CC9-B32E-F753B1761DD6}" type="sibTrans" cxnId="{1C85DF0E-C9E4-4EC3-8CD8-7EF94DBF3AD7}">
      <dgm:prSet/>
      <dgm:spPr/>
      <dgm:t>
        <a:bodyPr/>
        <a:lstStyle/>
        <a:p>
          <a:endParaRPr lang="en-US"/>
        </a:p>
      </dgm:t>
    </dgm:pt>
    <dgm:pt modelId="{D499F6C0-9051-4E4D-8962-2961FA6B60D2}">
      <dgm:prSet/>
      <dgm:spPr/>
      <dgm:t>
        <a:bodyPr/>
        <a:lstStyle/>
        <a:p>
          <a:r>
            <a:rPr lang="en-US"/>
            <a:t>Yapılan çalışma zaten daha önce yapılmış bir çalışmanın tekrarı veya benzeri olmamalıdır. Çalışma bize, topluma veya literatüre bir yenilik getirmelidir. Yapılan çalışma başka bir çalışmanın üzerine yapılabilir. </a:t>
          </a:r>
          <a:r>
            <a:rPr lang="tr-TR"/>
            <a:t> </a:t>
          </a:r>
          <a:r>
            <a:rPr lang="en-US"/>
            <a:t>Ancak, önceki çalışmanın üzerine yeni bulgular ve yeni sonuçlar getirmelidir. </a:t>
          </a:r>
        </a:p>
      </dgm:t>
    </dgm:pt>
    <dgm:pt modelId="{CF2101CE-040E-43A8-BC72-7B2F35A766E9}" type="parTrans" cxnId="{1C896116-AB4D-4771-A5D1-3EA67CBC78B3}">
      <dgm:prSet/>
      <dgm:spPr/>
      <dgm:t>
        <a:bodyPr/>
        <a:lstStyle/>
        <a:p>
          <a:endParaRPr lang="en-US"/>
        </a:p>
      </dgm:t>
    </dgm:pt>
    <dgm:pt modelId="{891998E1-4AF1-454A-B606-669C0284E36E}" type="sibTrans" cxnId="{1C896116-AB4D-4771-A5D1-3EA67CBC78B3}">
      <dgm:prSet/>
      <dgm:spPr/>
      <dgm:t>
        <a:bodyPr/>
        <a:lstStyle/>
        <a:p>
          <a:endParaRPr lang="en-US"/>
        </a:p>
      </dgm:t>
    </dgm:pt>
    <dgm:pt modelId="{D6A8CAC7-C403-42B4-ABEA-C8CA00B08AEE}" type="pres">
      <dgm:prSet presAssocID="{4ED7E23D-4A21-4360-9806-4C23F9AB8330}" presName="CompostProcess" presStyleCnt="0">
        <dgm:presLayoutVars>
          <dgm:dir/>
          <dgm:resizeHandles val="exact"/>
        </dgm:presLayoutVars>
      </dgm:prSet>
      <dgm:spPr/>
    </dgm:pt>
    <dgm:pt modelId="{69A28B18-9BE2-4147-934A-F0198AD7BC49}" type="pres">
      <dgm:prSet presAssocID="{4ED7E23D-4A21-4360-9806-4C23F9AB8330}" presName="arrow" presStyleLbl="bgShp" presStyleIdx="0" presStyleCnt="1"/>
      <dgm:spPr/>
    </dgm:pt>
    <dgm:pt modelId="{F7A56D31-4D90-4AC6-B37D-8FCDFDDFDC52}" type="pres">
      <dgm:prSet presAssocID="{4ED7E23D-4A21-4360-9806-4C23F9AB8330}" presName="linearProcess" presStyleCnt="0"/>
      <dgm:spPr/>
    </dgm:pt>
    <dgm:pt modelId="{246B8995-6B20-4229-AC54-28BB94AD8B54}" type="pres">
      <dgm:prSet presAssocID="{307ACB1D-F66F-49C9-9122-26CAB199FB7C}" presName="textNode" presStyleLbl="node1" presStyleIdx="0" presStyleCnt="8">
        <dgm:presLayoutVars>
          <dgm:bulletEnabled val="1"/>
        </dgm:presLayoutVars>
      </dgm:prSet>
      <dgm:spPr/>
    </dgm:pt>
    <dgm:pt modelId="{49DC54C9-41A9-44DB-82AD-0762A321B51E}" type="pres">
      <dgm:prSet presAssocID="{4C7642CE-549F-4C07-A197-94338A923A94}" presName="sibTrans" presStyleCnt="0"/>
      <dgm:spPr/>
    </dgm:pt>
    <dgm:pt modelId="{FB0C4C87-AE06-400C-9DA6-CA4842BFA316}" type="pres">
      <dgm:prSet presAssocID="{D3BC8420-2E41-4F16-9DCD-D759EFEAB518}" presName="textNode" presStyleLbl="node1" presStyleIdx="1" presStyleCnt="8">
        <dgm:presLayoutVars>
          <dgm:bulletEnabled val="1"/>
        </dgm:presLayoutVars>
      </dgm:prSet>
      <dgm:spPr/>
    </dgm:pt>
    <dgm:pt modelId="{2283F547-A8E1-4119-916E-06E60E14BEAE}" type="pres">
      <dgm:prSet presAssocID="{1C03B39F-0AE6-416A-A9B5-F534944D118F}" presName="sibTrans" presStyleCnt="0"/>
      <dgm:spPr/>
    </dgm:pt>
    <dgm:pt modelId="{7079E412-00C7-4426-B618-E1E99FFF12F1}" type="pres">
      <dgm:prSet presAssocID="{9B26DB14-FAAF-4346-80B3-3B3ABF03B505}" presName="textNode" presStyleLbl="node1" presStyleIdx="2" presStyleCnt="8">
        <dgm:presLayoutVars>
          <dgm:bulletEnabled val="1"/>
        </dgm:presLayoutVars>
      </dgm:prSet>
      <dgm:spPr/>
    </dgm:pt>
    <dgm:pt modelId="{9D08930C-69D1-4782-B275-5AA173C82F77}" type="pres">
      <dgm:prSet presAssocID="{6B73E22C-FD5F-42F8-B02B-712186C47DB6}" presName="sibTrans" presStyleCnt="0"/>
      <dgm:spPr/>
    </dgm:pt>
    <dgm:pt modelId="{4187C567-C77C-432F-B79E-1F744E5FA5BE}" type="pres">
      <dgm:prSet presAssocID="{D8E9C39E-1AD7-414D-BB0C-038EE20DFB7B}" presName="textNode" presStyleLbl="node1" presStyleIdx="3" presStyleCnt="8">
        <dgm:presLayoutVars>
          <dgm:bulletEnabled val="1"/>
        </dgm:presLayoutVars>
      </dgm:prSet>
      <dgm:spPr/>
    </dgm:pt>
    <dgm:pt modelId="{7CC6B658-C3D3-4092-8540-60CFF7AD882F}" type="pres">
      <dgm:prSet presAssocID="{2ABB3058-E981-4656-82E6-DC9E70E68E2D}" presName="sibTrans" presStyleCnt="0"/>
      <dgm:spPr/>
    </dgm:pt>
    <dgm:pt modelId="{0FED40D9-178F-4EF0-B6DC-3026495F81D4}" type="pres">
      <dgm:prSet presAssocID="{F6AF0F2F-8841-4BEA-B0AC-7240E39068AA}" presName="textNode" presStyleLbl="node1" presStyleIdx="4" presStyleCnt="8">
        <dgm:presLayoutVars>
          <dgm:bulletEnabled val="1"/>
        </dgm:presLayoutVars>
      </dgm:prSet>
      <dgm:spPr/>
    </dgm:pt>
    <dgm:pt modelId="{D4AD3B13-7E1D-408B-B3CD-1C80C9598A87}" type="pres">
      <dgm:prSet presAssocID="{9E213C81-92DC-4D24-AD16-01AE30D2AD94}" presName="sibTrans" presStyleCnt="0"/>
      <dgm:spPr/>
    </dgm:pt>
    <dgm:pt modelId="{37875A25-EC26-40FA-AEA2-C63CBD9BBA7E}" type="pres">
      <dgm:prSet presAssocID="{3E1BF4EA-F561-466E-945C-897259C95D65}" presName="textNode" presStyleLbl="node1" presStyleIdx="5" presStyleCnt="8">
        <dgm:presLayoutVars>
          <dgm:bulletEnabled val="1"/>
        </dgm:presLayoutVars>
      </dgm:prSet>
      <dgm:spPr/>
    </dgm:pt>
    <dgm:pt modelId="{045BA48C-0FA8-419C-BE5E-24C86AECD322}" type="pres">
      <dgm:prSet presAssocID="{4681C66A-5EDB-461D-B84C-6296966550FF}" presName="sibTrans" presStyleCnt="0"/>
      <dgm:spPr/>
    </dgm:pt>
    <dgm:pt modelId="{C3542AF1-6C62-4A4E-9B8E-B6597C2DD064}" type="pres">
      <dgm:prSet presAssocID="{F2E0D09A-EA8D-4AFB-8C53-A34D881C73E7}" presName="textNode" presStyleLbl="node1" presStyleIdx="6" presStyleCnt="8">
        <dgm:presLayoutVars>
          <dgm:bulletEnabled val="1"/>
        </dgm:presLayoutVars>
      </dgm:prSet>
      <dgm:spPr/>
    </dgm:pt>
    <dgm:pt modelId="{27D996A5-289A-45A9-810F-889F8D276C0A}" type="pres">
      <dgm:prSet presAssocID="{6B20F195-7F15-4CC9-B32E-F753B1761DD6}" presName="sibTrans" presStyleCnt="0"/>
      <dgm:spPr/>
    </dgm:pt>
    <dgm:pt modelId="{EC112FA8-767E-40D2-A689-34D4DCC7901D}" type="pres">
      <dgm:prSet presAssocID="{D499F6C0-9051-4E4D-8962-2961FA6B60D2}" presName="textNode" presStyleLbl="node1" presStyleIdx="7" presStyleCnt="8">
        <dgm:presLayoutVars>
          <dgm:bulletEnabled val="1"/>
        </dgm:presLayoutVars>
      </dgm:prSet>
      <dgm:spPr/>
    </dgm:pt>
  </dgm:ptLst>
  <dgm:cxnLst>
    <dgm:cxn modelId="{9417310C-C075-4D9A-8408-BEDBBA3B43B5}" type="presOf" srcId="{F6AF0F2F-8841-4BEA-B0AC-7240E39068AA}" destId="{0FED40D9-178F-4EF0-B6DC-3026495F81D4}" srcOrd="0" destOrd="0" presId="urn:microsoft.com/office/officeart/2005/8/layout/hProcess9"/>
    <dgm:cxn modelId="{1C85DF0E-C9E4-4EC3-8CD8-7EF94DBF3AD7}" srcId="{4ED7E23D-4A21-4360-9806-4C23F9AB8330}" destId="{F2E0D09A-EA8D-4AFB-8C53-A34D881C73E7}" srcOrd="6" destOrd="0" parTransId="{EC351683-AEB9-4EF2-B19D-119A69A16BB4}" sibTransId="{6B20F195-7F15-4CC9-B32E-F753B1761DD6}"/>
    <dgm:cxn modelId="{1C896116-AB4D-4771-A5D1-3EA67CBC78B3}" srcId="{4ED7E23D-4A21-4360-9806-4C23F9AB8330}" destId="{D499F6C0-9051-4E4D-8962-2961FA6B60D2}" srcOrd="7" destOrd="0" parTransId="{CF2101CE-040E-43A8-BC72-7B2F35A766E9}" sibTransId="{891998E1-4AF1-454A-B606-669C0284E36E}"/>
    <dgm:cxn modelId="{AEFD6D18-8CED-4E47-907F-4B11A289DF83}" srcId="{4ED7E23D-4A21-4360-9806-4C23F9AB8330}" destId="{D8E9C39E-1AD7-414D-BB0C-038EE20DFB7B}" srcOrd="3" destOrd="0" parTransId="{AF6A4487-A45D-4A31-811E-9C3E70EDAE67}" sibTransId="{2ABB3058-E981-4656-82E6-DC9E70E68E2D}"/>
    <dgm:cxn modelId="{A7B17A18-0112-4142-8DCC-C96524957EBE}" type="presOf" srcId="{F2E0D09A-EA8D-4AFB-8C53-A34D881C73E7}" destId="{C3542AF1-6C62-4A4E-9B8E-B6597C2DD064}" srcOrd="0" destOrd="0" presId="urn:microsoft.com/office/officeart/2005/8/layout/hProcess9"/>
    <dgm:cxn modelId="{66D7AF30-0325-4996-9764-231DB2754E33}" type="presOf" srcId="{307ACB1D-F66F-49C9-9122-26CAB199FB7C}" destId="{246B8995-6B20-4229-AC54-28BB94AD8B54}" srcOrd="0" destOrd="0" presId="urn:microsoft.com/office/officeart/2005/8/layout/hProcess9"/>
    <dgm:cxn modelId="{4FC0E15D-B2C0-453A-AE10-8BE753321B9C}" type="presOf" srcId="{D3BC8420-2E41-4F16-9DCD-D759EFEAB518}" destId="{FB0C4C87-AE06-400C-9DA6-CA4842BFA316}" srcOrd="0" destOrd="0" presId="urn:microsoft.com/office/officeart/2005/8/layout/hProcess9"/>
    <dgm:cxn modelId="{83F79A5F-6892-4DA6-9991-A07A3A101F78}" srcId="{4ED7E23D-4A21-4360-9806-4C23F9AB8330}" destId="{9B26DB14-FAAF-4346-80B3-3B3ABF03B505}" srcOrd="2" destOrd="0" parTransId="{6F3D99B2-6AC0-4FC4-8482-42900FF24BA0}" sibTransId="{6B73E22C-FD5F-42F8-B02B-712186C47DB6}"/>
    <dgm:cxn modelId="{6CA84450-9819-43B6-84F4-94F48797649E}" type="presOf" srcId="{D499F6C0-9051-4E4D-8962-2961FA6B60D2}" destId="{EC112FA8-767E-40D2-A689-34D4DCC7901D}" srcOrd="0" destOrd="0" presId="urn:microsoft.com/office/officeart/2005/8/layout/hProcess9"/>
    <dgm:cxn modelId="{0A878152-EBE4-48AE-A898-A0D43A5B8E9A}" srcId="{4ED7E23D-4A21-4360-9806-4C23F9AB8330}" destId="{D3BC8420-2E41-4F16-9DCD-D759EFEAB518}" srcOrd="1" destOrd="0" parTransId="{FD7FB5DD-EA39-48E1-8C7A-CCFC618CE63C}" sibTransId="{1C03B39F-0AE6-416A-A9B5-F534944D118F}"/>
    <dgm:cxn modelId="{EC69C782-2AED-4100-9EF4-420BEE8C1A26}" type="presOf" srcId="{9B26DB14-FAAF-4346-80B3-3B3ABF03B505}" destId="{7079E412-00C7-4426-B618-E1E99FFF12F1}" srcOrd="0" destOrd="0" presId="urn:microsoft.com/office/officeart/2005/8/layout/hProcess9"/>
    <dgm:cxn modelId="{C6E7B2A7-FEEA-4EC4-8A3D-98CE8A264CB1}" srcId="{4ED7E23D-4A21-4360-9806-4C23F9AB8330}" destId="{307ACB1D-F66F-49C9-9122-26CAB199FB7C}" srcOrd="0" destOrd="0" parTransId="{2B03212A-C5A4-41EE-985E-528759A95460}" sibTransId="{4C7642CE-549F-4C07-A197-94338A923A94}"/>
    <dgm:cxn modelId="{8FEF48B3-54F4-4D81-8912-067F28E26AE7}" srcId="{4ED7E23D-4A21-4360-9806-4C23F9AB8330}" destId="{3E1BF4EA-F561-466E-945C-897259C95D65}" srcOrd="5" destOrd="0" parTransId="{54AF701F-21E8-4E13-8B36-2610EA619775}" sibTransId="{4681C66A-5EDB-461D-B84C-6296966550FF}"/>
    <dgm:cxn modelId="{92CD29B5-F8A8-47BC-B38A-0354843A28B4}" type="presOf" srcId="{3E1BF4EA-F561-466E-945C-897259C95D65}" destId="{37875A25-EC26-40FA-AEA2-C63CBD9BBA7E}" srcOrd="0" destOrd="0" presId="urn:microsoft.com/office/officeart/2005/8/layout/hProcess9"/>
    <dgm:cxn modelId="{FCE693D7-907C-48CF-BE37-542BD54B78E3}" srcId="{4ED7E23D-4A21-4360-9806-4C23F9AB8330}" destId="{F6AF0F2F-8841-4BEA-B0AC-7240E39068AA}" srcOrd="4" destOrd="0" parTransId="{EA2D0E4A-806A-471D-9D8A-027259BFDA76}" sibTransId="{9E213C81-92DC-4D24-AD16-01AE30D2AD94}"/>
    <dgm:cxn modelId="{AFCE65DA-F04E-4981-BB8D-991A490D4F12}" type="presOf" srcId="{4ED7E23D-4A21-4360-9806-4C23F9AB8330}" destId="{D6A8CAC7-C403-42B4-ABEA-C8CA00B08AEE}" srcOrd="0" destOrd="0" presId="urn:microsoft.com/office/officeart/2005/8/layout/hProcess9"/>
    <dgm:cxn modelId="{0C911ADF-0ADD-4951-949D-43AFEDBBEDB1}" type="presOf" srcId="{D8E9C39E-1AD7-414D-BB0C-038EE20DFB7B}" destId="{4187C567-C77C-432F-B79E-1F744E5FA5BE}" srcOrd="0" destOrd="0" presId="urn:microsoft.com/office/officeart/2005/8/layout/hProcess9"/>
    <dgm:cxn modelId="{FA073FDC-2DDC-48C4-96FB-25E8CAC94255}" type="presParOf" srcId="{D6A8CAC7-C403-42B4-ABEA-C8CA00B08AEE}" destId="{69A28B18-9BE2-4147-934A-F0198AD7BC49}" srcOrd="0" destOrd="0" presId="urn:microsoft.com/office/officeart/2005/8/layout/hProcess9"/>
    <dgm:cxn modelId="{804C153D-937D-4CE8-AFEA-28D006C0B017}" type="presParOf" srcId="{D6A8CAC7-C403-42B4-ABEA-C8CA00B08AEE}" destId="{F7A56D31-4D90-4AC6-B37D-8FCDFDDFDC52}" srcOrd="1" destOrd="0" presId="urn:microsoft.com/office/officeart/2005/8/layout/hProcess9"/>
    <dgm:cxn modelId="{E70F6814-9E9B-4567-B7B2-72DC25F641D0}" type="presParOf" srcId="{F7A56D31-4D90-4AC6-B37D-8FCDFDDFDC52}" destId="{246B8995-6B20-4229-AC54-28BB94AD8B54}" srcOrd="0" destOrd="0" presId="urn:microsoft.com/office/officeart/2005/8/layout/hProcess9"/>
    <dgm:cxn modelId="{91BB4224-F9BD-4A16-A605-F8C28F84E746}" type="presParOf" srcId="{F7A56D31-4D90-4AC6-B37D-8FCDFDDFDC52}" destId="{49DC54C9-41A9-44DB-82AD-0762A321B51E}" srcOrd="1" destOrd="0" presId="urn:microsoft.com/office/officeart/2005/8/layout/hProcess9"/>
    <dgm:cxn modelId="{54B652A3-F653-4F65-9300-CE141D33CC7A}" type="presParOf" srcId="{F7A56D31-4D90-4AC6-B37D-8FCDFDDFDC52}" destId="{FB0C4C87-AE06-400C-9DA6-CA4842BFA316}" srcOrd="2" destOrd="0" presId="urn:microsoft.com/office/officeart/2005/8/layout/hProcess9"/>
    <dgm:cxn modelId="{133C7584-7453-425F-BDA7-9F54F1AF7D17}" type="presParOf" srcId="{F7A56D31-4D90-4AC6-B37D-8FCDFDDFDC52}" destId="{2283F547-A8E1-4119-916E-06E60E14BEAE}" srcOrd="3" destOrd="0" presId="urn:microsoft.com/office/officeart/2005/8/layout/hProcess9"/>
    <dgm:cxn modelId="{B4E56F58-4FFE-48C0-9EB3-5FF944BE99CD}" type="presParOf" srcId="{F7A56D31-4D90-4AC6-B37D-8FCDFDDFDC52}" destId="{7079E412-00C7-4426-B618-E1E99FFF12F1}" srcOrd="4" destOrd="0" presId="urn:microsoft.com/office/officeart/2005/8/layout/hProcess9"/>
    <dgm:cxn modelId="{E53AF9EC-C25F-4AA1-ACE9-7A35212676D9}" type="presParOf" srcId="{F7A56D31-4D90-4AC6-B37D-8FCDFDDFDC52}" destId="{9D08930C-69D1-4782-B275-5AA173C82F77}" srcOrd="5" destOrd="0" presId="urn:microsoft.com/office/officeart/2005/8/layout/hProcess9"/>
    <dgm:cxn modelId="{7DEEFF84-6B8B-431C-BAE3-31E14FDE6F2A}" type="presParOf" srcId="{F7A56D31-4D90-4AC6-B37D-8FCDFDDFDC52}" destId="{4187C567-C77C-432F-B79E-1F744E5FA5BE}" srcOrd="6" destOrd="0" presId="urn:microsoft.com/office/officeart/2005/8/layout/hProcess9"/>
    <dgm:cxn modelId="{F08107C1-A229-40FB-A885-008D133570AD}" type="presParOf" srcId="{F7A56D31-4D90-4AC6-B37D-8FCDFDDFDC52}" destId="{7CC6B658-C3D3-4092-8540-60CFF7AD882F}" srcOrd="7" destOrd="0" presId="urn:microsoft.com/office/officeart/2005/8/layout/hProcess9"/>
    <dgm:cxn modelId="{8AC21D86-4FA0-419E-9721-585516B4BF17}" type="presParOf" srcId="{F7A56D31-4D90-4AC6-B37D-8FCDFDDFDC52}" destId="{0FED40D9-178F-4EF0-B6DC-3026495F81D4}" srcOrd="8" destOrd="0" presId="urn:microsoft.com/office/officeart/2005/8/layout/hProcess9"/>
    <dgm:cxn modelId="{63148C55-38E5-45A4-8C8A-32CD7D2CA0C1}" type="presParOf" srcId="{F7A56D31-4D90-4AC6-B37D-8FCDFDDFDC52}" destId="{D4AD3B13-7E1D-408B-B3CD-1C80C9598A87}" srcOrd="9" destOrd="0" presId="urn:microsoft.com/office/officeart/2005/8/layout/hProcess9"/>
    <dgm:cxn modelId="{D1596C14-79C4-4A79-AC5B-65EE227D6917}" type="presParOf" srcId="{F7A56D31-4D90-4AC6-B37D-8FCDFDDFDC52}" destId="{37875A25-EC26-40FA-AEA2-C63CBD9BBA7E}" srcOrd="10" destOrd="0" presId="urn:microsoft.com/office/officeart/2005/8/layout/hProcess9"/>
    <dgm:cxn modelId="{F875B830-E7E0-4B6B-A86B-DAB5798F238B}" type="presParOf" srcId="{F7A56D31-4D90-4AC6-B37D-8FCDFDDFDC52}" destId="{045BA48C-0FA8-419C-BE5E-24C86AECD322}" srcOrd="11" destOrd="0" presId="urn:microsoft.com/office/officeart/2005/8/layout/hProcess9"/>
    <dgm:cxn modelId="{DF919DD7-B350-4FFD-AF81-49100A6C8154}" type="presParOf" srcId="{F7A56D31-4D90-4AC6-B37D-8FCDFDDFDC52}" destId="{C3542AF1-6C62-4A4E-9B8E-B6597C2DD064}" srcOrd="12" destOrd="0" presId="urn:microsoft.com/office/officeart/2005/8/layout/hProcess9"/>
    <dgm:cxn modelId="{D0863CF1-9D8E-4953-86F5-DCE22B604E93}" type="presParOf" srcId="{F7A56D31-4D90-4AC6-B37D-8FCDFDDFDC52}" destId="{27D996A5-289A-45A9-810F-889F8D276C0A}" srcOrd="13" destOrd="0" presId="urn:microsoft.com/office/officeart/2005/8/layout/hProcess9"/>
    <dgm:cxn modelId="{D9B80AB3-2885-40F9-896C-49525B5CC083}" type="presParOf" srcId="{F7A56D31-4D90-4AC6-B37D-8FCDFDDFDC52}" destId="{EC112FA8-767E-40D2-A689-34D4DCC7901D}" srcOrd="1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FF5A771-8B5C-4939-9072-022EBA3B219F}" type="doc">
      <dgm:prSet loTypeId="urn:microsoft.com/office/officeart/2005/8/layout/vList2" loCatId="list" qsTypeId="urn:microsoft.com/office/officeart/2005/8/quickstyle/3d2" qsCatId="3D" csTypeId="urn:microsoft.com/office/officeart/2005/8/colors/colorful1" csCatId="colorful" phldr="1"/>
      <dgm:spPr/>
      <dgm:t>
        <a:bodyPr/>
        <a:lstStyle/>
        <a:p>
          <a:endParaRPr lang="en-US"/>
        </a:p>
      </dgm:t>
    </dgm:pt>
    <dgm:pt modelId="{B4481FB7-AEE0-4465-BA68-FBA985EC69B6}">
      <dgm:prSet custT="1"/>
      <dgm:spPr/>
      <dgm:t>
        <a:bodyPr/>
        <a:lstStyle/>
        <a:p>
          <a:r>
            <a:rPr lang="en-US" sz="1800" dirty="0" err="1"/>
            <a:t>Etik</a:t>
          </a:r>
          <a:r>
            <a:rPr lang="tr-TR" sz="1800" dirty="0"/>
            <a:t>: </a:t>
          </a:r>
          <a:r>
            <a:rPr lang="en-US" sz="1800" dirty="0" err="1"/>
            <a:t>insan</a:t>
          </a:r>
          <a:r>
            <a:rPr lang="en-US" sz="1800" dirty="0"/>
            <a:t> </a:t>
          </a:r>
          <a:r>
            <a:rPr lang="en-US" sz="1800" dirty="0" err="1"/>
            <a:t>haklarını</a:t>
          </a:r>
          <a:r>
            <a:rPr lang="en-US" sz="1800" dirty="0"/>
            <a:t> </a:t>
          </a:r>
          <a:r>
            <a:rPr lang="en-US" sz="1800" dirty="0" err="1"/>
            <a:t>ihlal</a:t>
          </a:r>
          <a:r>
            <a:rPr lang="en-US" sz="1800" dirty="0"/>
            <a:t> </a:t>
          </a:r>
          <a:r>
            <a:rPr lang="en-US" sz="1800" dirty="0" err="1"/>
            <a:t>etmesi</a:t>
          </a:r>
          <a:r>
            <a:rPr lang="en-US" sz="1800" dirty="0"/>
            <a:t>, </a:t>
          </a:r>
          <a:r>
            <a:rPr lang="en-US" sz="1800" dirty="0" err="1"/>
            <a:t>adaletsizlik</a:t>
          </a:r>
          <a:r>
            <a:rPr lang="en-US" sz="1800" dirty="0"/>
            <a:t> </a:t>
          </a:r>
          <a:r>
            <a:rPr lang="en-US" sz="1800" dirty="0" err="1"/>
            <a:t>yaratması</a:t>
          </a:r>
          <a:r>
            <a:rPr lang="en-US" sz="1800" dirty="0"/>
            <a:t> </a:t>
          </a:r>
          <a:r>
            <a:rPr lang="en-US" sz="1800" dirty="0" err="1"/>
            <a:t>veya</a:t>
          </a:r>
          <a:r>
            <a:rPr lang="en-US" sz="1800" dirty="0"/>
            <a:t> </a:t>
          </a:r>
          <a:r>
            <a:rPr lang="en-US" sz="1800" dirty="0" err="1"/>
            <a:t>ayrımcılığa</a:t>
          </a:r>
          <a:r>
            <a:rPr lang="en-US" sz="1800" dirty="0"/>
            <a:t> </a:t>
          </a:r>
          <a:r>
            <a:rPr lang="en-US" sz="1800" dirty="0" err="1"/>
            <a:t>neden</a:t>
          </a:r>
          <a:r>
            <a:rPr lang="en-US" sz="1800" dirty="0"/>
            <a:t> </a:t>
          </a:r>
          <a:r>
            <a:rPr lang="en-US" sz="1800" dirty="0" err="1"/>
            <a:t>olması</a:t>
          </a:r>
          <a:r>
            <a:rPr lang="en-US" sz="1800" dirty="0"/>
            <a:t> </a:t>
          </a:r>
          <a:r>
            <a:rPr lang="en-US" sz="1800" dirty="0" err="1"/>
            <a:t>kabul</a:t>
          </a:r>
          <a:r>
            <a:rPr lang="en-US" sz="1800" dirty="0"/>
            <a:t> </a:t>
          </a:r>
          <a:r>
            <a:rPr lang="en-US" sz="1800" dirty="0" err="1"/>
            <a:t>edilemez</a:t>
          </a:r>
          <a:r>
            <a:rPr lang="en-US" sz="1800" dirty="0"/>
            <a:t>. </a:t>
          </a:r>
        </a:p>
      </dgm:t>
    </dgm:pt>
    <dgm:pt modelId="{35B9BE5D-4B88-45A5-9316-D7317207087E}" type="parTrans" cxnId="{B18389E7-7746-4606-87BC-6CB9074EF2C1}">
      <dgm:prSet/>
      <dgm:spPr/>
      <dgm:t>
        <a:bodyPr/>
        <a:lstStyle/>
        <a:p>
          <a:endParaRPr lang="en-US"/>
        </a:p>
      </dgm:t>
    </dgm:pt>
    <dgm:pt modelId="{8C143CF4-A1BA-4ED8-9F7B-4157CEDCB572}" type="sibTrans" cxnId="{B18389E7-7746-4606-87BC-6CB9074EF2C1}">
      <dgm:prSet/>
      <dgm:spPr/>
      <dgm:t>
        <a:bodyPr/>
        <a:lstStyle/>
        <a:p>
          <a:endParaRPr lang="en-US"/>
        </a:p>
      </dgm:t>
    </dgm:pt>
    <dgm:pt modelId="{C37961B8-17A8-4AF0-A5D5-F737454F694A}">
      <dgm:prSet custT="1"/>
      <dgm:spPr/>
      <dgm:t>
        <a:bodyPr/>
        <a:lstStyle/>
        <a:p>
          <a:r>
            <a:rPr lang="en-US" sz="1800" dirty="0" err="1"/>
            <a:t>insanlara</a:t>
          </a:r>
          <a:r>
            <a:rPr lang="en-US" sz="1800" dirty="0"/>
            <a:t> </a:t>
          </a:r>
          <a:r>
            <a:rPr lang="en-US" sz="1800" dirty="0" err="1"/>
            <a:t>veya</a:t>
          </a:r>
          <a:r>
            <a:rPr lang="en-US" sz="1800" dirty="0"/>
            <a:t> </a:t>
          </a:r>
          <a:r>
            <a:rPr lang="en-US" sz="1800" dirty="0" err="1"/>
            <a:t>hayvanlara</a:t>
          </a:r>
          <a:r>
            <a:rPr lang="en-US" sz="1800" dirty="0"/>
            <a:t> </a:t>
          </a:r>
          <a:r>
            <a:rPr lang="en-US" sz="1800" dirty="0" err="1"/>
            <a:t>zarar</a:t>
          </a:r>
          <a:r>
            <a:rPr lang="en-US" sz="1800" dirty="0"/>
            <a:t> </a:t>
          </a:r>
          <a:r>
            <a:rPr lang="en-US" sz="1800" dirty="0" err="1"/>
            <a:t>verme</a:t>
          </a:r>
          <a:r>
            <a:rPr lang="en-US" sz="1800" dirty="0"/>
            <a:t> </a:t>
          </a:r>
          <a:r>
            <a:rPr lang="en-US" sz="1800" dirty="0" err="1"/>
            <a:t>potansiyeli</a:t>
          </a:r>
          <a:r>
            <a:rPr lang="en-US" sz="1800" dirty="0"/>
            <a:t> </a:t>
          </a:r>
          <a:r>
            <a:rPr lang="en-US" sz="1800" dirty="0" err="1"/>
            <a:t>varsa</a:t>
          </a:r>
          <a:r>
            <a:rPr lang="en-US" sz="1800" dirty="0"/>
            <a:t>, </a:t>
          </a:r>
          <a:r>
            <a:rPr lang="en-US" sz="1800" dirty="0" err="1"/>
            <a:t>bu</a:t>
          </a:r>
          <a:r>
            <a:rPr lang="en-US" sz="1800" dirty="0"/>
            <a:t> durum </a:t>
          </a:r>
          <a:r>
            <a:rPr lang="en-US" sz="1800" dirty="0" err="1"/>
            <a:t>etik</a:t>
          </a:r>
          <a:r>
            <a:rPr lang="en-US" sz="1800" dirty="0"/>
            <a:t> </a:t>
          </a:r>
          <a:r>
            <a:rPr lang="en-US" sz="1800" dirty="0" err="1"/>
            <a:t>bir</a:t>
          </a:r>
          <a:r>
            <a:rPr lang="en-US" sz="1800" dirty="0"/>
            <a:t> </a:t>
          </a:r>
          <a:r>
            <a:rPr lang="en-US" sz="1800" dirty="0" err="1"/>
            <a:t>sorun</a:t>
          </a:r>
          <a:r>
            <a:rPr lang="en-US" sz="1800" dirty="0"/>
            <a:t> </a:t>
          </a:r>
          <a:r>
            <a:rPr lang="en-US" sz="1800" dirty="0" err="1"/>
            <a:t>teşkil</a:t>
          </a:r>
          <a:r>
            <a:rPr lang="en-US" sz="1800" dirty="0"/>
            <a:t> </a:t>
          </a:r>
          <a:r>
            <a:rPr lang="en-US" sz="1800" dirty="0" err="1"/>
            <a:t>eder</a:t>
          </a:r>
          <a:r>
            <a:rPr lang="en-US" sz="1800" dirty="0"/>
            <a:t>. </a:t>
          </a:r>
          <a:r>
            <a:rPr lang="en-US" sz="1800" dirty="0" err="1"/>
            <a:t>Özellikle</a:t>
          </a:r>
          <a:r>
            <a:rPr lang="en-US" sz="1800" dirty="0"/>
            <a:t> </a:t>
          </a:r>
          <a:r>
            <a:rPr lang="en-US" sz="1800" dirty="0" err="1"/>
            <a:t>insan</a:t>
          </a:r>
          <a:r>
            <a:rPr lang="en-US" sz="1800" dirty="0"/>
            <a:t> </a:t>
          </a:r>
          <a:r>
            <a:rPr lang="en-US" sz="1800" dirty="0" err="1"/>
            <a:t>deneklerle</a:t>
          </a:r>
          <a:r>
            <a:rPr lang="en-US" sz="1800" dirty="0"/>
            <a:t> </a:t>
          </a:r>
          <a:r>
            <a:rPr lang="en-US" sz="1800" dirty="0" err="1"/>
            <a:t>çalışırken</a:t>
          </a:r>
          <a:r>
            <a:rPr lang="en-US" sz="1800" dirty="0"/>
            <a:t>, </a:t>
          </a:r>
          <a:r>
            <a:rPr lang="en-US" sz="1800" dirty="0" err="1"/>
            <a:t>etik</a:t>
          </a:r>
          <a:r>
            <a:rPr lang="en-US" sz="1800" dirty="0"/>
            <a:t> </a:t>
          </a:r>
          <a:r>
            <a:rPr lang="en-US" sz="1800" dirty="0" err="1"/>
            <a:t>kurallara</a:t>
          </a:r>
          <a:r>
            <a:rPr lang="en-US" sz="1800" dirty="0"/>
            <a:t> </a:t>
          </a:r>
          <a:r>
            <a:rPr lang="en-US" sz="1800" dirty="0" err="1"/>
            <a:t>ve</a:t>
          </a:r>
          <a:r>
            <a:rPr lang="en-US" sz="1800" dirty="0"/>
            <a:t> </a:t>
          </a:r>
          <a:r>
            <a:rPr lang="en-US" sz="1800" dirty="0" err="1"/>
            <a:t>yönergelerinize</a:t>
          </a:r>
          <a:r>
            <a:rPr lang="en-US" sz="1800" dirty="0"/>
            <a:t> </a:t>
          </a:r>
          <a:r>
            <a:rPr lang="en-US" sz="1800" dirty="0" err="1"/>
            <a:t>uymanız</a:t>
          </a:r>
          <a:r>
            <a:rPr lang="en-US" sz="1800" dirty="0"/>
            <a:t> </a:t>
          </a:r>
          <a:r>
            <a:rPr lang="en-US" sz="1800" dirty="0" err="1"/>
            <a:t>gerekmektedir</a:t>
          </a:r>
          <a:r>
            <a:rPr lang="en-US" sz="1800" dirty="0"/>
            <a:t>. </a:t>
          </a:r>
        </a:p>
      </dgm:t>
    </dgm:pt>
    <dgm:pt modelId="{A0A72680-6BF5-4AD0-936D-4C4F76B83B30}" type="parTrans" cxnId="{132D6733-F886-4C2A-AC02-73510A7CF419}">
      <dgm:prSet/>
      <dgm:spPr/>
      <dgm:t>
        <a:bodyPr/>
        <a:lstStyle/>
        <a:p>
          <a:endParaRPr lang="en-US"/>
        </a:p>
      </dgm:t>
    </dgm:pt>
    <dgm:pt modelId="{2D87B7E3-9842-4C9A-AB93-6B6F64F5BA31}" type="sibTrans" cxnId="{132D6733-F886-4C2A-AC02-73510A7CF419}">
      <dgm:prSet/>
      <dgm:spPr/>
      <dgm:t>
        <a:bodyPr/>
        <a:lstStyle/>
        <a:p>
          <a:endParaRPr lang="en-US"/>
        </a:p>
      </dgm:t>
    </dgm:pt>
    <dgm:pt modelId="{BEE5DF64-BA1F-4F25-AD56-EFEDC838238A}">
      <dgm:prSet custT="1"/>
      <dgm:spPr/>
      <dgm:t>
        <a:bodyPr/>
        <a:lstStyle/>
        <a:p>
          <a:r>
            <a:rPr lang="en-US" sz="1800" dirty="0" err="1"/>
            <a:t>Çalışma</a:t>
          </a:r>
          <a:r>
            <a:rPr lang="en-US" sz="1800" dirty="0"/>
            <a:t>, </a:t>
          </a:r>
          <a:r>
            <a:rPr lang="en-US" sz="1800" dirty="0" err="1"/>
            <a:t>ahlaki</a:t>
          </a:r>
          <a:r>
            <a:rPr lang="en-US" sz="1800" dirty="0"/>
            <a:t> </a:t>
          </a:r>
          <a:r>
            <a:rPr lang="en-US" sz="1800" dirty="0" err="1"/>
            <a:t>değerlerle</a:t>
          </a:r>
          <a:r>
            <a:rPr lang="en-US" sz="1800" dirty="0"/>
            <a:t> de </a:t>
          </a:r>
          <a:r>
            <a:rPr lang="en-US" sz="1800" dirty="0" err="1"/>
            <a:t>ters</a:t>
          </a:r>
          <a:r>
            <a:rPr lang="en-US" sz="1800" dirty="0"/>
            <a:t> </a:t>
          </a:r>
          <a:r>
            <a:rPr lang="en-US" sz="1800" dirty="0" err="1"/>
            <a:t>düşmemelidir</a:t>
          </a:r>
          <a:r>
            <a:rPr lang="en-US" sz="1800" dirty="0"/>
            <a:t>. </a:t>
          </a:r>
        </a:p>
      </dgm:t>
    </dgm:pt>
    <dgm:pt modelId="{C8E638D8-6D08-4795-B9C4-F216711E26CC}" type="parTrans" cxnId="{720E477F-B353-4A78-8AF8-B65FDFD5BAC6}">
      <dgm:prSet/>
      <dgm:spPr/>
      <dgm:t>
        <a:bodyPr/>
        <a:lstStyle/>
        <a:p>
          <a:endParaRPr lang="en-US"/>
        </a:p>
      </dgm:t>
    </dgm:pt>
    <dgm:pt modelId="{DB402B55-32DD-4664-838B-57A692DE3AC7}" type="sibTrans" cxnId="{720E477F-B353-4A78-8AF8-B65FDFD5BAC6}">
      <dgm:prSet/>
      <dgm:spPr/>
      <dgm:t>
        <a:bodyPr/>
        <a:lstStyle/>
        <a:p>
          <a:endParaRPr lang="en-US"/>
        </a:p>
      </dgm:t>
    </dgm:pt>
    <dgm:pt modelId="{91EC3E45-5772-439C-A733-235BE3FEC532}">
      <dgm:prSet custT="1"/>
      <dgm:spPr/>
      <dgm:t>
        <a:bodyPr/>
        <a:lstStyle/>
        <a:p>
          <a:r>
            <a:rPr lang="en-US" sz="1800" dirty="0" err="1"/>
            <a:t>Kimse</a:t>
          </a:r>
          <a:r>
            <a:rPr lang="en-US" sz="1800" dirty="0"/>
            <a:t> </a:t>
          </a:r>
          <a:r>
            <a:rPr lang="en-US" sz="1800" dirty="0" err="1"/>
            <a:t>çalışmaya</a:t>
          </a:r>
          <a:r>
            <a:rPr lang="en-US" sz="1800" dirty="0"/>
            <a:t> </a:t>
          </a:r>
          <a:r>
            <a:rPr lang="en-US" sz="1800" dirty="0" err="1"/>
            <a:t>kendi</a:t>
          </a:r>
          <a:r>
            <a:rPr lang="en-US" sz="1800" dirty="0"/>
            <a:t> </a:t>
          </a:r>
          <a:r>
            <a:rPr lang="en-US" sz="1800" dirty="0" err="1"/>
            <a:t>isteği</a:t>
          </a:r>
          <a:r>
            <a:rPr lang="en-US" sz="1800" dirty="0"/>
            <a:t> </a:t>
          </a:r>
          <a:r>
            <a:rPr lang="en-US" sz="1800" dirty="0" err="1"/>
            <a:t>dışında</a:t>
          </a:r>
          <a:r>
            <a:rPr lang="en-US" sz="1800" dirty="0"/>
            <a:t> </a:t>
          </a:r>
          <a:r>
            <a:rPr lang="en-US" sz="1800" dirty="0" err="1"/>
            <a:t>denek</a:t>
          </a:r>
          <a:r>
            <a:rPr lang="en-US" sz="1800" dirty="0"/>
            <a:t> </a:t>
          </a:r>
          <a:r>
            <a:rPr lang="en-US" sz="1800" dirty="0" err="1"/>
            <a:t>olarak</a:t>
          </a:r>
          <a:r>
            <a:rPr lang="en-US" sz="1800" dirty="0"/>
            <a:t> </a:t>
          </a:r>
          <a:r>
            <a:rPr lang="en-US" sz="1800" dirty="0" err="1"/>
            <a:t>katılmaya</a:t>
          </a:r>
          <a:r>
            <a:rPr lang="en-US" sz="1800" dirty="0"/>
            <a:t> </a:t>
          </a:r>
          <a:r>
            <a:rPr lang="en-US" sz="1800" dirty="0" err="1"/>
            <a:t>zorlanmamalı</a:t>
          </a:r>
          <a:r>
            <a:rPr lang="en-US" sz="1800" dirty="0"/>
            <a:t> </a:t>
          </a:r>
          <a:r>
            <a:rPr lang="en-US" sz="1800" dirty="0" err="1"/>
            <a:t>veya</a:t>
          </a:r>
          <a:r>
            <a:rPr lang="en-US" sz="1800" dirty="0"/>
            <a:t> </a:t>
          </a:r>
          <a:r>
            <a:rPr lang="en-US" sz="1800" dirty="0" err="1"/>
            <a:t>deneye</a:t>
          </a:r>
          <a:r>
            <a:rPr lang="en-US" sz="1800" dirty="0"/>
            <a:t> </a:t>
          </a:r>
          <a:r>
            <a:rPr lang="en-US" sz="1800" dirty="0" err="1"/>
            <a:t>katılması</a:t>
          </a:r>
          <a:r>
            <a:rPr lang="en-US" sz="1800" dirty="0"/>
            <a:t> </a:t>
          </a:r>
          <a:r>
            <a:rPr lang="en-US" sz="1800" dirty="0" err="1"/>
            <a:t>için</a:t>
          </a:r>
          <a:r>
            <a:rPr lang="en-US" sz="1800" dirty="0"/>
            <a:t> </a:t>
          </a:r>
          <a:r>
            <a:rPr lang="en-US" sz="1800" dirty="0" err="1"/>
            <a:t>kandırılmamalıdır</a:t>
          </a:r>
          <a:r>
            <a:rPr lang="en-US" sz="1800" dirty="0"/>
            <a:t>.</a:t>
          </a:r>
        </a:p>
      </dgm:t>
    </dgm:pt>
    <dgm:pt modelId="{681403A4-9B04-4C3B-8787-863CB5707899}" type="parTrans" cxnId="{8C98B78F-39AD-49D3-BBC0-8ACD8DD312B1}">
      <dgm:prSet/>
      <dgm:spPr/>
      <dgm:t>
        <a:bodyPr/>
        <a:lstStyle/>
        <a:p>
          <a:endParaRPr lang="en-US"/>
        </a:p>
      </dgm:t>
    </dgm:pt>
    <dgm:pt modelId="{575241C4-E298-4FF5-90C9-2A64F171ECFE}" type="sibTrans" cxnId="{8C98B78F-39AD-49D3-BBC0-8ACD8DD312B1}">
      <dgm:prSet/>
      <dgm:spPr/>
      <dgm:t>
        <a:bodyPr/>
        <a:lstStyle/>
        <a:p>
          <a:endParaRPr lang="en-US"/>
        </a:p>
      </dgm:t>
    </dgm:pt>
    <dgm:pt modelId="{A36D73FA-3DC4-4284-9F18-FEF2C010B8F0}">
      <dgm:prSet custT="1"/>
      <dgm:spPr/>
      <dgm:t>
        <a:bodyPr/>
        <a:lstStyle/>
        <a:p>
          <a:r>
            <a:rPr lang="en-US" sz="1800" dirty="0" err="1"/>
            <a:t>Kişisel</a:t>
          </a:r>
          <a:r>
            <a:rPr lang="en-US" sz="1800" dirty="0"/>
            <a:t> </a:t>
          </a:r>
          <a:r>
            <a:rPr lang="en-US" sz="1800" dirty="0" err="1"/>
            <a:t>veya</a:t>
          </a:r>
          <a:r>
            <a:rPr lang="en-US" sz="1800" dirty="0"/>
            <a:t> </a:t>
          </a:r>
          <a:r>
            <a:rPr lang="en-US" sz="1800" dirty="0" err="1"/>
            <a:t>kurumların</a:t>
          </a:r>
          <a:r>
            <a:rPr lang="en-US" sz="1800" dirty="0"/>
            <a:t> </a:t>
          </a:r>
          <a:r>
            <a:rPr lang="en-US" sz="1800" dirty="0" err="1"/>
            <a:t>verilerin</a:t>
          </a:r>
          <a:r>
            <a:rPr lang="en-US" sz="1800" dirty="0"/>
            <a:t> </a:t>
          </a:r>
          <a:r>
            <a:rPr lang="en-US" sz="1800" dirty="0" err="1"/>
            <a:t>korunması</a:t>
          </a:r>
          <a:r>
            <a:rPr lang="en-US" sz="1800" dirty="0"/>
            <a:t> </a:t>
          </a:r>
          <a:r>
            <a:rPr lang="en-US" sz="1800" dirty="0" err="1"/>
            <a:t>ve</a:t>
          </a:r>
          <a:r>
            <a:rPr lang="en-US" sz="1800" dirty="0"/>
            <a:t> </a:t>
          </a:r>
          <a:r>
            <a:rPr lang="en-US" sz="1800" dirty="0" err="1"/>
            <a:t>gizliliği</a:t>
          </a:r>
          <a:r>
            <a:rPr lang="en-US" sz="1800" dirty="0"/>
            <a:t>, </a:t>
          </a:r>
          <a:r>
            <a:rPr lang="en-US" sz="1800" dirty="0" err="1"/>
            <a:t>etik</a:t>
          </a:r>
          <a:r>
            <a:rPr lang="en-US" sz="1800" dirty="0"/>
            <a:t> </a:t>
          </a:r>
          <a:r>
            <a:rPr lang="en-US" sz="1800" dirty="0" err="1"/>
            <a:t>sınırlılıkların</a:t>
          </a:r>
          <a:r>
            <a:rPr lang="en-US" sz="1800" dirty="0"/>
            <a:t> </a:t>
          </a:r>
          <a:r>
            <a:rPr lang="en-US" sz="1800" dirty="0" err="1"/>
            <a:t>önemli</a:t>
          </a:r>
          <a:r>
            <a:rPr lang="en-US" sz="1800" dirty="0"/>
            <a:t> </a:t>
          </a:r>
          <a:r>
            <a:rPr lang="en-US" sz="1800" dirty="0" err="1"/>
            <a:t>bir</a:t>
          </a:r>
          <a:r>
            <a:rPr lang="en-US" sz="1800" dirty="0"/>
            <a:t> </a:t>
          </a:r>
          <a:r>
            <a:rPr lang="en-US" sz="1800" dirty="0" err="1"/>
            <a:t>parçasını</a:t>
          </a:r>
          <a:r>
            <a:rPr lang="en-US" sz="1800" dirty="0"/>
            <a:t> </a:t>
          </a:r>
          <a:r>
            <a:rPr lang="en-US" sz="1800" dirty="0" err="1"/>
            <a:t>oluşturur</a:t>
          </a:r>
          <a:r>
            <a:rPr lang="en-US" sz="1800"/>
            <a:t>. </a:t>
          </a:r>
          <a:endParaRPr lang="en-US" sz="1800" dirty="0"/>
        </a:p>
      </dgm:t>
    </dgm:pt>
    <dgm:pt modelId="{005668A3-2FEC-4997-9858-C2594A538990}" type="parTrans" cxnId="{56243DFA-C69A-4C34-B374-3AD13CF08F5D}">
      <dgm:prSet/>
      <dgm:spPr/>
      <dgm:t>
        <a:bodyPr/>
        <a:lstStyle/>
        <a:p>
          <a:endParaRPr lang="en-US"/>
        </a:p>
      </dgm:t>
    </dgm:pt>
    <dgm:pt modelId="{FF482C90-446F-4A5B-A4ED-C70F5957228A}" type="sibTrans" cxnId="{56243DFA-C69A-4C34-B374-3AD13CF08F5D}">
      <dgm:prSet/>
      <dgm:spPr/>
      <dgm:t>
        <a:bodyPr/>
        <a:lstStyle/>
        <a:p>
          <a:endParaRPr lang="en-US"/>
        </a:p>
      </dgm:t>
    </dgm:pt>
    <dgm:pt modelId="{BBE524D6-504B-4633-88BD-9410DC5E3B8D}">
      <dgm:prSet custT="1"/>
      <dgm:spPr/>
      <dgm:t>
        <a:bodyPr/>
        <a:lstStyle/>
        <a:p>
          <a:r>
            <a:rPr lang="en-US" sz="1800" dirty="0" err="1"/>
            <a:t>Bilimsel</a:t>
          </a:r>
          <a:r>
            <a:rPr lang="en-US" sz="1800" dirty="0"/>
            <a:t> </a:t>
          </a:r>
          <a:r>
            <a:rPr lang="en-US" sz="1800" dirty="0" err="1"/>
            <a:t>çalışmalarda</a:t>
          </a:r>
          <a:r>
            <a:rPr lang="en-US" sz="1800" dirty="0"/>
            <a:t> </a:t>
          </a:r>
          <a:r>
            <a:rPr lang="en-US" sz="1800" dirty="0" err="1"/>
            <a:t>dürüstlük</a:t>
          </a:r>
          <a:r>
            <a:rPr lang="en-US" sz="1800" dirty="0"/>
            <a:t>, </a:t>
          </a:r>
          <a:r>
            <a:rPr lang="en-US" sz="1800" dirty="0" err="1"/>
            <a:t>şeffaflık</a:t>
          </a:r>
          <a:r>
            <a:rPr lang="en-US" sz="1800" dirty="0"/>
            <a:t> </a:t>
          </a:r>
          <a:r>
            <a:rPr lang="en-US" sz="1800" dirty="0" err="1"/>
            <a:t>ve</a:t>
          </a:r>
          <a:r>
            <a:rPr lang="en-US" sz="1800" dirty="0"/>
            <a:t> </a:t>
          </a:r>
          <a:r>
            <a:rPr lang="en-US" sz="1800" dirty="0" err="1"/>
            <a:t>güvenilirlik</a:t>
          </a:r>
          <a:r>
            <a:rPr lang="en-US" sz="1800" dirty="0"/>
            <a:t> </a:t>
          </a:r>
          <a:r>
            <a:rPr lang="en-US" sz="1800" dirty="0" err="1"/>
            <a:t>önemlidir</a:t>
          </a:r>
          <a:r>
            <a:rPr lang="en-US" sz="1800" dirty="0"/>
            <a:t>. </a:t>
          </a:r>
          <a:r>
            <a:rPr lang="en-US" sz="1800" dirty="0" err="1"/>
            <a:t>Araştırmanın</a:t>
          </a:r>
          <a:r>
            <a:rPr lang="en-US" sz="1800" dirty="0"/>
            <a:t> </a:t>
          </a:r>
          <a:r>
            <a:rPr lang="en-US" sz="1800" dirty="0" err="1"/>
            <a:t>bilimsel</a:t>
          </a:r>
          <a:r>
            <a:rPr lang="en-US" sz="1800" dirty="0"/>
            <a:t> </a:t>
          </a:r>
          <a:r>
            <a:rPr lang="en-US" sz="1800" dirty="0" err="1"/>
            <a:t>standartlara</a:t>
          </a:r>
          <a:r>
            <a:rPr lang="en-US" sz="1800" dirty="0"/>
            <a:t> </a:t>
          </a:r>
          <a:r>
            <a:rPr lang="en-US" sz="1800" dirty="0" err="1"/>
            <a:t>uygun</a:t>
          </a:r>
          <a:r>
            <a:rPr lang="en-US" sz="1800" dirty="0"/>
            <a:t> </a:t>
          </a:r>
          <a:r>
            <a:rPr lang="en-US" sz="1800" dirty="0" err="1"/>
            <a:t>olması</a:t>
          </a:r>
          <a:r>
            <a:rPr lang="en-US" sz="1800" dirty="0"/>
            <a:t>, </a:t>
          </a:r>
          <a:r>
            <a:rPr lang="en-US" sz="1800" dirty="0" err="1"/>
            <a:t>verilerin</a:t>
          </a:r>
          <a:r>
            <a:rPr lang="en-US" sz="1800" dirty="0"/>
            <a:t> </a:t>
          </a:r>
          <a:r>
            <a:rPr lang="en-US" sz="1800" dirty="0" err="1"/>
            <a:t>doğru</a:t>
          </a:r>
          <a:r>
            <a:rPr lang="en-US" sz="1800" dirty="0"/>
            <a:t> </a:t>
          </a:r>
          <a:r>
            <a:rPr lang="en-US" sz="1800" dirty="0" err="1"/>
            <a:t>bir</a:t>
          </a:r>
          <a:r>
            <a:rPr lang="en-US" sz="1800" dirty="0"/>
            <a:t> </a:t>
          </a:r>
          <a:r>
            <a:rPr lang="en-US" sz="1800" dirty="0" err="1"/>
            <a:t>şekilde</a:t>
          </a:r>
          <a:r>
            <a:rPr lang="en-US" sz="1800" dirty="0"/>
            <a:t> </a:t>
          </a:r>
          <a:r>
            <a:rPr lang="en-US" sz="1800" dirty="0" err="1"/>
            <a:t>sunulması</a:t>
          </a:r>
          <a:r>
            <a:rPr lang="en-US" sz="1800" dirty="0"/>
            <a:t>, </a:t>
          </a:r>
          <a:r>
            <a:rPr lang="en-US" sz="1800" dirty="0" err="1"/>
            <a:t>alıntıların</a:t>
          </a:r>
          <a:r>
            <a:rPr lang="en-US" sz="1800" dirty="0"/>
            <a:t> </a:t>
          </a:r>
          <a:r>
            <a:rPr lang="en-US" sz="1800" dirty="0" err="1"/>
            <a:t>doğru</a:t>
          </a:r>
          <a:r>
            <a:rPr lang="en-US" sz="1800" dirty="0"/>
            <a:t> </a:t>
          </a:r>
          <a:r>
            <a:rPr lang="en-US" sz="1800" dirty="0" err="1"/>
            <a:t>bir</a:t>
          </a:r>
          <a:r>
            <a:rPr lang="en-US" sz="1800" dirty="0"/>
            <a:t> </a:t>
          </a:r>
          <a:r>
            <a:rPr lang="en-US" sz="1800" dirty="0" err="1"/>
            <a:t>şekilde</a:t>
          </a:r>
          <a:r>
            <a:rPr lang="en-US" sz="1800" dirty="0"/>
            <a:t> </a:t>
          </a:r>
          <a:r>
            <a:rPr lang="en-US" sz="1800" dirty="0" err="1"/>
            <a:t>yapıldığından</a:t>
          </a:r>
          <a:r>
            <a:rPr lang="en-US" sz="1800" dirty="0"/>
            <a:t> </a:t>
          </a:r>
          <a:r>
            <a:rPr lang="en-US" sz="1800" dirty="0" err="1"/>
            <a:t>emin</a:t>
          </a:r>
          <a:r>
            <a:rPr lang="en-US" sz="1800" dirty="0"/>
            <a:t> </a:t>
          </a:r>
          <a:r>
            <a:rPr lang="en-US" sz="1800" dirty="0" err="1"/>
            <a:t>olunması</a:t>
          </a:r>
          <a:r>
            <a:rPr lang="en-US" sz="1800" dirty="0"/>
            <a:t> </a:t>
          </a:r>
          <a:r>
            <a:rPr lang="en-US" sz="1800" dirty="0" err="1"/>
            <a:t>ve</a:t>
          </a:r>
          <a:r>
            <a:rPr lang="en-US" sz="1800" dirty="0"/>
            <a:t> </a:t>
          </a:r>
          <a:r>
            <a:rPr lang="en-US" sz="1800" dirty="0" err="1"/>
            <a:t>araştırma</a:t>
          </a:r>
          <a:r>
            <a:rPr lang="en-US" sz="1800" dirty="0"/>
            <a:t> </a:t>
          </a:r>
          <a:r>
            <a:rPr lang="en-US" sz="1800" dirty="0" err="1"/>
            <a:t>sonuçlarının</a:t>
          </a:r>
          <a:r>
            <a:rPr lang="en-US" sz="1800" dirty="0"/>
            <a:t> </a:t>
          </a:r>
          <a:r>
            <a:rPr lang="en-US" sz="1800" dirty="0" err="1"/>
            <a:t>manipüle</a:t>
          </a:r>
          <a:r>
            <a:rPr lang="en-US" sz="1800" dirty="0"/>
            <a:t> </a:t>
          </a:r>
          <a:r>
            <a:rPr lang="en-US" sz="1800" dirty="0" err="1"/>
            <a:t>edilmesinden</a:t>
          </a:r>
          <a:r>
            <a:rPr lang="en-US" sz="1800" dirty="0"/>
            <a:t> </a:t>
          </a:r>
          <a:r>
            <a:rPr lang="en-US" sz="1800" dirty="0" err="1"/>
            <a:t>kaçınılması</a:t>
          </a:r>
          <a:r>
            <a:rPr lang="en-US" sz="1800" dirty="0"/>
            <a:t> </a:t>
          </a:r>
          <a:r>
            <a:rPr lang="en-US" sz="1800" dirty="0" err="1"/>
            <a:t>önemlidir</a:t>
          </a:r>
          <a:r>
            <a:rPr lang="en-US" sz="1800" dirty="0"/>
            <a:t>.</a:t>
          </a:r>
        </a:p>
      </dgm:t>
    </dgm:pt>
    <dgm:pt modelId="{E6494FCC-561F-4C62-8B4E-772B53A1496D}" type="parTrans" cxnId="{5010C9F4-7AB4-4C5E-9C01-F84C6F4C8115}">
      <dgm:prSet/>
      <dgm:spPr/>
      <dgm:t>
        <a:bodyPr/>
        <a:lstStyle/>
        <a:p>
          <a:endParaRPr lang="en-US"/>
        </a:p>
      </dgm:t>
    </dgm:pt>
    <dgm:pt modelId="{2B03CDD1-8686-4B26-88BD-7EF4FD4AF1AE}" type="sibTrans" cxnId="{5010C9F4-7AB4-4C5E-9C01-F84C6F4C8115}">
      <dgm:prSet/>
      <dgm:spPr/>
      <dgm:t>
        <a:bodyPr/>
        <a:lstStyle/>
        <a:p>
          <a:endParaRPr lang="en-US"/>
        </a:p>
      </dgm:t>
    </dgm:pt>
    <dgm:pt modelId="{FA5B96EF-45CE-48E6-BD65-C57EBC660C9C}" type="pres">
      <dgm:prSet presAssocID="{BFF5A771-8B5C-4939-9072-022EBA3B219F}" presName="linear" presStyleCnt="0">
        <dgm:presLayoutVars>
          <dgm:animLvl val="lvl"/>
          <dgm:resizeHandles val="exact"/>
        </dgm:presLayoutVars>
      </dgm:prSet>
      <dgm:spPr/>
    </dgm:pt>
    <dgm:pt modelId="{758658EE-1B31-47E7-83D2-D13D5F1CFBE0}" type="pres">
      <dgm:prSet presAssocID="{B4481FB7-AEE0-4465-BA68-FBA985EC69B6}" presName="parentText" presStyleLbl="node1" presStyleIdx="0" presStyleCnt="6">
        <dgm:presLayoutVars>
          <dgm:chMax val="0"/>
          <dgm:bulletEnabled val="1"/>
        </dgm:presLayoutVars>
      </dgm:prSet>
      <dgm:spPr/>
    </dgm:pt>
    <dgm:pt modelId="{F093F7E3-760F-4B74-8161-41F86F35C6E3}" type="pres">
      <dgm:prSet presAssocID="{8C143CF4-A1BA-4ED8-9F7B-4157CEDCB572}" presName="spacer" presStyleCnt="0"/>
      <dgm:spPr/>
    </dgm:pt>
    <dgm:pt modelId="{C284C709-317D-4175-A94C-C872241BB177}" type="pres">
      <dgm:prSet presAssocID="{BEE5DF64-BA1F-4F25-AD56-EFEDC838238A}" presName="parentText" presStyleLbl="node1" presStyleIdx="1" presStyleCnt="6">
        <dgm:presLayoutVars>
          <dgm:chMax val="0"/>
          <dgm:bulletEnabled val="1"/>
        </dgm:presLayoutVars>
      </dgm:prSet>
      <dgm:spPr/>
    </dgm:pt>
    <dgm:pt modelId="{5DE63429-EECC-42F6-9732-313E97F2C536}" type="pres">
      <dgm:prSet presAssocID="{DB402B55-32DD-4664-838B-57A692DE3AC7}" presName="spacer" presStyleCnt="0"/>
      <dgm:spPr/>
    </dgm:pt>
    <dgm:pt modelId="{EA968B9F-8E66-4C8F-8A86-C4A33B6C1B6A}" type="pres">
      <dgm:prSet presAssocID="{91EC3E45-5772-439C-A733-235BE3FEC532}" presName="parentText" presStyleLbl="node1" presStyleIdx="2" presStyleCnt="6">
        <dgm:presLayoutVars>
          <dgm:chMax val="0"/>
          <dgm:bulletEnabled val="1"/>
        </dgm:presLayoutVars>
      </dgm:prSet>
      <dgm:spPr/>
    </dgm:pt>
    <dgm:pt modelId="{B16329A5-5231-4B6D-B09F-AF0E1DE40A8F}" type="pres">
      <dgm:prSet presAssocID="{575241C4-E298-4FF5-90C9-2A64F171ECFE}" presName="spacer" presStyleCnt="0"/>
      <dgm:spPr/>
    </dgm:pt>
    <dgm:pt modelId="{06851B49-FE6C-4CC1-886D-761472155E34}" type="pres">
      <dgm:prSet presAssocID="{C37961B8-17A8-4AF0-A5D5-F737454F694A}" presName="parentText" presStyleLbl="node1" presStyleIdx="3" presStyleCnt="6">
        <dgm:presLayoutVars>
          <dgm:chMax val="0"/>
          <dgm:bulletEnabled val="1"/>
        </dgm:presLayoutVars>
      </dgm:prSet>
      <dgm:spPr/>
    </dgm:pt>
    <dgm:pt modelId="{9ED87DA8-3579-47F9-9B00-7B81B82ABF94}" type="pres">
      <dgm:prSet presAssocID="{2D87B7E3-9842-4C9A-AB93-6B6F64F5BA31}" presName="spacer" presStyleCnt="0"/>
      <dgm:spPr/>
    </dgm:pt>
    <dgm:pt modelId="{0ACEFF3E-9F30-4586-A53F-7F3B96DE4E02}" type="pres">
      <dgm:prSet presAssocID="{A36D73FA-3DC4-4284-9F18-FEF2C010B8F0}" presName="parentText" presStyleLbl="node1" presStyleIdx="4" presStyleCnt="6">
        <dgm:presLayoutVars>
          <dgm:chMax val="0"/>
          <dgm:bulletEnabled val="1"/>
        </dgm:presLayoutVars>
      </dgm:prSet>
      <dgm:spPr/>
    </dgm:pt>
    <dgm:pt modelId="{736F387E-F3BF-417E-97A9-CB4C8A815F88}" type="pres">
      <dgm:prSet presAssocID="{FF482C90-446F-4A5B-A4ED-C70F5957228A}" presName="spacer" presStyleCnt="0"/>
      <dgm:spPr/>
    </dgm:pt>
    <dgm:pt modelId="{CD074755-0265-4555-B27E-4220AD9436B3}" type="pres">
      <dgm:prSet presAssocID="{BBE524D6-504B-4633-88BD-9410DC5E3B8D}" presName="parentText" presStyleLbl="node1" presStyleIdx="5" presStyleCnt="6">
        <dgm:presLayoutVars>
          <dgm:chMax val="0"/>
          <dgm:bulletEnabled val="1"/>
        </dgm:presLayoutVars>
      </dgm:prSet>
      <dgm:spPr/>
    </dgm:pt>
  </dgm:ptLst>
  <dgm:cxnLst>
    <dgm:cxn modelId="{132D6733-F886-4C2A-AC02-73510A7CF419}" srcId="{BFF5A771-8B5C-4939-9072-022EBA3B219F}" destId="{C37961B8-17A8-4AF0-A5D5-F737454F694A}" srcOrd="3" destOrd="0" parTransId="{A0A72680-6BF5-4AD0-936D-4C4F76B83B30}" sibTransId="{2D87B7E3-9842-4C9A-AB93-6B6F64F5BA31}"/>
    <dgm:cxn modelId="{58D4183B-A167-40E0-B98C-0C635539E051}" type="presOf" srcId="{BFF5A771-8B5C-4939-9072-022EBA3B219F}" destId="{FA5B96EF-45CE-48E6-BD65-C57EBC660C9C}" srcOrd="0" destOrd="0" presId="urn:microsoft.com/office/officeart/2005/8/layout/vList2"/>
    <dgm:cxn modelId="{3FFC2541-EFA3-4903-8136-B1BC186DAA3B}" type="presOf" srcId="{BEE5DF64-BA1F-4F25-AD56-EFEDC838238A}" destId="{C284C709-317D-4175-A94C-C872241BB177}" srcOrd="0" destOrd="0" presId="urn:microsoft.com/office/officeart/2005/8/layout/vList2"/>
    <dgm:cxn modelId="{B1D7D141-5605-4E59-B85C-97A3DF9664C0}" type="presOf" srcId="{91EC3E45-5772-439C-A733-235BE3FEC532}" destId="{EA968B9F-8E66-4C8F-8A86-C4A33B6C1B6A}" srcOrd="0" destOrd="0" presId="urn:microsoft.com/office/officeart/2005/8/layout/vList2"/>
    <dgm:cxn modelId="{720E477F-B353-4A78-8AF8-B65FDFD5BAC6}" srcId="{BFF5A771-8B5C-4939-9072-022EBA3B219F}" destId="{BEE5DF64-BA1F-4F25-AD56-EFEDC838238A}" srcOrd="1" destOrd="0" parTransId="{C8E638D8-6D08-4795-B9C4-F216711E26CC}" sibTransId="{DB402B55-32DD-4664-838B-57A692DE3AC7}"/>
    <dgm:cxn modelId="{8C98B78F-39AD-49D3-BBC0-8ACD8DD312B1}" srcId="{BFF5A771-8B5C-4939-9072-022EBA3B219F}" destId="{91EC3E45-5772-439C-A733-235BE3FEC532}" srcOrd="2" destOrd="0" parTransId="{681403A4-9B04-4C3B-8787-863CB5707899}" sibTransId="{575241C4-E298-4FF5-90C9-2A64F171ECFE}"/>
    <dgm:cxn modelId="{C2A1C1B0-B4B4-4835-B086-820A32510F81}" type="presOf" srcId="{BBE524D6-504B-4633-88BD-9410DC5E3B8D}" destId="{CD074755-0265-4555-B27E-4220AD9436B3}" srcOrd="0" destOrd="0" presId="urn:microsoft.com/office/officeart/2005/8/layout/vList2"/>
    <dgm:cxn modelId="{5D1946CE-0582-44EC-98FB-DC36CADCD84D}" type="presOf" srcId="{A36D73FA-3DC4-4284-9F18-FEF2C010B8F0}" destId="{0ACEFF3E-9F30-4586-A53F-7F3B96DE4E02}" srcOrd="0" destOrd="0" presId="urn:microsoft.com/office/officeart/2005/8/layout/vList2"/>
    <dgm:cxn modelId="{3E8AC9E5-480D-40B6-92DC-FD87E4BBCD80}" type="presOf" srcId="{C37961B8-17A8-4AF0-A5D5-F737454F694A}" destId="{06851B49-FE6C-4CC1-886D-761472155E34}" srcOrd="0" destOrd="0" presId="urn:microsoft.com/office/officeart/2005/8/layout/vList2"/>
    <dgm:cxn modelId="{B18389E7-7746-4606-87BC-6CB9074EF2C1}" srcId="{BFF5A771-8B5C-4939-9072-022EBA3B219F}" destId="{B4481FB7-AEE0-4465-BA68-FBA985EC69B6}" srcOrd="0" destOrd="0" parTransId="{35B9BE5D-4B88-45A5-9316-D7317207087E}" sibTransId="{8C143CF4-A1BA-4ED8-9F7B-4157CEDCB572}"/>
    <dgm:cxn modelId="{DE8EBFED-90F7-476E-B310-EDEF490745C4}" type="presOf" srcId="{B4481FB7-AEE0-4465-BA68-FBA985EC69B6}" destId="{758658EE-1B31-47E7-83D2-D13D5F1CFBE0}" srcOrd="0" destOrd="0" presId="urn:microsoft.com/office/officeart/2005/8/layout/vList2"/>
    <dgm:cxn modelId="{5010C9F4-7AB4-4C5E-9C01-F84C6F4C8115}" srcId="{BFF5A771-8B5C-4939-9072-022EBA3B219F}" destId="{BBE524D6-504B-4633-88BD-9410DC5E3B8D}" srcOrd="5" destOrd="0" parTransId="{E6494FCC-561F-4C62-8B4E-772B53A1496D}" sibTransId="{2B03CDD1-8686-4B26-88BD-7EF4FD4AF1AE}"/>
    <dgm:cxn modelId="{56243DFA-C69A-4C34-B374-3AD13CF08F5D}" srcId="{BFF5A771-8B5C-4939-9072-022EBA3B219F}" destId="{A36D73FA-3DC4-4284-9F18-FEF2C010B8F0}" srcOrd="4" destOrd="0" parTransId="{005668A3-2FEC-4997-9858-C2594A538990}" sibTransId="{FF482C90-446F-4A5B-A4ED-C70F5957228A}"/>
    <dgm:cxn modelId="{6F5E0B18-11F9-4A80-87A7-FB35FDA68F1E}" type="presParOf" srcId="{FA5B96EF-45CE-48E6-BD65-C57EBC660C9C}" destId="{758658EE-1B31-47E7-83D2-D13D5F1CFBE0}" srcOrd="0" destOrd="0" presId="urn:microsoft.com/office/officeart/2005/8/layout/vList2"/>
    <dgm:cxn modelId="{FF95B186-7BE4-41DE-98E6-EE6288DBA259}" type="presParOf" srcId="{FA5B96EF-45CE-48E6-BD65-C57EBC660C9C}" destId="{F093F7E3-760F-4B74-8161-41F86F35C6E3}" srcOrd="1" destOrd="0" presId="urn:microsoft.com/office/officeart/2005/8/layout/vList2"/>
    <dgm:cxn modelId="{25E625D3-9C1C-4002-946B-3D0CB59F2BD4}" type="presParOf" srcId="{FA5B96EF-45CE-48E6-BD65-C57EBC660C9C}" destId="{C284C709-317D-4175-A94C-C872241BB177}" srcOrd="2" destOrd="0" presId="urn:microsoft.com/office/officeart/2005/8/layout/vList2"/>
    <dgm:cxn modelId="{7EA9D839-7832-4918-81EE-321F81C6439F}" type="presParOf" srcId="{FA5B96EF-45CE-48E6-BD65-C57EBC660C9C}" destId="{5DE63429-EECC-42F6-9732-313E97F2C536}" srcOrd="3" destOrd="0" presId="urn:microsoft.com/office/officeart/2005/8/layout/vList2"/>
    <dgm:cxn modelId="{6CB4592F-1459-44F9-B6F3-C3C1F690F29B}" type="presParOf" srcId="{FA5B96EF-45CE-48E6-BD65-C57EBC660C9C}" destId="{EA968B9F-8E66-4C8F-8A86-C4A33B6C1B6A}" srcOrd="4" destOrd="0" presId="urn:microsoft.com/office/officeart/2005/8/layout/vList2"/>
    <dgm:cxn modelId="{4B83E877-93D5-45CD-914C-778F7C37DF75}" type="presParOf" srcId="{FA5B96EF-45CE-48E6-BD65-C57EBC660C9C}" destId="{B16329A5-5231-4B6D-B09F-AF0E1DE40A8F}" srcOrd="5" destOrd="0" presId="urn:microsoft.com/office/officeart/2005/8/layout/vList2"/>
    <dgm:cxn modelId="{81F0A413-371A-42DF-9DB0-EA0296367E63}" type="presParOf" srcId="{FA5B96EF-45CE-48E6-BD65-C57EBC660C9C}" destId="{06851B49-FE6C-4CC1-886D-761472155E34}" srcOrd="6" destOrd="0" presId="urn:microsoft.com/office/officeart/2005/8/layout/vList2"/>
    <dgm:cxn modelId="{A5EF6606-3E76-4918-9B33-C6BB1DAD64FD}" type="presParOf" srcId="{FA5B96EF-45CE-48E6-BD65-C57EBC660C9C}" destId="{9ED87DA8-3579-47F9-9B00-7B81B82ABF94}" srcOrd="7" destOrd="0" presId="urn:microsoft.com/office/officeart/2005/8/layout/vList2"/>
    <dgm:cxn modelId="{786346F9-77F0-4AA4-ADD1-A1E75B0060C4}" type="presParOf" srcId="{FA5B96EF-45CE-48E6-BD65-C57EBC660C9C}" destId="{0ACEFF3E-9F30-4586-A53F-7F3B96DE4E02}" srcOrd="8" destOrd="0" presId="urn:microsoft.com/office/officeart/2005/8/layout/vList2"/>
    <dgm:cxn modelId="{E7181F0B-9BC8-4CBC-B374-165BB9174E8D}" type="presParOf" srcId="{FA5B96EF-45CE-48E6-BD65-C57EBC660C9C}" destId="{736F387E-F3BF-417E-97A9-CB4C8A815F88}" srcOrd="9" destOrd="0" presId="urn:microsoft.com/office/officeart/2005/8/layout/vList2"/>
    <dgm:cxn modelId="{E8B4F040-ADB5-4C6B-A049-D3601389C2E3}" type="presParOf" srcId="{FA5B96EF-45CE-48E6-BD65-C57EBC660C9C}" destId="{CD074755-0265-4555-B27E-4220AD9436B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50E9B4E-F422-4CC6-B212-A4CC3D0FA4D8}" type="doc">
      <dgm:prSet loTypeId="urn:microsoft.com/office/officeart/2005/8/layout/vList2" loCatId="list" qsTypeId="urn:microsoft.com/office/officeart/2005/8/quickstyle/simple3" qsCatId="simple" csTypeId="urn:microsoft.com/office/officeart/2005/8/colors/accent1_2" csCatId="accent1" phldr="1"/>
      <dgm:spPr/>
      <dgm:t>
        <a:bodyPr/>
        <a:lstStyle/>
        <a:p>
          <a:endParaRPr lang="en-US"/>
        </a:p>
      </dgm:t>
    </dgm:pt>
    <dgm:pt modelId="{0DB66F90-0EC7-414E-A2B5-DB1171843004}">
      <dgm:prSet/>
      <dgm:spPr/>
      <dgm:t>
        <a:bodyPr/>
        <a:lstStyle/>
        <a:p>
          <a:r>
            <a:rPr lang="en-US" dirty="0" err="1"/>
            <a:t>Ulusal</a:t>
          </a:r>
          <a:r>
            <a:rPr lang="en-US" dirty="0"/>
            <a:t> </a:t>
          </a:r>
          <a:r>
            <a:rPr lang="en-US" dirty="0" err="1"/>
            <a:t>İndeksler</a:t>
          </a:r>
          <a:r>
            <a:rPr lang="en-US" dirty="0"/>
            <a:t> (</a:t>
          </a:r>
          <a:r>
            <a:rPr lang="en-US" dirty="0" err="1"/>
            <a:t>Türkiye’ye</a:t>
          </a:r>
          <a:r>
            <a:rPr lang="en-US" dirty="0"/>
            <a:t> </a:t>
          </a:r>
          <a:r>
            <a:rPr lang="en-US" dirty="0" err="1"/>
            <a:t>Özgü</a:t>
          </a:r>
          <a:r>
            <a:rPr lang="en-US" dirty="0"/>
            <a:t>)</a:t>
          </a:r>
          <a:endParaRPr lang="tr-TR" dirty="0"/>
        </a:p>
        <a:p>
          <a:r>
            <a:rPr lang="en-US" dirty="0" err="1"/>
            <a:t>Türkiye’de</a:t>
          </a:r>
          <a:r>
            <a:rPr lang="en-US" dirty="0"/>
            <a:t> </a:t>
          </a:r>
          <a:r>
            <a:rPr lang="en-US" dirty="0" err="1"/>
            <a:t>yayımlanan</a:t>
          </a:r>
          <a:r>
            <a:rPr lang="en-US" dirty="0"/>
            <a:t> </a:t>
          </a:r>
          <a:r>
            <a:rPr lang="en-US" dirty="0" err="1"/>
            <a:t>dergileri</a:t>
          </a:r>
          <a:r>
            <a:rPr lang="en-US" dirty="0"/>
            <a:t> </a:t>
          </a:r>
          <a:r>
            <a:rPr lang="en-US" dirty="0" err="1"/>
            <a:t>değerlendiren</a:t>
          </a:r>
          <a:r>
            <a:rPr lang="en-US" dirty="0"/>
            <a:t> </a:t>
          </a:r>
          <a:r>
            <a:rPr lang="en-US" dirty="0" err="1"/>
            <a:t>indekslerdir</a:t>
          </a:r>
          <a:r>
            <a:rPr lang="en-US" dirty="0"/>
            <a:t>. </a:t>
          </a:r>
          <a:endParaRPr lang="tr-TR" dirty="0"/>
        </a:p>
        <a:p>
          <a:r>
            <a:rPr lang="en-US" dirty="0" err="1"/>
            <a:t>Genellikle</a:t>
          </a:r>
          <a:r>
            <a:rPr lang="en-US" dirty="0"/>
            <a:t> </a:t>
          </a:r>
          <a:r>
            <a:rPr lang="en-US" dirty="0" err="1"/>
            <a:t>Türkçe</a:t>
          </a:r>
          <a:r>
            <a:rPr lang="en-US" dirty="0"/>
            <a:t> </a:t>
          </a:r>
          <a:r>
            <a:rPr lang="en-US" dirty="0" err="1"/>
            <a:t>yayın</a:t>
          </a:r>
          <a:r>
            <a:rPr lang="en-US" dirty="0"/>
            <a:t> </a:t>
          </a:r>
          <a:r>
            <a:rPr lang="en-US" dirty="0" err="1"/>
            <a:t>yapan</a:t>
          </a:r>
          <a:r>
            <a:rPr lang="en-US" dirty="0"/>
            <a:t> </a:t>
          </a:r>
          <a:r>
            <a:rPr lang="en-US" dirty="0" err="1"/>
            <a:t>veya</a:t>
          </a:r>
          <a:r>
            <a:rPr lang="en-US" dirty="0"/>
            <a:t> </a:t>
          </a:r>
          <a:r>
            <a:rPr lang="en-US" dirty="0" err="1"/>
            <a:t>bölgesel</a:t>
          </a:r>
          <a:r>
            <a:rPr lang="en-US" dirty="0"/>
            <a:t> </a:t>
          </a:r>
          <a:r>
            <a:rPr lang="en-US" dirty="0" err="1"/>
            <a:t>odaklı</a:t>
          </a:r>
          <a:r>
            <a:rPr lang="en-US" dirty="0"/>
            <a:t> </a:t>
          </a:r>
          <a:r>
            <a:rPr lang="en-US" dirty="0" err="1"/>
            <a:t>dergiler</a:t>
          </a:r>
          <a:r>
            <a:rPr lang="en-US" dirty="0"/>
            <a:t> </a:t>
          </a:r>
          <a:r>
            <a:rPr lang="en-US" dirty="0" err="1"/>
            <a:t>yer</a:t>
          </a:r>
          <a:r>
            <a:rPr lang="en-US" dirty="0"/>
            <a:t> </a:t>
          </a:r>
          <a:r>
            <a:rPr lang="en-US" dirty="0" err="1"/>
            <a:t>alır</a:t>
          </a:r>
          <a:r>
            <a:rPr lang="en-US" dirty="0"/>
            <a:t>.</a:t>
          </a:r>
          <a:endParaRPr lang="tr-TR" dirty="0"/>
        </a:p>
        <a:p>
          <a:r>
            <a:rPr lang="en-US" dirty="0"/>
            <a:t>TR Dizin (</a:t>
          </a:r>
          <a:r>
            <a:rPr lang="en-US" dirty="0" err="1"/>
            <a:t>ULAKBİM</a:t>
          </a:r>
          <a:r>
            <a:rPr lang="en-US" dirty="0"/>
            <a:t>)</a:t>
          </a:r>
          <a:r>
            <a:rPr lang="tr-TR" dirty="0"/>
            <a:t>: </a:t>
          </a:r>
          <a:r>
            <a:rPr lang="en-US" dirty="0" err="1"/>
            <a:t>TÜBİTAK</a:t>
          </a:r>
          <a:r>
            <a:rPr lang="en-US" dirty="0"/>
            <a:t> </a:t>
          </a:r>
          <a:r>
            <a:rPr lang="en-US" dirty="0" err="1"/>
            <a:t>ULAKBİM</a:t>
          </a:r>
          <a:r>
            <a:rPr lang="en-US" dirty="0"/>
            <a:t> </a:t>
          </a:r>
          <a:r>
            <a:rPr lang="en-US" dirty="0" err="1"/>
            <a:t>tarafından</a:t>
          </a:r>
          <a:r>
            <a:rPr lang="en-US" dirty="0"/>
            <a:t> </a:t>
          </a:r>
          <a:r>
            <a:rPr lang="en-US" dirty="0" err="1"/>
            <a:t>yönetilir.Türkiye’de</a:t>
          </a:r>
          <a:r>
            <a:rPr lang="en-US" dirty="0"/>
            <a:t> </a:t>
          </a:r>
          <a:r>
            <a:rPr lang="en-US" dirty="0" err="1"/>
            <a:t>yayımlanan</a:t>
          </a:r>
          <a:r>
            <a:rPr lang="en-US" dirty="0"/>
            <a:t> </a:t>
          </a:r>
          <a:r>
            <a:rPr lang="en-US" dirty="0" err="1"/>
            <a:t>akademik</a:t>
          </a:r>
          <a:r>
            <a:rPr lang="en-US" dirty="0"/>
            <a:t>, </a:t>
          </a:r>
          <a:r>
            <a:rPr lang="en-US" dirty="0" err="1"/>
            <a:t>hakemli</a:t>
          </a:r>
          <a:r>
            <a:rPr lang="en-US" dirty="0"/>
            <a:t> </a:t>
          </a:r>
          <a:r>
            <a:rPr lang="en-US" dirty="0" err="1"/>
            <a:t>dergileri</a:t>
          </a:r>
          <a:r>
            <a:rPr lang="en-US" dirty="0"/>
            <a:t> </a:t>
          </a:r>
          <a:r>
            <a:rPr lang="en-US" dirty="0" err="1"/>
            <a:t>kapsar</a:t>
          </a:r>
          <a:r>
            <a:rPr lang="en-US" dirty="0"/>
            <a:t>.</a:t>
          </a:r>
          <a:endParaRPr lang="tr-TR" dirty="0"/>
        </a:p>
        <a:p>
          <a:r>
            <a:rPr lang="en-US" dirty="0" err="1"/>
            <a:t>Alanlar</a:t>
          </a:r>
          <a:r>
            <a:rPr lang="en-US" dirty="0"/>
            <a:t>: Fen, </a:t>
          </a:r>
          <a:r>
            <a:rPr lang="en-US" dirty="0" err="1"/>
            <a:t>sağlık</a:t>
          </a:r>
          <a:r>
            <a:rPr lang="en-US" dirty="0"/>
            <a:t>, </a:t>
          </a:r>
          <a:r>
            <a:rPr lang="en-US" dirty="0" err="1"/>
            <a:t>mühendislik</a:t>
          </a:r>
          <a:r>
            <a:rPr lang="en-US" dirty="0"/>
            <a:t>, </a:t>
          </a:r>
          <a:r>
            <a:rPr lang="en-US" dirty="0" err="1"/>
            <a:t>sosyal</a:t>
          </a:r>
          <a:r>
            <a:rPr lang="en-US" dirty="0"/>
            <a:t>, </a:t>
          </a:r>
          <a:r>
            <a:rPr lang="en-US" dirty="0" err="1"/>
            <a:t>eğitim</a:t>
          </a:r>
          <a:r>
            <a:rPr lang="en-US" dirty="0"/>
            <a:t> </a:t>
          </a:r>
          <a:r>
            <a:rPr lang="en-US" dirty="0" err="1"/>
            <a:t>ve</a:t>
          </a:r>
          <a:r>
            <a:rPr lang="en-US" dirty="0"/>
            <a:t> </a:t>
          </a:r>
          <a:r>
            <a:rPr lang="en-US" dirty="0" err="1"/>
            <a:t>beşeri</a:t>
          </a:r>
          <a:r>
            <a:rPr lang="en-US" dirty="0"/>
            <a:t> </a:t>
          </a:r>
          <a:r>
            <a:rPr lang="en-US" dirty="0" err="1"/>
            <a:t>bilimler.Akademik</a:t>
          </a:r>
          <a:r>
            <a:rPr lang="en-US" dirty="0"/>
            <a:t> </a:t>
          </a:r>
          <a:r>
            <a:rPr lang="en-US" dirty="0" err="1"/>
            <a:t>teşvik</a:t>
          </a:r>
          <a:r>
            <a:rPr lang="en-US" dirty="0"/>
            <a:t> </a:t>
          </a:r>
          <a:r>
            <a:rPr lang="en-US" dirty="0" err="1"/>
            <a:t>ve</a:t>
          </a:r>
          <a:r>
            <a:rPr lang="en-US" dirty="0"/>
            <a:t> </a:t>
          </a:r>
          <a:r>
            <a:rPr lang="en-US" dirty="0" err="1"/>
            <a:t>doçentlik</a:t>
          </a:r>
          <a:r>
            <a:rPr lang="en-US" dirty="0"/>
            <a:t> </a:t>
          </a:r>
          <a:r>
            <a:rPr lang="en-US" dirty="0" err="1"/>
            <a:t>başvurularında</a:t>
          </a:r>
          <a:r>
            <a:rPr lang="en-US" dirty="0"/>
            <a:t> </a:t>
          </a:r>
          <a:r>
            <a:rPr lang="en-US" dirty="0" err="1"/>
            <a:t>ulusal</a:t>
          </a:r>
          <a:r>
            <a:rPr lang="en-US" dirty="0"/>
            <a:t> </a:t>
          </a:r>
          <a:r>
            <a:rPr lang="en-US" dirty="0" err="1"/>
            <a:t>düzeyde</a:t>
          </a:r>
          <a:r>
            <a:rPr lang="en-US" dirty="0"/>
            <a:t> </a:t>
          </a:r>
          <a:r>
            <a:rPr lang="en-US" dirty="0" err="1"/>
            <a:t>geçerlidir.Ancak</a:t>
          </a:r>
          <a:r>
            <a:rPr lang="en-US" dirty="0"/>
            <a:t> TR </a:t>
          </a:r>
          <a:r>
            <a:rPr lang="en-US" dirty="0" err="1"/>
            <a:t>Dizin’deki</a:t>
          </a:r>
          <a:r>
            <a:rPr lang="en-US" dirty="0"/>
            <a:t> </a:t>
          </a:r>
          <a:r>
            <a:rPr lang="en-US" dirty="0" err="1"/>
            <a:t>dergiler</a:t>
          </a:r>
          <a:r>
            <a:rPr lang="en-US" dirty="0"/>
            <a:t> </a:t>
          </a:r>
          <a:r>
            <a:rPr lang="en-US" dirty="0" err="1"/>
            <a:t>uluslararası</a:t>
          </a:r>
          <a:r>
            <a:rPr lang="en-US" dirty="0"/>
            <a:t> </a:t>
          </a:r>
          <a:r>
            <a:rPr lang="en-US" dirty="0" err="1"/>
            <a:t>indeks</a:t>
          </a:r>
          <a:r>
            <a:rPr lang="en-US" dirty="0"/>
            <a:t> </a:t>
          </a:r>
          <a:r>
            <a:rPr lang="en-US" dirty="0" err="1"/>
            <a:t>olarak</a:t>
          </a:r>
          <a:r>
            <a:rPr lang="en-US" dirty="0"/>
            <a:t> </a:t>
          </a:r>
          <a:r>
            <a:rPr lang="en-US" dirty="0" err="1"/>
            <a:t>sayılmaz</a:t>
          </a:r>
          <a:r>
            <a:rPr lang="en-US" dirty="0"/>
            <a:t> (SCI, </a:t>
          </a:r>
          <a:r>
            <a:rPr lang="en-US" dirty="0" err="1"/>
            <a:t>SSCI</a:t>
          </a:r>
          <a:r>
            <a:rPr lang="en-US" dirty="0"/>
            <a:t> vb. </a:t>
          </a:r>
          <a:r>
            <a:rPr lang="en-US" dirty="0" err="1"/>
            <a:t>gibi</a:t>
          </a:r>
          <a:r>
            <a:rPr lang="en-US" dirty="0"/>
            <a:t>).</a:t>
          </a:r>
        </a:p>
      </dgm:t>
    </dgm:pt>
    <dgm:pt modelId="{FAAB0A7C-9B46-4EE4-9965-BFCB073CD61C}" type="parTrans" cxnId="{F92C6167-82E8-4708-A129-DA24E83D436D}">
      <dgm:prSet/>
      <dgm:spPr/>
      <dgm:t>
        <a:bodyPr/>
        <a:lstStyle/>
        <a:p>
          <a:endParaRPr lang="en-US"/>
        </a:p>
      </dgm:t>
    </dgm:pt>
    <dgm:pt modelId="{1C111367-3EC0-48DD-9D7D-905E7AE718F5}" type="sibTrans" cxnId="{F92C6167-82E8-4708-A129-DA24E83D436D}">
      <dgm:prSet/>
      <dgm:spPr/>
      <dgm:t>
        <a:bodyPr/>
        <a:lstStyle/>
        <a:p>
          <a:endParaRPr lang="en-US"/>
        </a:p>
      </dgm:t>
    </dgm:pt>
    <dgm:pt modelId="{6E922584-4341-44D3-B635-D82D9B3275A1}" type="pres">
      <dgm:prSet presAssocID="{950E9B4E-F422-4CC6-B212-A4CC3D0FA4D8}" presName="linear" presStyleCnt="0">
        <dgm:presLayoutVars>
          <dgm:animLvl val="lvl"/>
          <dgm:resizeHandles val="exact"/>
        </dgm:presLayoutVars>
      </dgm:prSet>
      <dgm:spPr/>
    </dgm:pt>
    <dgm:pt modelId="{AAE0ACDB-4FA3-4727-A743-B740C5B4F1E5}" type="pres">
      <dgm:prSet presAssocID="{0DB66F90-0EC7-414E-A2B5-DB1171843004}" presName="parentText" presStyleLbl="node1" presStyleIdx="0" presStyleCnt="1" custLinFactNeighborX="-32653" custLinFactNeighborY="-43050">
        <dgm:presLayoutVars>
          <dgm:chMax val="0"/>
          <dgm:bulletEnabled val="1"/>
        </dgm:presLayoutVars>
      </dgm:prSet>
      <dgm:spPr/>
    </dgm:pt>
  </dgm:ptLst>
  <dgm:cxnLst>
    <dgm:cxn modelId="{B74B2F0F-18DB-4243-A08F-03E05E0388C8}" type="presOf" srcId="{0DB66F90-0EC7-414E-A2B5-DB1171843004}" destId="{AAE0ACDB-4FA3-4727-A743-B740C5B4F1E5}" srcOrd="0" destOrd="0" presId="urn:microsoft.com/office/officeart/2005/8/layout/vList2"/>
    <dgm:cxn modelId="{F92C6167-82E8-4708-A129-DA24E83D436D}" srcId="{950E9B4E-F422-4CC6-B212-A4CC3D0FA4D8}" destId="{0DB66F90-0EC7-414E-A2B5-DB1171843004}" srcOrd="0" destOrd="0" parTransId="{FAAB0A7C-9B46-4EE4-9965-BFCB073CD61C}" sibTransId="{1C111367-3EC0-48DD-9D7D-905E7AE718F5}"/>
    <dgm:cxn modelId="{BE352C91-DFAA-4157-BF67-438D2B644F10}" type="presOf" srcId="{950E9B4E-F422-4CC6-B212-A4CC3D0FA4D8}" destId="{6E922584-4341-44D3-B635-D82D9B3275A1}" srcOrd="0" destOrd="0" presId="urn:microsoft.com/office/officeart/2005/8/layout/vList2"/>
    <dgm:cxn modelId="{0CF94CAA-6E02-41A3-ABBE-99A211823976}" type="presParOf" srcId="{6E922584-4341-44D3-B635-D82D9B3275A1}" destId="{AAE0ACDB-4FA3-4727-A743-B740C5B4F1E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49BBD0B-ABC4-4DE4-9313-0524897EE795}" type="doc">
      <dgm:prSet loTypeId="urn:microsoft.com/office/officeart/2005/8/layout/venn1" loCatId="relationship" qsTypeId="urn:microsoft.com/office/officeart/2005/8/quickstyle/simple1" qsCatId="simple" csTypeId="urn:microsoft.com/office/officeart/2005/8/colors/accent1_2" csCatId="accent1"/>
      <dgm:spPr/>
      <dgm:t>
        <a:bodyPr/>
        <a:lstStyle/>
        <a:p>
          <a:endParaRPr lang="en-US"/>
        </a:p>
      </dgm:t>
    </dgm:pt>
    <dgm:pt modelId="{95AC0306-4E37-4173-A194-68F81340A35C}">
      <dgm:prSet custT="1"/>
      <dgm:spPr/>
      <dgm:t>
        <a:bodyPr/>
        <a:lstStyle/>
        <a:p>
          <a:r>
            <a:rPr lang="en-US" sz="1400" dirty="0"/>
            <a:t>Bu </a:t>
          </a:r>
          <a:r>
            <a:rPr lang="en-US" sz="1400" dirty="0" err="1"/>
            <a:t>dergilerde</a:t>
          </a:r>
          <a:r>
            <a:rPr lang="en-US" sz="1400" dirty="0"/>
            <a:t> </a:t>
          </a:r>
          <a:r>
            <a:rPr lang="en-US" sz="1400" dirty="0" err="1"/>
            <a:t>yayınlanan</a:t>
          </a:r>
          <a:r>
            <a:rPr lang="en-US" sz="1400" dirty="0"/>
            <a:t> her </a:t>
          </a:r>
          <a:r>
            <a:rPr lang="en-US" sz="1400" dirty="0" err="1"/>
            <a:t>makale</a:t>
          </a:r>
          <a:r>
            <a:rPr lang="en-US" sz="1400" dirty="0"/>
            <a:t>, </a:t>
          </a:r>
          <a:r>
            <a:rPr lang="en-US" sz="1400" dirty="0" err="1"/>
            <a:t>dergi</a:t>
          </a:r>
          <a:r>
            <a:rPr lang="en-US" sz="1400" dirty="0"/>
            <a:t> </a:t>
          </a:r>
          <a:r>
            <a:rPr lang="en-US" sz="1400" dirty="0" err="1"/>
            <a:t>editörü</a:t>
          </a:r>
          <a:r>
            <a:rPr lang="en-US" sz="1400" dirty="0"/>
            <a:t> </a:t>
          </a:r>
          <a:r>
            <a:rPr lang="en-US" sz="1400" dirty="0" err="1"/>
            <a:t>tarafından</a:t>
          </a:r>
          <a:r>
            <a:rPr lang="en-US" sz="1400" dirty="0"/>
            <a:t> </a:t>
          </a:r>
          <a:r>
            <a:rPr lang="en-US" sz="1400" dirty="0" err="1"/>
            <a:t>önce</a:t>
          </a:r>
          <a:r>
            <a:rPr lang="en-US" sz="1400" dirty="0"/>
            <a:t> o </a:t>
          </a:r>
          <a:r>
            <a:rPr lang="en-US" sz="1400" dirty="0" err="1"/>
            <a:t>alandaki</a:t>
          </a:r>
          <a:r>
            <a:rPr lang="en-US" sz="1400" dirty="0"/>
            <a:t> </a:t>
          </a:r>
          <a:r>
            <a:rPr lang="en-US" sz="1400" dirty="0" err="1"/>
            <a:t>diğer</a:t>
          </a:r>
          <a:r>
            <a:rPr lang="en-US" sz="1400" dirty="0"/>
            <a:t> </a:t>
          </a:r>
          <a:r>
            <a:rPr lang="en-US" sz="1400" dirty="0" err="1"/>
            <a:t>bilim</a:t>
          </a:r>
          <a:r>
            <a:rPr lang="en-US" sz="1400" dirty="0"/>
            <a:t> </a:t>
          </a:r>
          <a:r>
            <a:rPr lang="en-US" sz="1400" dirty="0" err="1"/>
            <a:t>insanları</a:t>
          </a:r>
          <a:r>
            <a:rPr lang="en-US" sz="1400" dirty="0"/>
            <a:t> </a:t>
          </a:r>
          <a:r>
            <a:rPr lang="en-US" sz="1400" dirty="0" err="1"/>
            <a:t>tarafından</a:t>
          </a:r>
          <a:r>
            <a:rPr lang="en-US" sz="1400" dirty="0"/>
            <a:t> </a:t>
          </a:r>
          <a:r>
            <a:rPr lang="en-US" sz="1400" dirty="0" err="1"/>
            <a:t>incelenmesi</a:t>
          </a:r>
          <a:r>
            <a:rPr lang="en-US" sz="1400" dirty="0"/>
            <a:t> </a:t>
          </a:r>
          <a:r>
            <a:rPr lang="en-US" sz="1400" dirty="0" err="1"/>
            <a:t>için</a:t>
          </a:r>
          <a:r>
            <a:rPr lang="en-US" sz="1400" dirty="0"/>
            <a:t>, </a:t>
          </a:r>
          <a:r>
            <a:rPr lang="en-US" sz="1400" dirty="0" err="1"/>
            <a:t>dergi</a:t>
          </a:r>
          <a:r>
            <a:rPr lang="en-US" sz="1400" dirty="0"/>
            <a:t> </a:t>
          </a:r>
          <a:r>
            <a:rPr lang="en-US" sz="1400" dirty="0" err="1"/>
            <a:t>editörlüğünce</a:t>
          </a:r>
          <a:r>
            <a:rPr lang="en-US" sz="1400" dirty="0"/>
            <a:t> </a:t>
          </a:r>
          <a:r>
            <a:rPr lang="en-US" sz="1400" dirty="0" err="1"/>
            <a:t>seçilen</a:t>
          </a:r>
          <a:r>
            <a:rPr lang="en-US" sz="1400" dirty="0"/>
            <a:t> </a:t>
          </a:r>
          <a:r>
            <a:rPr lang="en-US" sz="1400" dirty="0" err="1"/>
            <a:t>alan</a:t>
          </a:r>
          <a:r>
            <a:rPr lang="en-US" sz="1400" dirty="0"/>
            <a:t> </a:t>
          </a:r>
          <a:r>
            <a:rPr lang="en-US" sz="1400" dirty="0" err="1"/>
            <a:t>hakemine</a:t>
          </a:r>
          <a:r>
            <a:rPr lang="en-US" sz="1400" dirty="0"/>
            <a:t> (</a:t>
          </a:r>
          <a:r>
            <a:rPr lang="en-US" sz="1400" dirty="0" err="1"/>
            <a:t>uzmana</a:t>
          </a:r>
          <a:r>
            <a:rPr lang="en-US" sz="1400" dirty="0"/>
            <a:t>) </a:t>
          </a:r>
          <a:r>
            <a:rPr lang="en-US" sz="1400" dirty="0" err="1"/>
            <a:t>gönderilir</a:t>
          </a:r>
          <a:r>
            <a:rPr lang="en-US" sz="1400" dirty="0"/>
            <a:t>. </a:t>
          </a:r>
        </a:p>
      </dgm:t>
    </dgm:pt>
    <dgm:pt modelId="{7A1BCEB3-1B3C-4FA0-9042-10C8B4F588AA}" type="parTrans" cxnId="{4CDD53BD-715A-4436-A82E-D5598D13066B}">
      <dgm:prSet/>
      <dgm:spPr/>
      <dgm:t>
        <a:bodyPr/>
        <a:lstStyle/>
        <a:p>
          <a:endParaRPr lang="en-US"/>
        </a:p>
      </dgm:t>
    </dgm:pt>
    <dgm:pt modelId="{1841AAF9-DE1C-4A11-A60A-F3BA0B6699C1}" type="sibTrans" cxnId="{4CDD53BD-715A-4436-A82E-D5598D13066B}">
      <dgm:prSet/>
      <dgm:spPr/>
      <dgm:t>
        <a:bodyPr/>
        <a:lstStyle/>
        <a:p>
          <a:endParaRPr lang="en-US"/>
        </a:p>
      </dgm:t>
    </dgm:pt>
    <dgm:pt modelId="{88694F68-FD98-4B26-B565-3AA257A8DD8B}">
      <dgm:prSet custT="1"/>
      <dgm:spPr/>
      <dgm:t>
        <a:bodyPr/>
        <a:lstStyle/>
        <a:p>
          <a:r>
            <a:rPr lang="en-US" sz="1400" dirty="0"/>
            <a:t>Bu </a:t>
          </a:r>
          <a:r>
            <a:rPr lang="en-US" sz="1400" dirty="0" err="1"/>
            <a:t>sürece</a:t>
          </a:r>
          <a:r>
            <a:rPr lang="en-US" sz="1400" dirty="0"/>
            <a:t> “</a:t>
          </a:r>
          <a:r>
            <a:rPr lang="en-US" sz="1400" dirty="0" err="1"/>
            <a:t>hakem</a:t>
          </a:r>
          <a:r>
            <a:rPr lang="en-US" sz="1400" dirty="0"/>
            <a:t> </a:t>
          </a:r>
          <a:r>
            <a:rPr lang="en-US" sz="1400" dirty="0" err="1"/>
            <a:t>değerlendirmesi</a:t>
          </a:r>
          <a:r>
            <a:rPr lang="en-US" sz="1400" dirty="0"/>
            <a:t>” </a:t>
          </a:r>
          <a:r>
            <a:rPr lang="en-US" sz="1400" dirty="0" err="1"/>
            <a:t>adı</a:t>
          </a:r>
          <a:r>
            <a:rPr lang="en-US" sz="1400" dirty="0"/>
            <a:t> </a:t>
          </a:r>
          <a:r>
            <a:rPr lang="en-US" sz="1400" dirty="0" err="1"/>
            <a:t>verilir</a:t>
          </a:r>
          <a:r>
            <a:rPr lang="en-US" sz="1400" dirty="0"/>
            <a:t> </a:t>
          </a:r>
          <a:r>
            <a:rPr lang="en-US" sz="1400" dirty="0" err="1"/>
            <a:t>ve</a:t>
          </a:r>
          <a:r>
            <a:rPr lang="en-US" sz="1400" dirty="0"/>
            <a:t> </a:t>
          </a:r>
          <a:r>
            <a:rPr lang="en-US" sz="1400" dirty="0" err="1"/>
            <a:t>hakem</a:t>
          </a:r>
          <a:r>
            <a:rPr lang="en-US" sz="1400" dirty="0"/>
            <a:t> </a:t>
          </a:r>
          <a:r>
            <a:rPr lang="en-US" sz="1400" dirty="0" err="1"/>
            <a:t>incelemelerine</a:t>
          </a:r>
          <a:r>
            <a:rPr lang="en-US" sz="1400" dirty="0"/>
            <a:t> </a:t>
          </a:r>
          <a:r>
            <a:rPr lang="en-US" sz="1400" dirty="0" err="1"/>
            <a:t>dayanarak</a:t>
          </a:r>
          <a:r>
            <a:rPr lang="en-US" sz="1400" dirty="0"/>
            <a:t>, </a:t>
          </a:r>
          <a:r>
            <a:rPr lang="en-US" sz="1400" dirty="0" err="1"/>
            <a:t>editör</a:t>
          </a:r>
          <a:r>
            <a:rPr lang="en-US" sz="1400" dirty="0"/>
            <a:t> </a:t>
          </a:r>
          <a:r>
            <a:rPr lang="en-US" sz="1400" dirty="0" err="1"/>
            <a:t>makalenin</a:t>
          </a:r>
          <a:r>
            <a:rPr lang="en-US" sz="1400" dirty="0"/>
            <a:t> </a:t>
          </a:r>
          <a:r>
            <a:rPr lang="en-US" sz="1400" dirty="0" err="1"/>
            <a:t>yayınlanmak</a:t>
          </a:r>
          <a:r>
            <a:rPr lang="en-US" sz="1400" dirty="0"/>
            <a:t> </a:t>
          </a:r>
          <a:r>
            <a:rPr lang="en-US" sz="1400" dirty="0" err="1"/>
            <a:t>üzere</a:t>
          </a:r>
          <a:r>
            <a:rPr lang="en-US" sz="1400" dirty="0"/>
            <a:t> </a:t>
          </a:r>
          <a:r>
            <a:rPr lang="en-US" sz="1400" dirty="0" err="1"/>
            <a:t>kabul</a:t>
          </a:r>
          <a:r>
            <a:rPr lang="en-US" sz="1400" dirty="0"/>
            <a:t> </a:t>
          </a:r>
          <a:r>
            <a:rPr lang="en-US" sz="1400" dirty="0" err="1"/>
            <a:t>edilip</a:t>
          </a:r>
          <a:r>
            <a:rPr lang="en-US" sz="1400" dirty="0"/>
            <a:t> </a:t>
          </a:r>
          <a:r>
            <a:rPr lang="en-US" sz="1400" dirty="0" err="1"/>
            <a:t>edilmeyeceğine</a:t>
          </a:r>
          <a:r>
            <a:rPr lang="en-US" sz="1400" dirty="0"/>
            <a:t> </a:t>
          </a:r>
          <a:r>
            <a:rPr lang="en-US" sz="1400" dirty="0" err="1"/>
            <a:t>karar</a:t>
          </a:r>
          <a:r>
            <a:rPr lang="en-US" sz="1400" dirty="0"/>
            <a:t> </a:t>
          </a:r>
          <a:r>
            <a:rPr lang="en-US" sz="1400" dirty="0" err="1"/>
            <a:t>verir</a:t>
          </a:r>
          <a:r>
            <a:rPr lang="en-US" sz="1400" dirty="0"/>
            <a:t>. </a:t>
          </a:r>
        </a:p>
      </dgm:t>
    </dgm:pt>
    <dgm:pt modelId="{8E08EDC4-7A46-465A-807B-D14E3350C64D}" type="parTrans" cxnId="{B7E778F5-760C-4CD1-B65E-17EDF21BFF89}">
      <dgm:prSet/>
      <dgm:spPr/>
      <dgm:t>
        <a:bodyPr/>
        <a:lstStyle/>
        <a:p>
          <a:endParaRPr lang="en-US"/>
        </a:p>
      </dgm:t>
    </dgm:pt>
    <dgm:pt modelId="{1B6B12B3-8A3C-4A8B-859E-168381728E3F}" type="sibTrans" cxnId="{B7E778F5-760C-4CD1-B65E-17EDF21BFF89}">
      <dgm:prSet/>
      <dgm:spPr/>
      <dgm:t>
        <a:bodyPr/>
        <a:lstStyle/>
        <a:p>
          <a:endParaRPr lang="en-US"/>
        </a:p>
      </dgm:t>
    </dgm:pt>
    <dgm:pt modelId="{6908572F-F2EC-43A8-A002-3B39F401B253}">
      <dgm:prSet custT="1"/>
      <dgm:spPr/>
      <dgm:t>
        <a:bodyPr/>
        <a:lstStyle/>
        <a:p>
          <a:r>
            <a:rPr lang="en-US" sz="1400" dirty="0"/>
            <a:t>Her </a:t>
          </a:r>
          <a:r>
            <a:rPr lang="en-US" sz="1400" dirty="0" err="1"/>
            <a:t>dergide</a:t>
          </a:r>
          <a:r>
            <a:rPr lang="en-US" sz="1400" dirty="0"/>
            <a:t> </a:t>
          </a:r>
          <a:r>
            <a:rPr lang="en-US" sz="1400" dirty="0" err="1"/>
            <a:t>bulunan</a:t>
          </a:r>
          <a:r>
            <a:rPr lang="en-US" sz="1400" dirty="0"/>
            <a:t> </a:t>
          </a:r>
          <a:r>
            <a:rPr lang="en-US" sz="1400" dirty="0" err="1"/>
            <a:t>sınırlı</a:t>
          </a:r>
          <a:r>
            <a:rPr lang="en-US" sz="1400" dirty="0"/>
            <a:t> </a:t>
          </a:r>
          <a:r>
            <a:rPr lang="en-US" sz="1400" dirty="0" err="1"/>
            <a:t>alan</a:t>
          </a:r>
          <a:r>
            <a:rPr lang="en-US" sz="1400" dirty="0"/>
            <a:t> </a:t>
          </a:r>
          <a:r>
            <a:rPr lang="en-US" sz="1400" dirty="0" err="1"/>
            <a:t>nedeniyle</a:t>
          </a:r>
          <a:r>
            <a:rPr lang="en-US" sz="1400" dirty="0"/>
            <a:t>, </a:t>
          </a:r>
          <a:r>
            <a:rPr lang="en-US" sz="1400" dirty="0" err="1"/>
            <a:t>gönderilen</a:t>
          </a:r>
          <a:r>
            <a:rPr lang="en-US" sz="1400" dirty="0"/>
            <a:t> </a:t>
          </a:r>
          <a:r>
            <a:rPr lang="en-US" sz="1400" dirty="0" err="1"/>
            <a:t>makalelerin</a:t>
          </a:r>
          <a:r>
            <a:rPr lang="en-US" sz="1400" dirty="0"/>
            <a:t> </a:t>
          </a:r>
          <a:r>
            <a:rPr lang="en-US" sz="1400" dirty="0" err="1"/>
            <a:t>çoğu</a:t>
          </a:r>
          <a:r>
            <a:rPr lang="en-US" sz="1400" dirty="0"/>
            <a:t> </a:t>
          </a:r>
          <a:r>
            <a:rPr lang="en-US" sz="1400" dirty="0" err="1"/>
            <a:t>yayınlanmadan</a:t>
          </a:r>
          <a:r>
            <a:rPr lang="en-US" sz="1400" dirty="0"/>
            <a:t> </a:t>
          </a:r>
          <a:r>
            <a:rPr lang="en-US" sz="1400" dirty="0" err="1"/>
            <a:t>reddedilir</a:t>
          </a:r>
          <a:r>
            <a:rPr lang="en-US" sz="1400" dirty="0"/>
            <a:t>. Bu </a:t>
          </a:r>
          <a:r>
            <a:rPr lang="en-US" sz="1400" dirty="0" err="1"/>
            <a:t>nedenle</a:t>
          </a:r>
          <a:r>
            <a:rPr lang="en-US" sz="1400" dirty="0"/>
            <a:t>, </a:t>
          </a:r>
          <a:r>
            <a:rPr lang="en-US" sz="1400" dirty="0" err="1"/>
            <a:t>bilimsel</a:t>
          </a:r>
          <a:r>
            <a:rPr lang="en-US" sz="1400" dirty="0"/>
            <a:t> </a:t>
          </a:r>
          <a:r>
            <a:rPr lang="en-US" sz="1400" dirty="0" err="1"/>
            <a:t>dergilerde</a:t>
          </a:r>
          <a:r>
            <a:rPr lang="en-US" sz="1400" dirty="0"/>
            <a:t> </a:t>
          </a:r>
          <a:r>
            <a:rPr lang="en-US" sz="1400" dirty="0" err="1"/>
            <a:t>yayınlanan</a:t>
          </a:r>
          <a:r>
            <a:rPr lang="en-US" sz="1400" dirty="0"/>
            <a:t> </a:t>
          </a:r>
          <a:r>
            <a:rPr lang="en-US" sz="1400" dirty="0" err="1"/>
            <a:t>araştırmalar</a:t>
          </a:r>
          <a:r>
            <a:rPr lang="en-US" sz="1400" dirty="0"/>
            <a:t>, </a:t>
          </a:r>
          <a:r>
            <a:rPr lang="en-US" sz="1400" dirty="0" err="1"/>
            <a:t>inceleme</a:t>
          </a:r>
          <a:r>
            <a:rPr lang="en-US" sz="1400" dirty="0"/>
            <a:t> </a:t>
          </a:r>
          <a:r>
            <a:rPr lang="en-US" sz="1400" dirty="0" err="1"/>
            <a:t>süreci</a:t>
          </a:r>
          <a:r>
            <a:rPr lang="en-US" sz="1400" dirty="0"/>
            <a:t> </a:t>
          </a:r>
          <a:r>
            <a:rPr lang="en-US" sz="1400" dirty="0" err="1"/>
            <a:t>nedeniyle</a:t>
          </a:r>
          <a:r>
            <a:rPr lang="en-US" sz="1400" dirty="0"/>
            <a:t>, o </a:t>
          </a:r>
          <a:r>
            <a:rPr lang="en-US" sz="1400" dirty="0" err="1"/>
            <a:t>alandaki</a:t>
          </a:r>
          <a:r>
            <a:rPr lang="en-US" sz="1400" dirty="0"/>
            <a:t> </a:t>
          </a:r>
          <a:r>
            <a:rPr lang="en-US" sz="1400" dirty="0" err="1"/>
            <a:t>en</a:t>
          </a:r>
          <a:r>
            <a:rPr lang="en-US" sz="1400" dirty="0"/>
            <a:t> iyi </a:t>
          </a:r>
          <a:r>
            <a:rPr lang="en-US" sz="1400" dirty="0" err="1"/>
            <a:t>araştırmalardır</a:t>
          </a:r>
          <a:r>
            <a:rPr lang="en-US" sz="1400" dirty="0"/>
            <a:t> </a:t>
          </a:r>
          <a:r>
            <a:rPr lang="en-US" sz="1400" dirty="0" err="1"/>
            <a:t>ve</a:t>
          </a:r>
          <a:r>
            <a:rPr lang="en-US" sz="1400" dirty="0"/>
            <a:t> </a:t>
          </a:r>
          <a:r>
            <a:rPr lang="en-US" sz="1400" dirty="0" err="1"/>
            <a:t>ilgili</a:t>
          </a:r>
          <a:r>
            <a:rPr lang="en-US" sz="1400" dirty="0"/>
            <a:t> </a:t>
          </a:r>
          <a:r>
            <a:rPr lang="en-US" sz="1400" dirty="0" err="1"/>
            <a:t>alanın</a:t>
          </a:r>
          <a:r>
            <a:rPr lang="en-US" sz="1400" dirty="0"/>
            <a:t> </a:t>
          </a:r>
          <a:r>
            <a:rPr lang="en-US" sz="1400" dirty="0" err="1"/>
            <a:t>bir</a:t>
          </a:r>
          <a:r>
            <a:rPr lang="en-US" sz="1400" dirty="0"/>
            <a:t> </a:t>
          </a:r>
          <a:r>
            <a:rPr lang="en-US" sz="1400" dirty="0" err="1"/>
            <a:t>parçası</a:t>
          </a:r>
          <a:r>
            <a:rPr lang="en-US" sz="1400" dirty="0"/>
            <a:t> </a:t>
          </a:r>
          <a:r>
            <a:rPr lang="en-US" sz="1400" dirty="0" err="1"/>
            <a:t>olarak</a:t>
          </a:r>
          <a:r>
            <a:rPr lang="en-US" sz="1400" dirty="0"/>
            <a:t> </a:t>
          </a:r>
          <a:r>
            <a:rPr lang="en-US" sz="1400" dirty="0" err="1"/>
            <a:t>literatürü</a:t>
          </a:r>
          <a:r>
            <a:rPr lang="en-US" sz="1400" dirty="0"/>
            <a:t> </a:t>
          </a:r>
          <a:r>
            <a:rPr lang="en-US" sz="1400" dirty="0" err="1"/>
            <a:t>temsil</a:t>
          </a:r>
          <a:r>
            <a:rPr lang="en-US" sz="1400" dirty="0"/>
            <a:t> </a:t>
          </a:r>
          <a:r>
            <a:rPr lang="en-US" sz="1400" dirty="0" err="1"/>
            <a:t>ederler</a:t>
          </a:r>
          <a:r>
            <a:rPr lang="en-US" sz="1400" dirty="0"/>
            <a:t>.</a:t>
          </a:r>
        </a:p>
      </dgm:t>
    </dgm:pt>
    <dgm:pt modelId="{37555F14-6295-40E9-B7C4-B56B0F94668B}" type="parTrans" cxnId="{4FB1140D-0D10-4D6B-B554-69C41CD7C4D4}">
      <dgm:prSet/>
      <dgm:spPr/>
      <dgm:t>
        <a:bodyPr/>
        <a:lstStyle/>
        <a:p>
          <a:endParaRPr lang="en-US"/>
        </a:p>
      </dgm:t>
    </dgm:pt>
    <dgm:pt modelId="{5DCCDDCC-8ACC-40DA-B850-9D180EA80C60}" type="sibTrans" cxnId="{4FB1140D-0D10-4D6B-B554-69C41CD7C4D4}">
      <dgm:prSet/>
      <dgm:spPr/>
      <dgm:t>
        <a:bodyPr/>
        <a:lstStyle/>
        <a:p>
          <a:endParaRPr lang="en-US"/>
        </a:p>
      </dgm:t>
    </dgm:pt>
    <dgm:pt modelId="{F7316816-702D-4BD9-8D4B-9C73EBB73067}" type="pres">
      <dgm:prSet presAssocID="{F49BBD0B-ABC4-4DE4-9313-0524897EE795}" presName="compositeShape" presStyleCnt="0">
        <dgm:presLayoutVars>
          <dgm:chMax val="7"/>
          <dgm:dir/>
          <dgm:resizeHandles val="exact"/>
        </dgm:presLayoutVars>
      </dgm:prSet>
      <dgm:spPr/>
    </dgm:pt>
    <dgm:pt modelId="{5D996946-61E3-4D25-99C9-A78679151B7A}" type="pres">
      <dgm:prSet presAssocID="{95AC0306-4E37-4173-A194-68F81340A35C}" presName="circ1" presStyleLbl="vennNode1" presStyleIdx="0" presStyleCnt="3" custLinFactNeighborX="72" custLinFactNeighborY="-7912"/>
      <dgm:spPr/>
    </dgm:pt>
    <dgm:pt modelId="{EDCF8AF6-43D1-4D55-98F5-7094EFB153EC}" type="pres">
      <dgm:prSet presAssocID="{95AC0306-4E37-4173-A194-68F81340A35C}" presName="circ1Tx" presStyleLbl="revTx" presStyleIdx="0" presStyleCnt="0">
        <dgm:presLayoutVars>
          <dgm:chMax val="0"/>
          <dgm:chPref val="0"/>
          <dgm:bulletEnabled val="1"/>
        </dgm:presLayoutVars>
      </dgm:prSet>
      <dgm:spPr/>
    </dgm:pt>
    <dgm:pt modelId="{456A865A-17B3-4D3D-AB9A-F65F94F0AB8E}" type="pres">
      <dgm:prSet presAssocID="{88694F68-FD98-4B26-B565-3AA257A8DD8B}" presName="circ2" presStyleLbl="vennNode1" presStyleIdx="1" presStyleCnt="3"/>
      <dgm:spPr/>
    </dgm:pt>
    <dgm:pt modelId="{80A8F40C-D09C-4F09-8141-EF75F63A5FBB}" type="pres">
      <dgm:prSet presAssocID="{88694F68-FD98-4B26-B565-3AA257A8DD8B}" presName="circ2Tx" presStyleLbl="revTx" presStyleIdx="0" presStyleCnt="0">
        <dgm:presLayoutVars>
          <dgm:chMax val="0"/>
          <dgm:chPref val="0"/>
          <dgm:bulletEnabled val="1"/>
        </dgm:presLayoutVars>
      </dgm:prSet>
      <dgm:spPr/>
    </dgm:pt>
    <dgm:pt modelId="{403C269C-DEB4-4609-9A06-41580A9B2F65}" type="pres">
      <dgm:prSet presAssocID="{6908572F-F2EC-43A8-A002-3B39F401B253}" presName="circ3" presStyleLbl="vennNode1" presStyleIdx="2" presStyleCnt="3"/>
      <dgm:spPr/>
    </dgm:pt>
    <dgm:pt modelId="{56610441-0D8C-4EE3-A0B8-65E233A2EC89}" type="pres">
      <dgm:prSet presAssocID="{6908572F-F2EC-43A8-A002-3B39F401B253}" presName="circ3Tx" presStyleLbl="revTx" presStyleIdx="0" presStyleCnt="0">
        <dgm:presLayoutVars>
          <dgm:chMax val="0"/>
          <dgm:chPref val="0"/>
          <dgm:bulletEnabled val="1"/>
        </dgm:presLayoutVars>
      </dgm:prSet>
      <dgm:spPr/>
    </dgm:pt>
  </dgm:ptLst>
  <dgm:cxnLst>
    <dgm:cxn modelId="{4FB1140D-0D10-4D6B-B554-69C41CD7C4D4}" srcId="{F49BBD0B-ABC4-4DE4-9313-0524897EE795}" destId="{6908572F-F2EC-43A8-A002-3B39F401B253}" srcOrd="2" destOrd="0" parTransId="{37555F14-6295-40E9-B7C4-B56B0F94668B}" sibTransId="{5DCCDDCC-8ACC-40DA-B850-9D180EA80C60}"/>
    <dgm:cxn modelId="{83275C15-1BF3-4C37-AFB9-18AD2BA99F1E}" type="presOf" srcId="{95AC0306-4E37-4173-A194-68F81340A35C}" destId="{EDCF8AF6-43D1-4D55-98F5-7094EFB153EC}" srcOrd="1" destOrd="0" presId="urn:microsoft.com/office/officeart/2005/8/layout/venn1"/>
    <dgm:cxn modelId="{607E558A-66CF-4B0E-8E97-5A0E46285E0A}" type="presOf" srcId="{88694F68-FD98-4B26-B565-3AA257A8DD8B}" destId="{80A8F40C-D09C-4F09-8141-EF75F63A5FBB}" srcOrd="1" destOrd="0" presId="urn:microsoft.com/office/officeart/2005/8/layout/venn1"/>
    <dgm:cxn modelId="{4CDD53BD-715A-4436-A82E-D5598D13066B}" srcId="{F49BBD0B-ABC4-4DE4-9313-0524897EE795}" destId="{95AC0306-4E37-4173-A194-68F81340A35C}" srcOrd="0" destOrd="0" parTransId="{7A1BCEB3-1B3C-4FA0-9042-10C8B4F588AA}" sibTransId="{1841AAF9-DE1C-4A11-A60A-F3BA0B6699C1}"/>
    <dgm:cxn modelId="{B0E43DC6-C0B5-4431-B2BF-8B1C4D050DE8}" type="presOf" srcId="{6908572F-F2EC-43A8-A002-3B39F401B253}" destId="{403C269C-DEB4-4609-9A06-41580A9B2F65}" srcOrd="0" destOrd="0" presId="urn:microsoft.com/office/officeart/2005/8/layout/venn1"/>
    <dgm:cxn modelId="{391D64CE-BC5C-4ED1-9D60-FA7FF9768DFF}" type="presOf" srcId="{88694F68-FD98-4B26-B565-3AA257A8DD8B}" destId="{456A865A-17B3-4D3D-AB9A-F65F94F0AB8E}" srcOrd="0" destOrd="0" presId="urn:microsoft.com/office/officeart/2005/8/layout/venn1"/>
    <dgm:cxn modelId="{0028B2E5-AF71-43F6-9B19-47599182575E}" type="presOf" srcId="{95AC0306-4E37-4173-A194-68F81340A35C}" destId="{5D996946-61E3-4D25-99C9-A78679151B7A}" srcOrd="0" destOrd="0" presId="urn:microsoft.com/office/officeart/2005/8/layout/venn1"/>
    <dgm:cxn modelId="{CDA9A8EE-9949-43AE-96B6-95210A276763}" type="presOf" srcId="{F49BBD0B-ABC4-4DE4-9313-0524897EE795}" destId="{F7316816-702D-4BD9-8D4B-9C73EBB73067}" srcOrd="0" destOrd="0" presId="urn:microsoft.com/office/officeart/2005/8/layout/venn1"/>
    <dgm:cxn modelId="{B7E778F5-760C-4CD1-B65E-17EDF21BFF89}" srcId="{F49BBD0B-ABC4-4DE4-9313-0524897EE795}" destId="{88694F68-FD98-4B26-B565-3AA257A8DD8B}" srcOrd="1" destOrd="0" parTransId="{8E08EDC4-7A46-465A-807B-D14E3350C64D}" sibTransId="{1B6B12B3-8A3C-4A8B-859E-168381728E3F}"/>
    <dgm:cxn modelId="{0D598EF8-5B74-45CF-B657-69DC21DA53F1}" type="presOf" srcId="{6908572F-F2EC-43A8-A002-3B39F401B253}" destId="{56610441-0D8C-4EE3-A0B8-65E233A2EC89}" srcOrd="1" destOrd="0" presId="urn:microsoft.com/office/officeart/2005/8/layout/venn1"/>
    <dgm:cxn modelId="{4B40723C-F0C1-43A6-88C0-B4F74DC36ABF}" type="presParOf" srcId="{F7316816-702D-4BD9-8D4B-9C73EBB73067}" destId="{5D996946-61E3-4D25-99C9-A78679151B7A}" srcOrd="0" destOrd="0" presId="urn:microsoft.com/office/officeart/2005/8/layout/venn1"/>
    <dgm:cxn modelId="{04560FC7-50D8-4A73-856D-B98338FFB064}" type="presParOf" srcId="{F7316816-702D-4BD9-8D4B-9C73EBB73067}" destId="{EDCF8AF6-43D1-4D55-98F5-7094EFB153EC}" srcOrd="1" destOrd="0" presId="urn:microsoft.com/office/officeart/2005/8/layout/venn1"/>
    <dgm:cxn modelId="{0D8FB118-66AF-4AA5-8A0C-CDC86B20535A}" type="presParOf" srcId="{F7316816-702D-4BD9-8D4B-9C73EBB73067}" destId="{456A865A-17B3-4D3D-AB9A-F65F94F0AB8E}" srcOrd="2" destOrd="0" presId="urn:microsoft.com/office/officeart/2005/8/layout/venn1"/>
    <dgm:cxn modelId="{60E0D739-B2F9-474F-924B-7306F7EB6323}" type="presParOf" srcId="{F7316816-702D-4BD9-8D4B-9C73EBB73067}" destId="{80A8F40C-D09C-4F09-8141-EF75F63A5FBB}" srcOrd="3" destOrd="0" presId="urn:microsoft.com/office/officeart/2005/8/layout/venn1"/>
    <dgm:cxn modelId="{0214312B-607A-421F-8AC9-22D9C4FEB383}" type="presParOf" srcId="{F7316816-702D-4BD9-8D4B-9C73EBB73067}" destId="{403C269C-DEB4-4609-9A06-41580A9B2F65}" srcOrd="4" destOrd="0" presId="urn:microsoft.com/office/officeart/2005/8/layout/venn1"/>
    <dgm:cxn modelId="{5EC327A3-F286-42C6-996C-247ED4526559}" type="presParOf" srcId="{F7316816-702D-4BD9-8D4B-9C73EBB73067}" destId="{56610441-0D8C-4EE3-A0B8-65E233A2EC89}"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306D100-DB92-48F6-AC90-ACF7F7030055}" type="doc">
      <dgm:prSet loTypeId="urn:microsoft.com/office/officeart/2005/8/layout/venn1" loCatId="relationship" qsTypeId="urn:microsoft.com/office/officeart/2005/8/quickstyle/simple1" qsCatId="simple" csTypeId="urn:microsoft.com/office/officeart/2005/8/colors/accent1_2" csCatId="accent1"/>
      <dgm:spPr/>
      <dgm:t>
        <a:bodyPr/>
        <a:lstStyle/>
        <a:p>
          <a:endParaRPr lang="en-US"/>
        </a:p>
      </dgm:t>
    </dgm:pt>
    <dgm:pt modelId="{19956354-4BEA-47FB-B6E2-7F04D3600AFF}">
      <dgm:prSet/>
      <dgm:spPr/>
      <dgm:t>
        <a:bodyPr/>
        <a:lstStyle/>
        <a:p>
          <a:r>
            <a:rPr lang="en-US"/>
            <a:t>Literatür taramasında bir diğer teknik konu da, mevcut çalışmalara referans verirken en hatasız ve pratik yolu bulmaktır. Bu konuda hâkim yaklaşım satın alınabilen veya ücretsiz sürümleri kullanılabilen referans yönetim programları kullanmaktır.</a:t>
          </a:r>
        </a:p>
      </dgm:t>
    </dgm:pt>
    <dgm:pt modelId="{DEAB362A-F7D3-451E-B6CC-9225535E6B70}" type="parTrans" cxnId="{3AE577E0-5218-4078-B3E4-3EA6B239F02A}">
      <dgm:prSet/>
      <dgm:spPr/>
      <dgm:t>
        <a:bodyPr/>
        <a:lstStyle/>
        <a:p>
          <a:endParaRPr lang="en-US"/>
        </a:p>
      </dgm:t>
    </dgm:pt>
    <dgm:pt modelId="{6361A9D3-E7A1-4EF1-975C-81E7AAB696A7}" type="sibTrans" cxnId="{3AE577E0-5218-4078-B3E4-3EA6B239F02A}">
      <dgm:prSet/>
      <dgm:spPr/>
      <dgm:t>
        <a:bodyPr/>
        <a:lstStyle/>
        <a:p>
          <a:endParaRPr lang="en-US"/>
        </a:p>
      </dgm:t>
    </dgm:pt>
    <dgm:pt modelId="{DD921731-0111-46C2-A92A-BC2C5A395CE8}" type="pres">
      <dgm:prSet presAssocID="{5306D100-DB92-48F6-AC90-ACF7F7030055}" presName="compositeShape" presStyleCnt="0">
        <dgm:presLayoutVars>
          <dgm:chMax val="7"/>
          <dgm:dir/>
          <dgm:resizeHandles val="exact"/>
        </dgm:presLayoutVars>
      </dgm:prSet>
      <dgm:spPr/>
    </dgm:pt>
    <dgm:pt modelId="{7366873F-34FE-42FF-97C4-54920339A761}" type="pres">
      <dgm:prSet presAssocID="{19956354-4BEA-47FB-B6E2-7F04D3600AFF}" presName="circ1TxSh" presStyleLbl="vennNode1" presStyleIdx="0" presStyleCnt="1"/>
      <dgm:spPr/>
    </dgm:pt>
  </dgm:ptLst>
  <dgm:cxnLst>
    <dgm:cxn modelId="{38916C81-2FC1-4281-8B92-DA9A805A44F5}" type="presOf" srcId="{5306D100-DB92-48F6-AC90-ACF7F7030055}" destId="{DD921731-0111-46C2-A92A-BC2C5A395CE8}" srcOrd="0" destOrd="0" presId="urn:microsoft.com/office/officeart/2005/8/layout/venn1"/>
    <dgm:cxn modelId="{D591D0C8-6546-4A11-811A-EA5CDDC8BAEA}" type="presOf" srcId="{19956354-4BEA-47FB-B6E2-7F04D3600AFF}" destId="{7366873F-34FE-42FF-97C4-54920339A761}" srcOrd="0" destOrd="0" presId="urn:microsoft.com/office/officeart/2005/8/layout/venn1"/>
    <dgm:cxn modelId="{3AE577E0-5218-4078-B3E4-3EA6B239F02A}" srcId="{5306D100-DB92-48F6-AC90-ACF7F7030055}" destId="{19956354-4BEA-47FB-B6E2-7F04D3600AFF}" srcOrd="0" destOrd="0" parTransId="{DEAB362A-F7D3-451E-B6CC-9225535E6B70}" sibTransId="{6361A9D3-E7A1-4EF1-975C-81E7AAB696A7}"/>
    <dgm:cxn modelId="{3203BF12-74AC-4708-9407-59A70E2B0BAF}" type="presParOf" srcId="{DD921731-0111-46C2-A92A-BC2C5A395CE8}" destId="{7366873F-34FE-42FF-97C4-54920339A761}" srcOrd="0"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4FD0EDA-BB6B-4B5C-B21D-C4A499E72865}"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en-US"/>
        </a:p>
      </dgm:t>
    </dgm:pt>
    <dgm:pt modelId="{C0AFBA1C-1607-4661-9C09-655DD8899A7B}">
      <dgm:prSet/>
      <dgm:spPr/>
      <dgm:t>
        <a:bodyPr/>
        <a:lstStyle/>
        <a:p>
          <a:r>
            <a:rPr lang="en-US" dirty="0" err="1"/>
            <a:t>Atıf</a:t>
          </a:r>
          <a:r>
            <a:rPr lang="en-US" dirty="0"/>
            <a:t> </a:t>
          </a:r>
          <a:r>
            <a:rPr lang="en-US" dirty="0" err="1"/>
            <a:t>yönetim</a:t>
          </a:r>
          <a:r>
            <a:rPr lang="en-US" dirty="0"/>
            <a:t> </a:t>
          </a:r>
          <a:r>
            <a:rPr lang="en-US" dirty="0" err="1"/>
            <a:t>programlarının</a:t>
          </a:r>
          <a:r>
            <a:rPr lang="en-US" dirty="0"/>
            <a:t> </a:t>
          </a:r>
          <a:r>
            <a:rPr lang="en-US" dirty="0" err="1"/>
            <a:t>en</a:t>
          </a:r>
          <a:r>
            <a:rPr lang="en-US" dirty="0"/>
            <a:t> </a:t>
          </a:r>
          <a:r>
            <a:rPr lang="en-US" dirty="0" err="1"/>
            <a:t>yaygın</a:t>
          </a:r>
          <a:r>
            <a:rPr lang="en-US" dirty="0"/>
            <a:t> </a:t>
          </a:r>
          <a:r>
            <a:rPr lang="en-US" dirty="0" err="1"/>
            <a:t>kullanılan</a:t>
          </a:r>
          <a:r>
            <a:rPr lang="en-US" dirty="0"/>
            <a:t> </a:t>
          </a:r>
          <a:r>
            <a:rPr lang="en-US" dirty="0" err="1"/>
            <a:t>örnekler</a:t>
          </a:r>
          <a:r>
            <a:rPr lang="tr-TR" dirty="0"/>
            <a:t>i: </a:t>
          </a:r>
          <a:r>
            <a:rPr lang="en-US" dirty="0"/>
            <a:t>Zotero, EndNote </a:t>
          </a:r>
          <a:r>
            <a:rPr lang="en-US" dirty="0" err="1"/>
            <a:t>ve</a:t>
          </a:r>
          <a:r>
            <a:rPr lang="en-US" dirty="0"/>
            <a:t> Mendeley</a:t>
          </a:r>
        </a:p>
      </dgm:t>
    </dgm:pt>
    <dgm:pt modelId="{30364C83-2FAA-43D7-BACA-6CE5031F53DA}" type="parTrans" cxnId="{FD25CA82-04C2-40A0-861D-270E99871A7B}">
      <dgm:prSet/>
      <dgm:spPr/>
      <dgm:t>
        <a:bodyPr/>
        <a:lstStyle/>
        <a:p>
          <a:endParaRPr lang="en-US"/>
        </a:p>
      </dgm:t>
    </dgm:pt>
    <dgm:pt modelId="{C66A9948-7921-4164-87D2-5A5BAD786066}" type="sibTrans" cxnId="{FD25CA82-04C2-40A0-861D-270E99871A7B}">
      <dgm:prSet/>
      <dgm:spPr/>
      <dgm:t>
        <a:bodyPr/>
        <a:lstStyle/>
        <a:p>
          <a:endParaRPr lang="en-US"/>
        </a:p>
      </dgm:t>
    </dgm:pt>
    <dgm:pt modelId="{16C0BA24-CD2D-41B1-A447-4FAA71B2000C}" type="pres">
      <dgm:prSet presAssocID="{A4FD0EDA-BB6B-4B5C-B21D-C4A499E72865}" presName="compositeShape" presStyleCnt="0">
        <dgm:presLayoutVars>
          <dgm:dir/>
          <dgm:resizeHandles/>
        </dgm:presLayoutVars>
      </dgm:prSet>
      <dgm:spPr/>
    </dgm:pt>
    <dgm:pt modelId="{DBD8FC6A-224F-49F1-A912-164299A804FD}" type="pres">
      <dgm:prSet presAssocID="{A4FD0EDA-BB6B-4B5C-B21D-C4A499E72865}" presName="pyramid" presStyleLbl="node1" presStyleIdx="0" presStyleCnt="1"/>
      <dgm:spPr/>
    </dgm:pt>
    <dgm:pt modelId="{719B7E22-3DFF-4E62-AC9E-11E94E9A5043}" type="pres">
      <dgm:prSet presAssocID="{A4FD0EDA-BB6B-4B5C-B21D-C4A499E72865}" presName="theList" presStyleCnt="0"/>
      <dgm:spPr/>
    </dgm:pt>
    <dgm:pt modelId="{EA2EACBC-09AF-4B84-99FC-255B3276C011}" type="pres">
      <dgm:prSet presAssocID="{C0AFBA1C-1607-4661-9C09-655DD8899A7B}" presName="aNode" presStyleLbl="fgAcc1" presStyleIdx="0" presStyleCnt="1">
        <dgm:presLayoutVars>
          <dgm:bulletEnabled val="1"/>
        </dgm:presLayoutVars>
      </dgm:prSet>
      <dgm:spPr/>
    </dgm:pt>
    <dgm:pt modelId="{9E9BFEDA-C157-4D3D-BE73-60F47002ABC7}" type="pres">
      <dgm:prSet presAssocID="{C0AFBA1C-1607-4661-9C09-655DD8899A7B}" presName="aSpace" presStyleCnt="0"/>
      <dgm:spPr/>
    </dgm:pt>
  </dgm:ptLst>
  <dgm:cxnLst>
    <dgm:cxn modelId="{7988010C-AF87-49F9-9994-0B6DE92D48A0}" type="presOf" srcId="{A4FD0EDA-BB6B-4B5C-B21D-C4A499E72865}" destId="{16C0BA24-CD2D-41B1-A447-4FAA71B2000C}" srcOrd="0" destOrd="0" presId="urn:microsoft.com/office/officeart/2005/8/layout/pyramid2"/>
    <dgm:cxn modelId="{FD25CA82-04C2-40A0-861D-270E99871A7B}" srcId="{A4FD0EDA-BB6B-4B5C-B21D-C4A499E72865}" destId="{C0AFBA1C-1607-4661-9C09-655DD8899A7B}" srcOrd="0" destOrd="0" parTransId="{30364C83-2FAA-43D7-BACA-6CE5031F53DA}" sibTransId="{C66A9948-7921-4164-87D2-5A5BAD786066}"/>
    <dgm:cxn modelId="{2432BAD4-8B35-4B4F-ADE7-7D387E971055}" type="presOf" srcId="{C0AFBA1C-1607-4661-9C09-655DD8899A7B}" destId="{EA2EACBC-09AF-4B84-99FC-255B3276C011}" srcOrd="0" destOrd="0" presId="urn:microsoft.com/office/officeart/2005/8/layout/pyramid2"/>
    <dgm:cxn modelId="{46C2263B-38C1-4AFE-89F4-DA906B26FCF8}" type="presParOf" srcId="{16C0BA24-CD2D-41B1-A447-4FAA71B2000C}" destId="{DBD8FC6A-224F-49F1-A912-164299A804FD}" srcOrd="0" destOrd="0" presId="urn:microsoft.com/office/officeart/2005/8/layout/pyramid2"/>
    <dgm:cxn modelId="{35E99E89-7790-4564-89FD-1BA1057A8260}" type="presParOf" srcId="{16C0BA24-CD2D-41B1-A447-4FAA71B2000C}" destId="{719B7E22-3DFF-4E62-AC9E-11E94E9A5043}" srcOrd="1" destOrd="0" presId="urn:microsoft.com/office/officeart/2005/8/layout/pyramid2"/>
    <dgm:cxn modelId="{A471F5D5-EA2A-4B96-8544-F44795887A6A}" type="presParOf" srcId="{719B7E22-3DFF-4E62-AC9E-11E94E9A5043}" destId="{EA2EACBC-09AF-4B84-99FC-255B3276C011}" srcOrd="0" destOrd="0" presId="urn:microsoft.com/office/officeart/2005/8/layout/pyramid2"/>
    <dgm:cxn modelId="{70EDC391-772C-4132-A76E-1583DACDF161}" type="presParOf" srcId="{719B7E22-3DFF-4E62-AC9E-11E94E9A5043}" destId="{9E9BFEDA-C157-4D3D-BE73-60F47002ABC7}" srcOrd="1" destOrd="0" presId="urn:microsoft.com/office/officeart/2005/8/layout/pyramid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92CDA47-BFD5-4A67-8961-97D5DBF3EAAF}" type="doc">
      <dgm:prSet loTypeId="urn:microsoft.com/office/officeart/2005/8/layout/hList1" loCatId="list" qsTypeId="urn:microsoft.com/office/officeart/2005/8/quickstyle/3d2" qsCatId="3D" csTypeId="urn:microsoft.com/office/officeart/2005/8/colors/colorful1" csCatId="colorful"/>
      <dgm:spPr/>
      <dgm:t>
        <a:bodyPr/>
        <a:lstStyle/>
        <a:p>
          <a:endParaRPr lang="en-US"/>
        </a:p>
      </dgm:t>
    </dgm:pt>
    <dgm:pt modelId="{C97D1BB5-F2EB-4BDA-B030-0CA803E0AA92}">
      <dgm:prSet custT="1"/>
      <dgm:spPr/>
      <dgm:t>
        <a:bodyPr/>
        <a:lstStyle/>
        <a:p>
          <a:r>
            <a:rPr lang="en-US" sz="2400" b="1" dirty="0" err="1"/>
            <a:t>özgün</a:t>
          </a:r>
          <a:r>
            <a:rPr lang="en-US" sz="2400" b="1" dirty="0"/>
            <a:t> </a:t>
          </a:r>
          <a:r>
            <a:rPr lang="en-US" sz="2400" b="1" dirty="0" err="1"/>
            <a:t>değer</a:t>
          </a:r>
          <a:endParaRPr lang="en-US" sz="2400" dirty="0"/>
        </a:p>
      </dgm:t>
    </dgm:pt>
    <dgm:pt modelId="{5154A73B-23DB-419D-B6DF-80D3DFA9A947}" type="parTrans" cxnId="{D1A93A3E-CD01-4445-B63C-77F0DC2D9311}">
      <dgm:prSet/>
      <dgm:spPr/>
      <dgm:t>
        <a:bodyPr/>
        <a:lstStyle/>
        <a:p>
          <a:endParaRPr lang="en-US"/>
        </a:p>
      </dgm:t>
    </dgm:pt>
    <dgm:pt modelId="{FD3F5FAA-D286-4E95-831B-77671F6DFB24}" type="sibTrans" cxnId="{D1A93A3E-CD01-4445-B63C-77F0DC2D9311}">
      <dgm:prSet/>
      <dgm:spPr/>
      <dgm:t>
        <a:bodyPr/>
        <a:lstStyle/>
        <a:p>
          <a:endParaRPr lang="en-US"/>
        </a:p>
      </dgm:t>
    </dgm:pt>
    <dgm:pt modelId="{4CFA2EF2-DACC-47C0-BF95-2022D8BD6AFB}">
      <dgm:prSet/>
      <dgm:spPr/>
      <dgm:t>
        <a:bodyPr/>
        <a:lstStyle/>
        <a:p>
          <a:r>
            <a:rPr lang="en-US"/>
            <a:t>mevcut bilgiye, literatüre veya uygulamalara kattığı yenilikçi ve farklı bir perspektifi vurgulamaktır. </a:t>
          </a:r>
        </a:p>
      </dgm:t>
    </dgm:pt>
    <dgm:pt modelId="{78925BC9-E5A2-432E-98C4-6C190F0EFC81}" type="parTrans" cxnId="{5CC40CB8-B1A2-40BD-A70F-3B0E182FAEEF}">
      <dgm:prSet/>
      <dgm:spPr/>
      <dgm:t>
        <a:bodyPr/>
        <a:lstStyle/>
        <a:p>
          <a:endParaRPr lang="en-US"/>
        </a:p>
      </dgm:t>
    </dgm:pt>
    <dgm:pt modelId="{7154F470-5280-4B37-A363-9673CC362A8C}" type="sibTrans" cxnId="{5CC40CB8-B1A2-40BD-A70F-3B0E182FAEEF}">
      <dgm:prSet/>
      <dgm:spPr/>
      <dgm:t>
        <a:bodyPr/>
        <a:lstStyle/>
        <a:p>
          <a:endParaRPr lang="en-US"/>
        </a:p>
      </dgm:t>
    </dgm:pt>
    <dgm:pt modelId="{A87529F8-71C6-4E55-AE41-64BCE080B58F}">
      <dgm:prSet/>
      <dgm:spPr/>
      <dgm:t>
        <a:bodyPr/>
        <a:lstStyle/>
        <a:p>
          <a:r>
            <a:rPr lang="en-US"/>
            <a:t>Bir çalışmanın özgün olabilmesi için, aşağıdaki durumlardan en az birini karşılamalıdır</a:t>
          </a:r>
        </a:p>
      </dgm:t>
    </dgm:pt>
    <dgm:pt modelId="{552ECC8B-8455-4431-9DA6-5C1EB315BE7B}" type="parTrans" cxnId="{E0517DD6-373A-449F-AD9F-F71F86E5D5B6}">
      <dgm:prSet/>
      <dgm:spPr/>
      <dgm:t>
        <a:bodyPr/>
        <a:lstStyle/>
        <a:p>
          <a:endParaRPr lang="en-US"/>
        </a:p>
      </dgm:t>
    </dgm:pt>
    <dgm:pt modelId="{FFF93D97-73BA-467B-8F23-2BA1E81974C1}" type="sibTrans" cxnId="{E0517DD6-373A-449F-AD9F-F71F86E5D5B6}">
      <dgm:prSet/>
      <dgm:spPr/>
      <dgm:t>
        <a:bodyPr/>
        <a:lstStyle/>
        <a:p>
          <a:endParaRPr lang="en-US"/>
        </a:p>
      </dgm:t>
    </dgm:pt>
    <dgm:pt modelId="{048662EA-42AC-4D22-AF89-8D2C24213FF3}" type="pres">
      <dgm:prSet presAssocID="{292CDA47-BFD5-4A67-8961-97D5DBF3EAAF}" presName="Name0" presStyleCnt="0">
        <dgm:presLayoutVars>
          <dgm:dir/>
          <dgm:animLvl val="lvl"/>
          <dgm:resizeHandles val="exact"/>
        </dgm:presLayoutVars>
      </dgm:prSet>
      <dgm:spPr/>
    </dgm:pt>
    <dgm:pt modelId="{6A733FDD-C52A-40A0-BF43-80EB142CB660}" type="pres">
      <dgm:prSet presAssocID="{C97D1BB5-F2EB-4BDA-B030-0CA803E0AA92}" presName="composite" presStyleCnt="0"/>
      <dgm:spPr/>
    </dgm:pt>
    <dgm:pt modelId="{4D2FD5AD-9C83-4330-8869-D88826F14A56}" type="pres">
      <dgm:prSet presAssocID="{C97D1BB5-F2EB-4BDA-B030-0CA803E0AA92}" presName="parTx" presStyleLbl="alignNode1" presStyleIdx="0" presStyleCnt="3">
        <dgm:presLayoutVars>
          <dgm:chMax val="0"/>
          <dgm:chPref val="0"/>
          <dgm:bulletEnabled val="1"/>
        </dgm:presLayoutVars>
      </dgm:prSet>
      <dgm:spPr/>
    </dgm:pt>
    <dgm:pt modelId="{E9EC7AFF-509D-4A78-861F-F1DD36FF1159}" type="pres">
      <dgm:prSet presAssocID="{C97D1BB5-F2EB-4BDA-B030-0CA803E0AA92}" presName="desTx" presStyleLbl="alignAccFollowNode1" presStyleIdx="0" presStyleCnt="3">
        <dgm:presLayoutVars>
          <dgm:bulletEnabled val="1"/>
        </dgm:presLayoutVars>
      </dgm:prSet>
      <dgm:spPr/>
    </dgm:pt>
    <dgm:pt modelId="{9F03FA9D-FDD9-40F2-B713-6B4D1B1CA71B}" type="pres">
      <dgm:prSet presAssocID="{FD3F5FAA-D286-4E95-831B-77671F6DFB24}" presName="space" presStyleCnt="0"/>
      <dgm:spPr/>
    </dgm:pt>
    <dgm:pt modelId="{179C868C-B2E3-446A-9106-4E4C4E574E1D}" type="pres">
      <dgm:prSet presAssocID="{4CFA2EF2-DACC-47C0-BF95-2022D8BD6AFB}" presName="composite" presStyleCnt="0"/>
      <dgm:spPr/>
    </dgm:pt>
    <dgm:pt modelId="{51D0BA52-778F-48ED-A5A1-4A51BF5180CA}" type="pres">
      <dgm:prSet presAssocID="{4CFA2EF2-DACC-47C0-BF95-2022D8BD6AFB}" presName="parTx" presStyleLbl="alignNode1" presStyleIdx="1" presStyleCnt="3">
        <dgm:presLayoutVars>
          <dgm:chMax val="0"/>
          <dgm:chPref val="0"/>
          <dgm:bulletEnabled val="1"/>
        </dgm:presLayoutVars>
      </dgm:prSet>
      <dgm:spPr/>
    </dgm:pt>
    <dgm:pt modelId="{6098B595-714A-4CA6-AC18-8EAD3624D370}" type="pres">
      <dgm:prSet presAssocID="{4CFA2EF2-DACC-47C0-BF95-2022D8BD6AFB}" presName="desTx" presStyleLbl="alignAccFollowNode1" presStyleIdx="1" presStyleCnt="3">
        <dgm:presLayoutVars>
          <dgm:bulletEnabled val="1"/>
        </dgm:presLayoutVars>
      </dgm:prSet>
      <dgm:spPr/>
    </dgm:pt>
    <dgm:pt modelId="{241D02DB-35F8-4F9A-AF55-B516C7238C35}" type="pres">
      <dgm:prSet presAssocID="{7154F470-5280-4B37-A363-9673CC362A8C}" presName="space" presStyleCnt="0"/>
      <dgm:spPr/>
    </dgm:pt>
    <dgm:pt modelId="{24EED166-E579-4490-9777-FB8F93237237}" type="pres">
      <dgm:prSet presAssocID="{A87529F8-71C6-4E55-AE41-64BCE080B58F}" presName="composite" presStyleCnt="0"/>
      <dgm:spPr/>
    </dgm:pt>
    <dgm:pt modelId="{1509EFCB-9E85-4E38-A26F-19283C32FE03}" type="pres">
      <dgm:prSet presAssocID="{A87529F8-71C6-4E55-AE41-64BCE080B58F}" presName="parTx" presStyleLbl="alignNode1" presStyleIdx="2" presStyleCnt="3">
        <dgm:presLayoutVars>
          <dgm:chMax val="0"/>
          <dgm:chPref val="0"/>
          <dgm:bulletEnabled val="1"/>
        </dgm:presLayoutVars>
      </dgm:prSet>
      <dgm:spPr/>
    </dgm:pt>
    <dgm:pt modelId="{60DBE560-71CC-4659-A062-B4A2B9890831}" type="pres">
      <dgm:prSet presAssocID="{A87529F8-71C6-4E55-AE41-64BCE080B58F}" presName="desTx" presStyleLbl="alignAccFollowNode1" presStyleIdx="2" presStyleCnt="3">
        <dgm:presLayoutVars>
          <dgm:bulletEnabled val="1"/>
        </dgm:presLayoutVars>
      </dgm:prSet>
      <dgm:spPr/>
    </dgm:pt>
  </dgm:ptLst>
  <dgm:cxnLst>
    <dgm:cxn modelId="{3BFF7618-3ED9-43AD-AC59-396C2CF0DE60}" type="presOf" srcId="{4CFA2EF2-DACC-47C0-BF95-2022D8BD6AFB}" destId="{51D0BA52-778F-48ED-A5A1-4A51BF5180CA}" srcOrd="0" destOrd="0" presId="urn:microsoft.com/office/officeart/2005/8/layout/hList1"/>
    <dgm:cxn modelId="{A621FC32-DC23-4327-AF43-B258C2B5BDCB}" type="presOf" srcId="{292CDA47-BFD5-4A67-8961-97D5DBF3EAAF}" destId="{048662EA-42AC-4D22-AF89-8D2C24213FF3}" srcOrd="0" destOrd="0" presId="urn:microsoft.com/office/officeart/2005/8/layout/hList1"/>
    <dgm:cxn modelId="{D1A93A3E-CD01-4445-B63C-77F0DC2D9311}" srcId="{292CDA47-BFD5-4A67-8961-97D5DBF3EAAF}" destId="{C97D1BB5-F2EB-4BDA-B030-0CA803E0AA92}" srcOrd="0" destOrd="0" parTransId="{5154A73B-23DB-419D-B6DF-80D3DFA9A947}" sibTransId="{FD3F5FAA-D286-4E95-831B-77671F6DFB24}"/>
    <dgm:cxn modelId="{AF1A8F90-6B87-4C11-BD5C-F873FCED4C97}" type="presOf" srcId="{C97D1BB5-F2EB-4BDA-B030-0CA803E0AA92}" destId="{4D2FD5AD-9C83-4330-8869-D88826F14A56}" srcOrd="0" destOrd="0" presId="urn:microsoft.com/office/officeart/2005/8/layout/hList1"/>
    <dgm:cxn modelId="{5CC40CB8-B1A2-40BD-A70F-3B0E182FAEEF}" srcId="{292CDA47-BFD5-4A67-8961-97D5DBF3EAAF}" destId="{4CFA2EF2-DACC-47C0-BF95-2022D8BD6AFB}" srcOrd="1" destOrd="0" parTransId="{78925BC9-E5A2-432E-98C4-6C190F0EFC81}" sibTransId="{7154F470-5280-4B37-A363-9673CC362A8C}"/>
    <dgm:cxn modelId="{11133EB9-92B9-4408-949E-99D0B0B05D15}" type="presOf" srcId="{A87529F8-71C6-4E55-AE41-64BCE080B58F}" destId="{1509EFCB-9E85-4E38-A26F-19283C32FE03}" srcOrd="0" destOrd="0" presId="urn:microsoft.com/office/officeart/2005/8/layout/hList1"/>
    <dgm:cxn modelId="{E0517DD6-373A-449F-AD9F-F71F86E5D5B6}" srcId="{292CDA47-BFD5-4A67-8961-97D5DBF3EAAF}" destId="{A87529F8-71C6-4E55-AE41-64BCE080B58F}" srcOrd="2" destOrd="0" parTransId="{552ECC8B-8455-4431-9DA6-5C1EB315BE7B}" sibTransId="{FFF93D97-73BA-467B-8F23-2BA1E81974C1}"/>
    <dgm:cxn modelId="{AA092E91-65E0-473E-BE3F-15636AAEAE7B}" type="presParOf" srcId="{048662EA-42AC-4D22-AF89-8D2C24213FF3}" destId="{6A733FDD-C52A-40A0-BF43-80EB142CB660}" srcOrd="0" destOrd="0" presId="urn:microsoft.com/office/officeart/2005/8/layout/hList1"/>
    <dgm:cxn modelId="{E3F3591D-423D-4AA3-9DC5-8A8E5DDFC143}" type="presParOf" srcId="{6A733FDD-C52A-40A0-BF43-80EB142CB660}" destId="{4D2FD5AD-9C83-4330-8869-D88826F14A56}" srcOrd="0" destOrd="0" presId="urn:microsoft.com/office/officeart/2005/8/layout/hList1"/>
    <dgm:cxn modelId="{B7E4A5B3-05F9-4966-94EA-A225870DA488}" type="presParOf" srcId="{6A733FDD-C52A-40A0-BF43-80EB142CB660}" destId="{E9EC7AFF-509D-4A78-861F-F1DD36FF1159}" srcOrd="1" destOrd="0" presId="urn:microsoft.com/office/officeart/2005/8/layout/hList1"/>
    <dgm:cxn modelId="{461BA58C-43D8-4EBE-A8C8-903A6A6972BE}" type="presParOf" srcId="{048662EA-42AC-4D22-AF89-8D2C24213FF3}" destId="{9F03FA9D-FDD9-40F2-B713-6B4D1B1CA71B}" srcOrd="1" destOrd="0" presId="urn:microsoft.com/office/officeart/2005/8/layout/hList1"/>
    <dgm:cxn modelId="{F2C35DC6-DDF6-4155-B7FB-B6CED243068B}" type="presParOf" srcId="{048662EA-42AC-4D22-AF89-8D2C24213FF3}" destId="{179C868C-B2E3-446A-9106-4E4C4E574E1D}" srcOrd="2" destOrd="0" presId="urn:microsoft.com/office/officeart/2005/8/layout/hList1"/>
    <dgm:cxn modelId="{0776A5C3-99B0-4264-A00A-1DFDF6AC87E0}" type="presParOf" srcId="{179C868C-B2E3-446A-9106-4E4C4E574E1D}" destId="{51D0BA52-778F-48ED-A5A1-4A51BF5180CA}" srcOrd="0" destOrd="0" presId="urn:microsoft.com/office/officeart/2005/8/layout/hList1"/>
    <dgm:cxn modelId="{5E03C924-F4EF-40C4-9569-6AEA09FCC34C}" type="presParOf" srcId="{179C868C-B2E3-446A-9106-4E4C4E574E1D}" destId="{6098B595-714A-4CA6-AC18-8EAD3624D370}" srcOrd="1" destOrd="0" presId="urn:microsoft.com/office/officeart/2005/8/layout/hList1"/>
    <dgm:cxn modelId="{57C64A2C-B006-47BF-8E19-44D5EB940371}" type="presParOf" srcId="{048662EA-42AC-4D22-AF89-8D2C24213FF3}" destId="{241D02DB-35F8-4F9A-AF55-B516C7238C35}" srcOrd="3" destOrd="0" presId="urn:microsoft.com/office/officeart/2005/8/layout/hList1"/>
    <dgm:cxn modelId="{0EA747A0-0F18-408C-819D-BE283E1E5E76}" type="presParOf" srcId="{048662EA-42AC-4D22-AF89-8D2C24213FF3}" destId="{24EED166-E579-4490-9777-FB8F93237237}" srcOrd="4" destOrd="0" presId="urn:microsoft.com/office/officeart/2005/8/layout/hList1"/>
    <dgm:cxn modelId="{FC8E7CFD-3206-4F97-BB7F-6295B98B6C92}" type="presParOf" srcId="{24EED166-E579-4490-9777-FB8F93237237}" destId="{1509EFCB-9E85-4E38-A26F-19283C32FE03}" srcOrd="0" destOrd="0" presId="urn:microsoft.com/office/officeart/2005/8/layout/hList1"/>
    <dgm:cxn modelId="{519DB7CC-8512-4DB3-8DD8-5AF61C9BD4BA}" type="presParOf" srcId="{24EED166-E579-4490-9777-FB8F93237237}" destId="{60DBE560-71CC-4659-A062-B4A2B9890831}"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153C034-F92F-48B8-A11A-500C33235F3D}" type="doc">
      <dgm:prSet loTypeId="urn:microsoft.com/office/officeart/2005/8/layout/hProcess11" loCatId="process" qsTypeId="urn:microsoft.com/office/officeart/2005/8/quickstyle/simple1" qsCatId="simple" csTypeId="urn:microsoft.com/office/officeart/2005/8/colors/accent2_1" csCatId="accent2"/>
      <dgm:spPr/>
      <dgm:t>
        <a:bodyPr/>
        <a:lstStyle/>
        <a:p>
          <a:endParaRPr lang="en-US"/>
        </a:p>
      </dgm:t>
    </dgm:pt>
    <dgm:pt modelId="{5D4DDE36-4967-4A22-A520-D0891D4FF495}">
      <dgm:prSet custT="1"/>
      <dgm:spPr/>
      <dgm:t>
        <a:bodyPr/>
        <a:lstStyle/>
        <a:p>
          <a:r>
            <a:rPr lang="en-US" sz="2400" dirty="0" err="1"/>
            <a:t>Sosyolojik</a:t>
          </a:r>
          <a:r>
            <a:rPr lang="en-US" sz="2400" dirty="0"/>
            <a:t> </a:t>
          </a:r>
          <a:r>
            <a:rPr lang="en-US" sz="2400" dirty="0" err="1"/>
            <a:t>veya</a:t>
          </a:r>
          <a:r>
            <a:rPr lang="en-US" sz="2400" dirty="0"/>
            <a:t> </a:t>
          </a:r>
          <a:r>
            <a:rPr lang="en-US" sz="2400" dirty="0" err="1"/>
            <a:t>psikolojik</a:t>
          </a:r>
          <a:r>
            <a:rPr lang="en-US" sz="2400" dirty="0"/>
            <a:t> </a:t>
          </a:r>
          <a:r>
            <a:rPr lang="en-US" sz="2400" dirty="0" err="1"/>
            <a:t>alanlar</a:t>
          </a:r>
          <a:r>
            <a:rPr lang="en-US" sz="2400" dirty="0"/>
            <a:t> </a:t>
          </a:r>
          <a:r>
            <a:rPr lang="en-US" sz="2400" dirty="0" err="1"/>
            <a:t>hariç</a:t>
          </a:r>
          <a:r>
            <a:rPr lang="en-US" sz="2400" dirty="0"/>
            <a:t>, </a:t>
          </a:r>
          <a:r>
            <a:rPr lang="en-US" sz="2400" dirty="0" err="1"/>
            <a:t>hiçbir</a:t>
          </a:r>
          <a:r>
            <a:rPr lang="en-US" sz="2400" dirty="0"/>
            <a:t> </a:t>
          </a:r>
          <a:r>
            <a:rPr lang="en-US" sz="2400" dirty="0" err="1"/>
            <a:t>çalışma</a:t>
          </a:r>
          <a:r>
            <a:rPr lang="en-US" sz="2400" dirty="0"/>
            <a:t> </a:t>
          </a:r>
          <a:r>
            <a:rPr lang="en-US" sz="2400" dirty="0" err="1"/>
            <a:t>ya</a:t>
          </a:r>
          <a:r>
            <a:rPr lang="en-US" sz="2400" dirty="0"/>
            <a:t> </a:t>
          </a:r>
          <a:r>
            <a:rPr lang="en-US" sz="2400" dirty="0" err="1"/>
            <a:t>tamamen</a:t>
          </a:r>
          <a:r>
            <a:rPr lang="en-US" sz="2400" dirty="0"/>
            <a:t> </a:t>
          </a:r>
          <a:r>
            <a:rPr lang="en-US" sz="2400" dirty="0" err="1"/>
            <a:t>nitel</a:t>
          </a:r>
          <a:r>
            <a:rPr lang="en-US" sz="2400" dirty="0"/>
            <a:t> </a:t>
          </a:r>
          <a:r>
            <a:rPr lang="en-US" sz="2400" dirty="0" err="1"/>
            <a:t>ya</a:t>
          </a:r>
          <a:r>
            <a:rPr lang="en-US" sz="2400" dirty="0"/>
            <a:t> da </a:t>
          </a:r>
          <a:r>
            <a:rPr lang="en-US" sz="2400" dirty="0" err="1"/>
            <a:t>tamamen</a:t>
          </a:r>
          <a:r>
            <a:rPr lang="en-US" sz="2400" dirty="0"/>
            <a:t> </a:t>
          </a:r>
          <a:r>
            <a:rPr lang="en-US" sz="2400" dirty="0" err="1"/>
            <a:t>niceldir</a:t>
          </a:r>
          <a:r>
            <a:rPr lang="en-US" sz="2400" dirty="0"/>
            <a:t>. </a:t>
          </a:r>
          <a:r>
            <a:rPr lang="en-US" sz="2400" dirty="0" err="1"/>
            <a:t>Mutlaka</a:t>
          </a:r>
          <a:r>
            <a:rPr lang="en-US" sz="2400" dirty="0"/>
            <a:t> her </a:t>
          </a:r>
          <a:r>
            <a:rPr lang="en-US" sz="2400" dirty="0" err="1"/>
            <a:t>problemde</a:t>
          </a:r>
          <a:r>
            <a:rPr lang="en-US" sz="2400" dirty="0"/>
            <a:t> </a:t>
          </a:r>
          <a:r>
            <a:rPr lang="en-US" sz="2400" dirty="0" err="1"/>
            <a:t>nicel</a:t>
          </a:r>
          <a:r>
            <a:rPr lang="en-US" sz="2400" dirty="0"/>
            <a:t> </a:t>
          </a:r>
          <a:r>
            <a:rPr lang="en-US" sz="2400" dirty="0" err="1"/>
            <a:t>ve</a:t>
          </a:r>
          <a:r>
            <a:rPr lang="en-US" sz="2400" dirty="0"/>
            <a:t> </a:t>
          </a:r>
          <a:r>
            <a:rPr lang="en-US" sz="2400" dirty="0" err="1"/>
            <a:t>nitel</a:t>
          </a:r>
          <a:r>
            <a:rPr lang="en-US" sz="2400" dirty="0"/>
            <a:t> </a:t>
          </a:r>
          <a:r>
            <a:rPr lang="en-US" sz="2400" dirty="0" err="1"/>
            <a:t>yönler</a:t>
          </a:r>
          <a:r>
            <a:rPr lang="en-US" sz="2400" dirty="0"/>
            <a:t> </a:t>
          </a:r>
          <a:r>
            <a:rPr lang="en-US" sz="2400" dirty="0" err="1"/>
            <a:t>bulunur</a:t>
          </a:r>
          <a:r>
            <a:rPr lang="en-US" sz="2400" dirty="0"/>
            <a:t>. </a:t>
          </a:r>
          <a:r>
            <a:rPr lang="en-US" sz="2400" dirty="0" err="1"/>
            <a:t>Ancak</a:t>
          </a:r>
          <a:r>
            <a:rPr lang="en-US" sz="2400" dirty="0"/>
            <a:t>, </a:t>
          </a:r>
          <a:r>
            <a:rPr lang="en-US" sz="2400" dirty="0" err="1"/>
            <a:t>bunlardan</a:t>
          </a:r>
          <a:r>
            <a:rPr lang="en-US" sz="2400" dirty="0"/>
            <a:t> </a:t>
          </a:r>
          <a:r>
            <a:rPr lang="en-US" sz="2400" dirty="0" err="1"/>
            <a:t>birisi</a:t>
          </a:r>
          <a:r>
            <a:rPr lang="en-US" sz="2400" dirty="0"/>
            <a:t> </a:t>
          </a:r>
          <a:r>
            <a:rPr lang="en-US" sz="2400" dirty="0" err="1"/>
            <a:t>daha</a:t>
          </a:r>
          <a:r>
            <a:rPr lang="en-US" sz="2400" dirty="0"/>
            <a:t> </a:t>
          </a:r>
          <a:r>
            <a:rPr lang="en-US" sz="2400" dirty="0" err="1"/>
            <a:t>baskındır</a:t>
          </a:r>
          <a:endParaRPr lang="en-US" sz="2400" dirty="0"/>
        </a:p>
      </dgm:t>
    </dgm:pt>
    <dgm:pt modelId="{2B53E929-D1D6-4BCD-B83C-D1A54FD3293F}" type="parTrans" cxnId="{03020395-79B3-4095-BCE1-4B1901865B00}">
      <dgm:prSet/>
      <dgm:spPr/>
      <dgm:t>
        <a:bodyPr/>
        <a:lstStyle/>
        <a:p>
          <a:endParaRPr lang="en-US"/>
        </a:p>
      </dgm:t>
    </dgm:pt>
    <dgm:pt modelId="{2503D61C-DE21-45BC-A4BA-D5EBECE05A1B}" type="sibTrans" cxnId="{03020395-79B3-4095-BCE1-4B1901865B00}">
      <dgm:prSet/>
      <dgm:spPr/>
      <dgm:t>
        <a:bodyPr/>
        <a:lstStyle/>
        <a:p>
          <a:endParaRPr lang="en-US"/>
        </a:p>
      </dgm:t>
    </dgm:pt>
    <dgm:pt modelId="{30E31397-1B32-4846-B302-A2CFE20CF1A1}" type="pres">
      <dgm:prSet presAssocID="{5153C034-F92F-48B8-A11A-500C33235F3D}" presName="Name0" presStyleCnt="0">
        <dgm:presLayoutVars>
          <dgm:dir/>
          <dgm:resizeHandles val="exact"/>
        </dgm:presLayoutVars>
      </dgm:prSet>
      <dgm:spPr/>
    </dgm:pt>
    <dgm:pt modelId="{C4938F28-3DFF-4E08-94F7-902694F7FADD}" type="pres">
      <dgm:prSet presAssocID="{5153C034-F92F-48B8-A11A-500C33235F3D}" presName="arrow" presStyleLbl="bgShp" presStyleIdx="0" presStyleCnt="1"/>
      <dgm:spPr/>
    </dgm:pt>
    <dgm:pt modelId="{3DF06A14-1395-48F3-8C01-AC68316FDCAA}" type="pres">
      <dgm:prSet presAssocID="{5153C034-F92F-48B8-A11A-500C33235F3D}" presName="points" presStyleCnt="0"/>
      <dgm:spPr/>
    </dgm:pt>
    <dgm:pt modelId="{9CD3C3E7-8A7F-4D6F-8C7F-A7C77E4E39CA}" type="pres">
      <dgm:prSet presAssocID="{5D4DDE36-4967-4A22-A520-D0891D4FF495}" presName="compositeA" presStyleCnt="0"/>
      <dgm:spPr/>
    </dgm:pt>
    <dgm:pt modelId="{A70BEC2E-25D7-4DB5-9D07-BB02EE3A90F9}" type="pres">
      <dgm:prSet presAssocID="{5D4DDE36-4967-4A22-A520-D0891D4FF495}" presName="textA" presStyleLbl="revTx" presStyleIdx="0" presStyleCnt="1">
        <dgm:presLayoutVars>
          <dgm:bulletEnabled val="1"/>
        </dgm:presLayoutVars>
      </dgm:prSet>
      <dgm:spPr/>
    </dgm:pt>
    <dgm:pt modelId="{9BDBE056-8A3E-4021-B127-046AB643754A}" type="pres">
      <dgm:prSet presAssocID="{5D4DDE36-4967-4A22-A520-D0891D4FF495}" presName="circleA" presStyleLbl="node1" presStyleIdx="0" presStyleCnt="1"/>
      <dgm:spPr/>
    </dgm:pt>
    <dgm:pt modelId="{2B3D4A60-A888-475F-BCDA-3089D074C2FF}" type="pres">
      <dgm:prSet presAssocID="{5D4DDE36-4967-4A22-A520-D0891D4FF495}" presName="spaceA" presStyleCnt="0"/>
      <dgm:spPr/>
    </dgm:pt>
  </dgm:ptLst>
  <dgm:cxnLst>
    <dgm:cxn modelId="{44B58230-7D9C-493A-AA72-9FBE8087F192}" type="presOf" srcId="{5153C034-F92F-48B8-A11A-500C33235F3D}" destId="{30E31397-1B32-4846-B302-A2CFE20CF1A1}" srcOrd="0" destOrd="0" presId="urn:microsoft.com/office/officeart/2005/8/layout/hProcess11"/>
    <dgm:cxn modelId="{F0CDB931-3422-4F4A-B490-F79E77FC4EC0}" type="presOf" srcId="{5D4DDE36-4967-4A22-A520-D0891D4FF495}" destId="{A70BEC2E-25D7-4DB5-9D07-BB02EE3A90F9}" srcOrd="0" destOrd="0" presId="urn:microsoft.com/office/officeart/2005/8/layout/hProcess11"/>
    <dgm:cxn modelId="{03020395-79B3-4095-BCE1-4B1901865B00}" srcId="{5153C034-F92F-48B8-A11A-500C33235F3D}" destId="{5D4DDE36-4967-4A22-A520-D0891D4FF495}" srcOrd="0" destOrd="0" parTransId="{2B53E929-D1D6-4BCD-B83C-D1A54FD3293F}" sibTransId="{2503D61C-DE21-45BC-A4BA-D5EBECE05A1B}"/>
    <dgm:cxn modelId="{5460DBE6-E385-4DF0-8B89-A2B301A72F22}" type="presParOf" srcId="{30E31397-1B32-4846-B302-A2CFE20CF1A1}" destId="{C4938F28-3DFF-4E08-94F7-902694F7FADD}" srcOrd="0" destOrd="0" presId="urn:microsoft.com/office/officeart/2005/8/layout/hProcess11"/>
    <dgm:cxn modelId="{D5A98300-759C-4EE3-BB80-828D09060CCF}" type="presParOf" srcId="{30E31397-1B32-4846-B302-A2CFE20CF1A1}" destId="{3DF06A14-1395-48F3-8C01-AC68316FDCAA}" srcOrd="1" destOrd="0" presId="urn:microsoft.com/office/officeart/2005/8/layout/hProcess11"/>
    <dgm:cxn modelId="{22C7CB7D-A09A-407C-A2EA-3A81807E2A7F}" type="presParOf" srcId="{3DF06A14-1395-48F3-8C01-AC68316FDCAA}" destId="{9CD3C3E7-8A7F-4D6F-8C7F-A7C77E4E39CA}" srcOrd="0" destOrd="0" presId="urn:microsoft.com/office/officeart/2005/8/layout/hProcess11"/>
    <dgm:cxn modelId="{5578EAAB-E506-41E2-8409-C3A2364B25A4}" type="presParOf" srcId="{9CD3C3E7-8A7F-4D6F-8C7F-A7C77E4E39CA}" destId="{A70BEC2E-25D7-4DB5-9D07-BB02EE3A90F9}" srcOrd="0" destOrd="0" presId="urn:microsoft.com/office/officeart/2005/8/layout/hProcess11"/>
    <dgm:cxn modelId="{E5591BF5-F06D-4855-9551-C491A269508C}" type="presParOf" srcId="{9CD3C3E7-8A7F-4D6F-8C7F-A7C77E4E39CA}" destId="{9BDBE056-8A3E-4021-B127-046AB643754A}" srcOrd="1" destOrd="0" presId="urn:microsoft.com/office/officeart/2005/8/layout/hProcess11"/>
    <dgm:cxn modelId="{F4C3B039-E300-4B83-92C2-8E67A50DFA29}" type="presParOf" srcId="{9CD3C3E7-8A7F-4D6F-8C7F-A7C77E4E39CA}" destId="{2B3D4A60-A888-475F-BCDA-3089D074C2FF}"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E651644-7406-473F-84A8-6CF574CF03B7}" type="doc">
      <dgm:prSet loTypeId="urn:microsoft.com/office/officeart/2005/8/layout/pyramid2" loCatId="pyramid" qsTypeId="urn:microsoft.com/office/officeart/2005/8/quickstyle/simple1" qsCatId="simple" csTypeId="urn:microsoft.com/office/officeart/2005/8/colors/accent1_2" csCatId="accent1"/>
      <dgm:spPr/>
      <dgm:t>
        <a:bodyPr/>
        <a:lstStyle/>
        <a:p>
          <a:endParaRPr lang="en-US"/>
        </a:p>
      </dgm:t>
    </dgm:pt>
    <dgm:pt modelId="{B7332374-EC40-4F4E-B28B-9D0CB161FBAB}">
      <dgm:prSet custT="1"/>
      <dgm:spPr/>
      <dgm:t>
        <a:bodyPr/>
        <a:lstStyle/>
        <a:p>
          <a:r>
            <a:rPr lang="en-US" sz="1050" dirty="0"/>
            <a:t>Bir </a:t>
          </a:r>
          <a:r>
            <a:rPr lang="en-US" sz="1050" dirty="0" err="1"/>
            <a:t>araştırmacının</a:t>
          </a:r>
          <a:r>
            <a:rPr lang="en-US" sz="1050" dirty="0"/>
            <a:t> </a:t>
          </a:r>
          <a:r>
            <a:rPr lang="en-US" sz="1050" dirty="0" err="1"/>
            <a:t>araştırma</a:t>
          </a:r>
          <a:r>
            <a:rPr lang="en-US" sz="1050" dirty="0"/>
            <a:t> </a:t>
          </a:r>
          <a:r>
            <a:rPr lang="en-US" sz="1050" dirty="0" err="1"/>
            <a:t>çalışmalarına</a:t>
          </a:r>
          <a:r>
            <a:rPr lang="en-US" sz="1050" dirty="0"/>
            <a:t> </a:t>
          </a:r>
          <a:r>
            <a:rPr lang="en-US" sz="1050" dirty="0" err="1"/>
            <a:t>başlamasını</a:t>
          </a:r>
          <a:r>
            <a:rPr lang="en-US" sz="1050" dirty="0"/>
            <a:t> </a:t>
          </a:r>
          <a:r>
            <a:rPr lang="en-US" sz="1050" dirty="0" err="1"/>
            <a:t>sağlayan</a:t>
          </a:r>
          <a:r>
            <a:rPr lang="en-US" sz="1050" dirty="0"/>
            <a:t> </a:t>
          </a:r>
          <a:r>
            <a:rPr lang="en-US" sz="1050" dirty="0" err="1"/>
            <a:t>bazı</a:t>
          </a:r>
          <a:r>
            <a:rPr lang="en-US" sz="1050" dirty="0"/>
            <a:t> </a:t>
          </a:r>
          <a:r>
            <a:rPr lang="en-US" sz="1050" dirty="0" err="1"/>
            <a:t>gerçeklerle</a:t>
          </a:r>
          <a:r>
            <a:rPr lang="en-US" sz="1050" dirty="0"/>
            <a:t> </a:t>
          </a:r>
          <a:r>
            <a:rPr lang="en-US" sz="1050" dirty="0" err="1"/>
            <a:t>ilgili</a:t>
          </a:r>
          <a:r>
            <a:rPr lang="en-US" sz="1050" dirty="0"/>
            <a:t> </a:t>
          </a:r>
          <a:r>
            <a:rPr lang="en-US" sz="1050" dirty="0" err="1"/>
            <a:t>bir</a:t>
          </a:r>
          <a:r>
            <a:rPr lang="en-US" sz="1050" dirty="0"/>
            <a:t> </a:t>
          </a:r>
          <a:r>
            <a:rPr lang="en-US" sz="1050" dirty="0" err="1"/>
            <a:t>sorunun</a:t>
          </a:r>
          <a:r>
            <a:rPr lang="en-US" sz="1050" dirty="0"/>
            <a:t> </a:t>
          </a:r>
          <a:r>
            <a:rPr lang="en-US" sz="1050" dirty="0" err="1"/>
            <a:t>geçici</a:t>
          </a:r>
          <a:r>
            <a:rPr lang="en-US" sz="1050" dirty="0"/>
            <a:t> </a:t>
          </a:r>
          <a:r>
            <a:rPr lang="en-US" sz="1050" dirty="0" err="1"/>
            <a:t>bir</a:t>
          </a:r>
          <a:r>
            <a:rPr lang="en-US" sz="1050" dirty="0"/>
            <a:t> </a:t>
          </a:r>
          <a:r>
            <a:rPr lang="en-US" sz="1050" dirty="0" err="1"/>
            <a:t>çözümüdür</a:t>
          </a:r>
          <a:r>
            <a:rPr lang="en-US" sz="1050" dirty="0"/>
            <a:t>.</a:t>
          </a:r>
        </a:p>
      </dgm:t>
    </dgm:pt>
    <dgm:pt modelId="{2E33D46A-54B6-4658-BAA1-708392F22AA3}" type="parTrans" cxnId="{0AE3DC3C-B103-4AD4-AFEB-ADC8B754DE85}">
      <dgm:prSet/>
      <dgm:spPr/>
      <dgm:t>
        <a:bodyPr/>
        <a:lstStyle/>
        <a:p>
          <a:endParaRPr lang="en-US"/>
        </a:p>
      </dgm:t>
    </dgm:pt>
    <dgm:pt modelId="{EB4997E4-3B6B-44D0-98C7-6EFF0C975FF2}" type="sibTrans" cxnId="{0AE3DC3C-B103-4AD4-AFEB-ADC8B754DE85}">
      <dgm:prSet/>
      <dgm:spPr/>
      <dgm:t>
        <a:bodyPr/>
        <a:lstStyle/>
        <a:p>
          <a:endParaRPr lang="en-US"/>
        </a:p>
      </dgm:t>
    </dgm:pt>
    <dgm:pt modelId="{E649840E-20E4-47F3-A611-C5E0156F0C0E}">
      <dgm:prSet custT="1"/>
      <dgm:spPr/>
      <dgm:t>
        <a:bodyPr/>
        <a:lstStyle/>
        <a:p>
          <a:r>
            <a:rPr lang="en-US" sz="1050" dirty="0" err="1"/>
            <a:t>Neyin</a:t>
          </a:r>
          <a:r>
            <a:rPr lang="en-US" sz="1050" dirty="0"/>
            <a:t> </a:t>
          </a:r>
          <a:r>
            <a:rPr lang="en-US" sz="1050" dirty="0" err="1"/>
            <a:t>çalışılacağına</a:t>
          </a:r>
          <a:r>
            <a:rPr lang="en-US" sz="1050" dirty="0"/>
            <a:t> </a:t>
          </a:r>
          <a:r>
            <a:rPr lang="en-US" sz="1050" dirty="0" err="1"/>
            <a:t>dair</a:t>
          </a:r>
          <a:r>
            <a:rPr lang="en-US" sz="1050" dirty="0"/>
            <a:t> </a:t>
          </a:r>
          <a:r>
            <a:rPr lang="en-US" sz="1050" dirty="0" err="1"/>
            <a:t>ayrıntıların</a:t>
          </a:r>
          <a:r>
            <a:rPr lang="en-US" sz="1050" dirty="0"/>
            <a:t> </a:t>
          </a:r>
          <a:r>
            <a:rPr lang="en-US" sz="1050" dirty="0" err="1"/>
            <a:t>belirlenmesinde</a:t>
          </a:r>
          <a:r>
            <a:rPr lang="en-US" sz="1050" dirty="0"/>
            <a:t> </a:t>
          </a:r>
          <a:r>
            <a:rPr lang="en-US" sz="1050" dirty="0" err="1"/>
            <a:t>bir</a:t>
          </a:r>
          <a:r>
            <a:rPr lang="en-US" sz="1050" dirty="0"/>
            <a:t> </a:t>
          </a:r>
          <a:r>
            <a:rPr lang="en-US" sz="1050" dirty="0" err="1"/>
            <a:t>temel</a:t>
          </a:r>
          <a:r>
            <a:rPr lang="en-US" sz="1050" dirty="0"/>
            <a:t> </a:t>
          </a:r>
          <a:r>
            <a:rPr lang="en-US" sz="1050" dirty="0" err="1"/>
            <a:t>sunar</a:t>
          </a:r>
          <a:r>
            <a:rPr lang="en-US" sz="1050" dirty="0"/>
            <a:t> </a:t>
          </a:r>
          <a:r>
            <a:rPr lang="en-US" sz="1050" dirty="0" err="1"/>
            <a:t>ve</a:t>
          </a:r>
          <a:r>
            <a:rPr lang="en-US" sz="1050" dirty="0"/>
            <a:t> </a:t>
          </a:r>
          <a:r>
            <a:rPr lang="en-US" sz="1050" dirty="0" err="1"/>
            <a:t>soruna</a:t>
          </a:r>
          <a:r>
            <a:rPr lang="en-US" sz="1050" dirty="0"/>
            <a:t> </a:t>
          </a:r>
          <a:r>
            <a:rPr lang="en-US" sz="1050" dirty="0" err="1"/>
            <a:t>olası</a:t>
          </a:r>
          <a:r>
            <a:rPr lang="en-US" sz="1050" dirty="0"/>
            <a:t> </a:t>
          </a:r>
          <a:r>
            <a:rPr lang="en-US" sz="1050" dirty="0" err="1"/>
            <a:t>çözümler</a:t>
          </a:r>
          <a:r>
            <a:rPr lang="en-US" sz="1050" dirty="0"/>
            <a:t> </a:t>
          </a:r>
          <a:r>
            <a:rPr lang="en-US" sz="1050" dirty="0" err="1"/>
            <a:t>sağlayabilir</a:t>
          </a:r>
          <a:r>
            <a:rPr lang="en-US" sz="1050" dirty="0"/>
            <a:t>.</a:t>
          </a:r>
        </a:p>
      </dgm:t>
    </dgm:pt>
    <dgm:pt modelId="{24443748-7841-4E1A-AD5A-60FD84CD29FC}" type="parTrans" cxnId="{432A5800-C2F7-4617-B344-B177C95C0CF1}">
      <dgm:prSet/>
      <dgm:spPr/>
      <dgm:t>
        <a:bodyPr/>
        <a:lstStyle/>
        <a:p>
          <a:endParaRPr lang="en-US"/>
        </a:p>
      </dgm:t>
    </dgm:pt>
    <dgm:pt modelId="{7DB91F4F-1B62-4B72-AA72-E58FBD29CAE1}" type="sibTrans" cxnId="{432A5800-C2F7-4617-B344-B177C95C0CF1}">
      <dgm:prSet/>
      <dgm:spPr/>
      <dgm:t>
        <a:bodyPr/>
        <a:lstStyle/>
        <a:p>
          <a:endParaRPr lang="en-US"/>
        </a:p>
      </dgm:t>
    </dgm:pt>
    <dgm:pt modelId="{61C61440-0800-4E6C-8A2C-E782AF15B075}">
      <dgm:prSet custT="1"/>
      <dgm:spPr/>
      <dgm:t>
        <a:bodyPr/>
        <a:lstStyle/>
        <a:p>
          <a:r>
            <a:rPr lang="en-US" sz="1050" dirty="0"/>
            <a:t>Başka </a:t>
          </a:r>
          <a:r>
            <a:rPr lang="en-US" sz="1050" dirty="0" err="1"/>
            <a:t>bir</a:t>
          </a:r>
          <a:r>
            <a:rPr lang="en-US" sz="1050" dirty="0"/>
            <a:t> </a:t>
          </a:r>
          <a:r>
            <a:rPr lang="en-US" sz="1050" dirty="0" err="1"/>
            <a:t>hipotez</a:t>
          </a:r>
          <a:r>
            <a:rPr lang="en-US" sz="1050" dirty="0"/>
            <a:t> </a:t>
          </a:r>
          <a:r>
            <a:rPr lang="en-US" sz="1050" dirty="0" err="1"/>
            <a:t>formüle</a:t>
          </a:r>
          <a:r>
            <a:rPr lang="en-US" sz="1050" dirty="0"/>
            <a:t> </a:t>
          </a:r>
          <a:r>
            <a:rPr lang="en-US" sz="1050" dirty="0" err="1"/>
            <a:t>etmeye</a:t>
          </a:r>
          <a:r>
            <a:rPr lang="en-US" sz="1050" dirty="0"/>
            <a:t> </a:t>
          </a:r>
          <a:r>
            <a:rPr lang="en-US" sz="1050" dirty="0" err="1"/>
            <a:t>yol</a:t>
          </a:r>
          <a:r>
            <a:rPr lang="en-US" sz="1050" dirty="0"/>
            <a:t> </a:t>
          </a:r>
          <a:r>
            <a:rPr lang="en-US" sz="1050" dirty="0" err="1"/>
            <a:t>açabilir</a:t>
          </a:r>
          <a:r>
            <a:rPr lang="en-US" sz="1050" dirty="0"/>
            <a:t>.</a:t>
          </a:r>
        </a:p>
      </dgm:t>
    </dgm:pt>
    <dgm:pt modelId="{7D751203-1FD0-4C40-96B6-487FF9B36E41}" type="parTrans" cxnId="{D8B2A05B-1CD0-4EE2-BE69-EBC316CE3BD8}">
      <dgm:prSet/>
      <dgm:spPr/>
      <dgm:t>
        <a:bodyPr/>
        <a:lstStyle/>
        <a:p>
          <a:endParaRPr lang="en-US"/>
        </a:p>
      </dgm:t>
    </dgm:pt>
    <dgm:pt modelId="{5BF1047E-4BFD-45E7-B67A-2BDCEC54D47F}" type="sibTrans" cxnId="{D8B2A05B-1CD0-4EE2-BE69-EBC316CE3BD8}">
      <dgm:prSet/>
      <dgm:spPr/>
      <dgm:t>
        <a:bodyPr/>
        <a:lstStyle/>
        <a:p>
          <a:endParaRPr lang="en-US"/>
        </a:p>
      </dgm:t>
    </dgm:pt>
    <dgm:pt modelId="{41073A52-6777-4134-AB8E-E41D1BAA5FE2}">
      <dgm:prSet custT="1"/>
      <dgm:spPr/>
      <dgm:t>
        <a:bodyPr/>
        <a:lstStyle/>
        <a:p>
          <a:r>
            <a:rPr lang="en-US" sz="1050"/>
            <a:t>Bir ön hipotez, nihai hipotez şeklini alabilir</a:t>
          </a:r>
        </a:p>
      </dgm:t>
    </dgm:pt>
    <dgm:pt modelId="{87142410-4574-40A4-BE77-072A012C187C}" type="parTrans" cxnId="{54465EA9-3495-4225-95C8-DA153D0EEE3C}">
      <dgm:prSet/>
      <dgm:spPr/>
      <dgm:t>
        <a:bodyPr/>
        <a:lstStyle/>
        <a:p>
          <a:endParaRPr lang="en-US"/>
        </a:p>
      </dgm:t>
    </dgm:pt>
    <dgm:pt modelId="{05E009A7-D1C9-4CD3-9BC4-2F46BA2009F7}" type="sibTrans" cxnId="{54465EA9-3495-4225-95C8-DA153D0EEE3C}">
      <dgm:prSet/>
      <dgm:spPr/>
      <dgm:t>
        <a:bodyPr/>
        <a:lstStyle/>
        <a:p>
          <a:endParaRPr lang="en-US"/>
        </a:p>
      </dgm:t>
    </dgm:pt>
    <dgm:pt modelId="{AB08E032-59D4-46C9-9991-38261B92E1EA}">
      <dgm:prSet custT="1"/>
      <dgm:spPr/>
      <dgm:t>
        <a:bodyPr/>
        <a:lstStyle/>
        <a:p>
          <a:r>
            <a:rPr lang="en-US" sz="1050" dirty="0"/>
            <a:t>Her </a:t>
          </a:r>
          <a:r>
            <a:rPr lang="en-US" sz="1050" dirty="0" err="1"/>
            <a:t>hipotez</a:t>
          </a:r>
          <a:r>
            <a:rPr lang="en-US" sz="1050" dirty="0"/>
            <a:t>, </a:t>
          </a:r>
          <a:r>
            <a:rPr lang="en-US" sz="1050" dirty="0" err="1"/>
            <a:t>araştırmacıya</a:t>
          </a:r>
          <a:r>
            <a:rPr lang="en-US" sz="1050" dirty="0"/>
            <a:t> </a:t>
          </a:r>
          <a:r>
            <a:rPr lang="en-US" sz="1050" dirty="0" err="1"/>
            <a:t>nesnel</a:t>
          </a:r>
          <a:r>
            <a:rPr lang="en-US" sz="1050" dirty="0"/>
            <a:t> </a:t>
          </a:r>
          <a:r>
            <a:rPr lang="en-US" sz="1050" dirty="0" err="1"/>
            <a:t>olarak</a:t>
          </a:r>
          <a:r>
            <a:rPr lang="en-US" sz="1050" dirty="0"/>
            <a:t> test </a:t>
          </a:r>
          <a:r>
            <a:rPr lang="en-US" sz="1050" dirty="0" err="1"/>
            <a:t>edilebilecek</a:t>
          </a:r>
          <a:r>
            <a:rPr lang="en-US" sz="1050" dirty="0"/>
            <a:t> </a:t>
          </a:r>
          <a:r>
            <a:rPr lang="en-US" sz="1050" dirty="0" err="1"/>
            <a:t>ve</a:t>
          </a:r>
          <a:r>
            <a:rPr lang="en-US" sz="1050" dirty="0"/>
            <a:t> </a:t>
          </a:r>
          <a:r>
            <a:rPr lang="en-US" sz="1050" dirty="0" err="1"/>
            <a:t>kabul</a:t>
          </a:r>
          <a:r>
            <a:rPr lang="en-US" sz="1050" dirty="0"/>
            <a:t> </a:t>
          </a:r>
          <a:r>
            <a:rPr lang="en-US" sz="1050" dirty="0" err="1"/>
            <a:t>edilebilecek</a:t>
          </a:r>
          <a:r>
            <a:rPr lang="en-US" sz="1050" dirty="0"/>
            <a:t> </a:t>
          </a:r>
          <a:r>
            <a:rPr lang="en-US" sz="1050" dirty="0" err="1"/>
            <a:t>veya</a:t>
          </a:r>
          <a:r>
            <a:rPr lang="en-US" sz="1050" dirty="0"/>
            <a:t> </a:t>
          </a:r>
          <a:r>
            <a:rPr lang="en-US" sz="1050" dirty="0" err="1"/>
            <a:t>reddedilebilecek</a:t>
          </a:r>
          <a:r>
            <a:rPr lang="en-US" sz="1050" dirty="0"/>
            <a:t> </a:t>
          </a:r>
          <a:r>
            <a:rPr lang="en-US" sz="1050" dirty="0" err="1"/>
            <a:t>kesin</a:t>
          </a:r>
          <a:r>
            <a:rPr lang="en-US" sz="1050" dirty="0"/>
            <a:t> </a:t>
          </a:r>
          <a:r>
            <a:rPr lang="en-US" sz="1050" dirty="0" err="1"/>
            <a:t>bir</a:t>
          </a:r>
          <a:r>
            <a:rPr lang="en-US" sz="1050" dirty="0"/>
            <a:t> </a:t>
          </a:r>
          <a:r>
            <a:rPr lang="en-US" sz="1050" dirty="0" err="1"/>
            <a:t>ifade</a:t>
          </a:r>
          <a:r>
            <a:rPr lang="en-US" sz="1050" dirty="0"/>
            <a:t> </a:t>
          </a:r>
          <a:r>
            <a:rPr lang="en-US" sz="1050" dirty="0" err="1"/>
            <a:t>sağlar</a:t>
          </a:r>
          <a:r>
            <a:rPr lang="en-US" sz="1050" dirty="0"/>
            <a:t> </a:t>
          </a:r>
          <a:r>
            <a:rPr lang="en-US" sz="1050" dirty="0" err="1"/>
            <a:t>ve</a:t>
          </a:r>
          <a:r>
            <a:rPr lang="en-US" sz="1050" dirty="0"/>
            <a:t> </a:t>
          </a:r>
          <a:r>
            <a:rPr lang="en-US" sz="1050" dirty="0" err="1"/>
            <a:t>sonuçların</a:t>
          </a:r>
          <a:r>
            <a:rPr lang="en-US" sz="1050" dirty="0"/>
            <a:t> </a:t>
          </a:r>
          <a:r>
            <a:rPr lang="en-US" sz="1050" dirty="0" err="1"/>
            <a:t>yorumlanmasına</a:t>
          </a:r>
          <a:r>
            <a:rPr lang="en-US" sz="1050" dirty="0"/>
            <a:t> </a:t>
          </a:r>
          <a:r>
            <a:rPr lang="en-US" sz="1050" dirty="0" err="1"/>
            <a:t>ve</a:t>
          </a:r>
          <a:r>
            <a:rPr lang="en-US" sz="1050" dirty="0"/>
            <a:t> </a:t>
          </a:r>
          <a:r>
            <a:rPr lang="en-US" sz="1050" dirty="0" err="1"/>
            <a:t>orijinal</a:t>
          </a:r>
          <a:r>
            <a:rPr lang="en-US" sz="1050" dirty="0"/>
            <a:t> </a:t>
          </a:r>
          <a:r>
            <a:rPr lang="en-US" sz="1050" dirty="0" err="1"/>
            <a:t>amaçla</a:t>
          </a:r>
          <a:r>
            <a:rPr lang="en-US" sz="1050" dirty="0"/>
            <a:t> </a:t>
          </a:r>
          <a:r>
            <a:rPr lang="en-US" sz="1050" dirty="0" err="1"/>
            <a:t>ilgili</a:t>
          </a:r>
          <a:r>
            <a:rPr lang="en-US" sz="1050" dirty="0"/>
            <a:t> </a:t>
          </a:r>
          <a:r>
            <a:rPr lang="en-US" sz="1050" dirty="0" err="1"/>
            <a:t>sonuçlar</a:t>
          </a:r>
          <a:r>
            <a:rPr lang="en-US" sz="1050" dirty="0"/>
            <a:t> </a:t>
          </a:r>
          <a:r>
            <a:rPr lang="en-US" sz="1050" dirty="0" err="1"/>
            <a:t>çıkarılmasına</a:t>
          </a:r>
          <a:r>
            <a:rPr lang="en-US" sz="1050" dirty="0"/>
            <a:t> </a:t>
          </a:r>
          <a:r>
            <a:rPr lang="en-US" sz="1050" dirty="0" err="1"/>
            <a:t>yol</a:t>
          </a:r>
          <a:r>
            <a:rPr lang="en-US" sz="1050" dirty="0"/>
            <a:t> </a:t>
          </a:r>
          <a:r>
            <a:rPr lang="en-US" sz="1050" dirty="0" err="1"/>
            <a:t>açar</a:t>
          </a:r>
          <a:r>
            <a:rPr lang="en-US" sz="1050" dirty="0"/>
            <a:t>.</a:t>
          </a:r>
        </a:p>
      </dgm:t>
    </dgm:pt>
    <dgm:pt modelId="{59A17169-A0FF-47C4-B068-7898B25496E1}" type="parTrans" cxnId="{48F26456-905F-4D9D-832B-91DE240F9D09}">
      <dgm:prSet/>
      <dgm:spPr/>
      <dgm:t>
        <a:bodyPr/>
        <a:lstStyle/>
        <a:p>
          <a:endParaRPr lang="en-US"/>
        </a:p>
      </dgm:t>
    </dgm:pt>
    <dgm:pt modelId="{3925F254-23FE-4F11-AB46-B2FD504A76C0}" type="sibTrans" cxnId="{48F26456-905F-4D9D-832B-91DE240F9D09}">
      <dgm:prSet/>
      <dgm:spPr/>
      <dgm:t>
        <a:bodyPr/>
        <a:lstStyle/>
        <a:p>
          <a:endParaRPr lang="en-US"/>
        </a:p>
      </dgm:t>
    </dgm:pt>
    <dgm:pt modelId="{25189890-89F6-4332-8491-73849B616ACE}">
      <dgm:prSet custT="1"/>
      <dgm:spPr/>
      <dgm:t>
        <a:bodyPr/>
        <a:lstStyle/>
        <a:p>
          <a:r>
            <a:rPr lang="en-US" sz="1050"/>
            <a:t>Çalışma alanını sınırlandırır.</a:t>
          </a:r>
        </a:p>
      </dgm:t>
    </dgm:pt>
    <dgm:pt modelId="{C2C0A153-C368-49A9-9A3A-095713B74EDF}" type="parTrans" cxnId="{F9ED77F1-328D-4946-A1E4-DB73D68A8B46}">
      <dgm:prSet/>
      <dgm:spPr/>
      <dgm:t>
        <a:bodyPr/>
        <a:lstStyle/>
        <a:p>
          <a:endParaRPr lang="en-US"/>
        </a:p>
      </dgm:t>
    </dgm:pt>
    <dgm:pt modelId="{462112AC-32A2-4509-8FF3-4E37F9975977}" type="sibTrans" cxnId="{F9ED77F1-328D-4946-A1E4-DB73D68A8B46}">
      <dgm:prSet/>
      <dgm:spPr/>
      <dgm:t>
        <a:bodyPr/>
        <a:lstStyle/>
        <a:p>
          <a:endParaRPr lang="en-US"/>
        </a:p>
      </dgm:t>
    </dgm:pt>
    <dgm:pt modelId="{824E0059-417B-45D2-B1F2-42196E2E7331}">
      <dgm:prSet custT="1"/>
      <dgm:spPr/>
      <dgm:t>
        <a:bodyPr/>
        <a:lstStyle/>
        <a:p>
          <a:r>
            <a:rPr lang="en-US" sz="1050"/>
            <a:t>Araştırmacıyı seçici bir şekilde çalışması ve soruna çok gerçekçi bir yaklaşıma sahip olması için duyarlı hale getirir.</a:t>
          </a:r>
        </a:p>
      </dgm:t>
    </dgm:pt>
    <dgm:pt modelId="{E9149921-3CB9-41E6-AC1A-C72D43FC59DF}" type="parTrans" cxnId="{ACFDE105-920C-4DFC-A60A-7A204A35C655}">
      <dgm:prSet/>
      <dgm:spPr/>
      <dgm:t>
        <a:bodyPr/>
        <a:lstStyle/>
        <a:p>
          <a:endParaRPr lang="en-US"/>
        </a:p>
      </dgm:t>
    </dgm:pt>
    <dgm:pt modelId="{18C4FB7D-C0C5-4F67-A716-470FBF23D9F8}" type="sibTrans" cxnId="{ACFDE105-920C-4DFC-A60A-7A204A35C655}">
      <dgm:prSet/>
      <dgm:spPr/>
      <dgm:t>
        <a:bodyPr/>
        <a:lstStyle/>
        <a:p>
          <a:endParaRPr lang="en-US"/>
        </a:p>
      </dgm:t>
    </dgm:pt>
    <dgm:pt modelId="{C35625AE-CD1A-4337-A1FE-226956DB2411}">
      <dgm:prSet custT="1"/>
      <dgm:spPr/>
      <dgm:t>
        <a:bodyPr/>
        <a:lstStyle/>
        <a:p>
          <a:r>
            <a:rPr lang="en-US" sz="1050" dirty="0" err="1"/>
            <a:t>Doğrulama</a:t>
          </a:r>
          <a:r>
            <a:rPr lang="en-US" sz="1050" dirty="0"/>
            <a:t> </a:t>
          </a:r>
          <a:r>
            <a:rPr lang="en-US" sz="1050" dirty="0" err="1"/>
            <a:t>için</a:t>
          </a:r>
          <a:r>
            <a:rPr lang="en-US" sz="1050" dirty="0"/>
            <a:t> </a:t>
          </a:r>
          <a:r>
            <a:rPr lang="en-US" sz="1050" dirty="0" err="1"/>
            <a:t>kanıt</a:t>
          </a:r>
          <a:r>
            <a:rPr lang="en-US" sz="1050" dirty="0"/>
            <a:t> </a:t>
          </a:r>
          <a:r>
            <a:rPr lang="en-US" sz="1050" dirty="0" err="1"/>
            <a:t>toplamak</a:t>
          </a:r>
          <a:r>
            <a:rPr lang="en-US" sz="1050" dirty="0"/>
            <a:t> </a:t>
          </a:r>
          <a:r>
            <a:rPr lang="en-US" sz="1050" dirty="0" err="1"/>
            <a:t>için</a:t>
          </a:r>
          <a:r>
            <a:rPr lang="en-US" sz="1050" dirty="0"/>
            <a:t> </a:t>
          </a:r>
          <a:r>
            <a:rPr lang="en-US" sz="1050" dirty="0" err="1"/>
            <a:t>basit</a:t>
          </a:r>
          <a:r>
            <a:rPr lang="en-US" sz="1050" dirty="0"/>
            <a:t> </a:t>
          </a:r>
          <a:r>
            <a:rPr lang="en-US" sz="1050" dirty="0" err="1"/>
            <a:t>araçlar</a:t>
          </a:r>
          <a:r>
            <a:rPr lang="en-US" sz="1050" dirty="0"/>
            <a:t> </a:t>
          </a:r>
          <a:r>
            <a:rPr lang="en-US" sz="1050" dirty="0" err="1"/>
            <a:t>sunar</a:t>
          </a:r>
          <a:r>
            <a:rPr lang="en-US" sz="1050" dirty="0"/>
            <a:t>.</a:t>
          </a:r>
        </a:p>
      </dgm:t>
    </dgm:pt>
    <dgm:pt modelId="{64527BFA-5EAC-49E1-97BB-43DCE5E288BE}" type="parTrans" cxnId="{AF19D592-6526-42B8-BE0A-392D4143EFCE}">
      <dgm:prSet/>
      <dgm:spPr/>
      <dgm:t>
        <a:bodyPr/>
        <a:lstStyle/>
        <a:p>
          <a:endParaRPr lang="en-US"/>
        </a:p>
      </dgm:t>
    </dgm:pt>
    <dgm:pt modelId="{30046B23-F751-4892-9D9E-07BD66110344}" type="sibTrans" cxnId="{AF19D592-6526-42B8-BE0A-392D4143EFCE}">
      <dgm:prSet/>
      <dgm:spPr/>
      <dgm:t>
        <a:bodyPr/>
        <a:lstStyle/>
        <a:p>
          <a:endParaRPr lang="en-US"/>
        </a:p>
      </dgm:t>
    </dgm:pt>
    <dgm:pt modelId="{20358B0A-095A-4B6E-A49F-D4D9B4B1778D}" type="pres">
      <dgm:prSet presAssocID="{3E651644-7406-473F-84A8-6CF574CF03B7}" presName="compositeShape" presStyleCnt="0">
        <dgm:presLayoutVars>
          <dgm:dir/>
          <dgm:resizeHandles/>
        </dgm:presLayoutVars>
      </dgm:prSet>
      <dgm:spPr/>
    </dgm:pt>
    <dgm:pt modelId="{9507D8D9-3A66-492D-8758-2F4AF32E854F}" type="pres">
      <dgm:prSet presAssocID="{3E651644-7406-473F-84A8-6CF574CF03B7}" presName="pyramid" presStyleLbl="node1" presStyleIdx="0" presStyleCnt="1"/>
      <dgm:spPr/>
    </dgm:pt>
    <dgm:pt modelId="{523D0695-D0E7-4CFE-923A-9BB00447EEA8}" type="pres">
      <dgm:prSet presAssocID="{3E651644-7406-473F-84A8-6CF574CF03B7}" presName="theList" presStyleCnt="0"/>
      <dgm:spPr/>
    </dgm:pt>
    <dgm:pt modelId="{46D98F58-848C-4FFF-B264-0B2106EDE8BC}" type="pres">
      <dgm:prSet presAssocID="{B7332374-EC40-4F4E-B28B-9D0CB161FBAB}" presName="aNode" presStyleLbl="fgAcc1" presStyleIdx="0" presStyleCnt="8">
        <dgm:presLayoutVars>
          <dgm:bulletEnabled val="1"/>
        </dgm:presLayoutVars>
      </dgm:prSet>
      <dgm:spPr/>
    </dgm:pt>
    <dgm:pt modelId="{489B868A-0DCC-4A70-A400-98B81A731E72}" type="pres">
      <dgm:prSet presAssocID="{B7332374-EC40-4F4E-B28B-9D0CB161FBAB}" presName="aSpace" presStyleCnt="0"/>
      <dgm:spPr/>
    </dgm:pt>
    <dgm:pt modelId="{7AFB164E-1FF3-4B7D-BDBF-0D08F05D1780}" type="pres">
      <dgm:prSet presAssocID="{E649840E-20E4-47F3-A611-C5E0156F0C0E}" presName="aNode" presStyleLbl="fgAcc1" presStyleIdx="1" presStyleCnt="8">
        <dgm:presLayoutVars>
          <dgm:bulletEnabled val="1"/>
        </dgm:presLayoutVars>
      </dgm:prSet>
      <dgm:spPr/>
    </dgm:pt>
    <dgm:pt modelId="{B22DFECD-35E6-4D6F-BA65-8500C482E774}" type="pres">
      <dgm:prSet presAssocID="{E649840E-20E4-47F3-A611-C5E0156F0C0E}" presName="aSpace" presStyleCnt="0"/>
      <dgm:spPr/>
    </dgm:pt>
    <dgm:pt modelId="{25F5D2BF-DAC8-4219-AEFB-670E4371A150}" type="pres">
      <dgm:prSet presAssocID="{61C61440-0800-4E6C-8A2C-E782AF15B075}" presName="aNode" presStyleLbl="fgAcc1" presStyleIdx="2" presStyleCnt="8">
        <dgm:presLayoutVars>
          <dgm:bulletEnabled val="1"/>
        </dgm:presLayoutVars>
      </dgm:prSet>
      <dgm:spPr/>
    </dgm:pt>
    <dgm:pt modelId="{1A2D5ACC-DCDD-4176-BF29-C51E71A0F248}" type="pres">
      <dgm:prSet presAssocID="{61C61440-0800-4E6C-8A2C-E782AF15B075}" presName="aSpace" presStyleCnt="0"/>
      <dgm:spPr/>
    </dgm:pt>
    <dgm:pt modelId="{C1363BB4-A748-41B4-A4C5-ED86D845DC24}" type="pres">
      <dgm:prSet presAssocID="{41073A52-6777-4134-AB8E-E41D1BAA5FE2}" presName="aNode" presStyleLbl="fgAcc1" presStyleIdx="3" presStyleCnt="8">
        <dgm:presLayoutVars>
          <dgm:bulletEnabled val="1"/>
        </dgm:presLayoutVars>
      </dgm:prSet>
      <dgm:spPr/>
    </dgm:pt>
    <dgm:pt modelId="{1771C754-CF13-4686-8942-71710E46A91D}" type="pres">
      <dgm:prSet presAssocID="{41073A52-6777-4134-AB8E-E41D1BAA5FE2}" presName="aSpace" presStyleCnt="0"/>
      <dgm:spPr/>
    </dgm:pt>
    <dgm:pt modelId="{A0CFCB5A-8EEE-4A5D-90EE-60E95D5E32A5}" type="pres">
      <dgm:prSet presAssocID="{AB08E032-59D4-46C9-9991-38261B92E1EA}" presName="aNode" presStyleLbl="fgAcc1" presStyleIdx="4" presStyleCnt="8">
        <dgm:presLayoutVars>
          <dgm:bulletEnabled val="1"/>
        </dgm:presLayoutVars>
      </dgm:prSet>
      <dgm:spPr/>
    </dgm:pt>
    <dgm:pt modelId="{0B79B061-9168-4067-A629-8FF3E000CB4D}" type="pres">
      <dgm:prSet presAssocID="{AB08E032-59D4-46C9-9991-38261B92E1EA}" presName="aSpace" presStyleCnt="0"/>
      <dgm:spPr/>
    </dgm:pt>
    <dgm:pt modelId="{E6D036DD-32F6-4D05-B020-1D94244CFA2D}" type="pres">
      <dgm:prSet presAssocID="{25189890-89F6-4332-8491-73849B616ACE}" presName="aNode" presStyleLbl="fgAcc1" presStyleIdx="5" presStyleCnt="8">
        <dgm:presLayoutVars>
          <dgm:bulletEnabled val="1"/>
        </dgm:presLayoutVars>
      </dgm:prSet>
      <dgm:spPr/>
    </dgm:pt>
    <dgm:pt modelId="{7E9E4921-5CA2-4056-80EB-BAC4960AEFC9}" type="pres">
      <dgm:prSet presAssocID="{25189890-89F6-4332-8491-73849B616ACE}" presName="aSpace" presStyleCnt="0"/>
      <dgm:spPr/>
    </dgm:pt>
    <dgm:pt modelId="{A8BD893F-2E07-4977-A122-98D21DCF1ADE}" type="pres">
      <dgm:prSet presAssocID="{824E0059-417B-45D2-B1F2-42196E2E7331}" presName="aNode" presStyleLbl="fgAcc1" presStyleIdx="6" presStyleCnt="8">
        <dgm:presLayoutVars>
          <dgm:bulletEnabled val="1"/>
        </dgm:presLayoutVars>
      </dgm:prSet>
      <dgm:spPr/>
    </dgm:pt>
    <dgm:pt modelId="{26005C68-C91B-4F44-947F-3A9B376308F0}" type="pres">
      <dgm:prSet presAssocID="{824E0059-417B-45D2-B1F2-42196E2E7331}" presName="aSpace" presStyleCnt="0"/>
      <dgm:spPr/>
    </dgm:pt>
    <dgm:pt modelId="{4E11D16A-2A0D-41BF-86B5-8E1B5CAD495A}" type="pres">
      <dgm:prSet presAssocID="{C35625AE-CD1A-4337-A1FE-226956DB2411}" presName="aNode" presStyleLbl="fgAcc1" presStyleIdx="7" presStyleCnt="8">
        <dgm:presLayoutVars>
          <dgm:bulletEnabled val="1"/>
        </dgm:presLayoutVars>
      </dgm:prSet>
      <dgm:spPr/>
    </dgm:pt>
    <dgm:pt modelId="{EA5BABD1-65B4-42FC-A3CB-F258540D7340}" type="pres">
      <dgm:prSet presAssocID="{C35625AE-CD1A-4337-A1FE-226956DB2411}" presName="aSpace" presStyleCnt="0"/>
      <dgm:spPr/>
    </dgm:pt>
  </dgm:ptLst>
  <dgm:cxnLst>
    <dgm:cxn modelId="{432A5800-C2F7-4617-B344-B177C95C0CF1}" srcId="{3E651644-7406-473F-84A8-6CF574CF03B7}" destId="{E649840E-20E4-47F3-A611-C5E0156F0C0E}" srcOrd="1" destOrd="0" parTransId="{24443748-7841-4E1A-AD5A-60FD84CD29FC}" sibTransId="{7DB91F4F-1B62-4B72-AA72-E58FBD29CAE1}"/>
    <dgm:cxn modelId="{ACFDE105-920C-4DFC-A60A-7A204A35C655}" srcId="{3E651644-7406-473F-84A8-6CF574CF03B7}" destId="{824E0059-417B-45D2-B1F2-42196E2E7331}" srcOrd="6" destOrd="0" parTransId="{E9149921-3CB9-41E6-AC1A-C72D43FC59DF}" sibTransId="{18C4FB7D-C0C5-4F67-A716-470FBF23D9F8}"/>
    <dgm:cxn modelId="{E4088620-B30F-4DE9-B76D-011B359EAFB8}" type="presOf" srcId="{25189890-89F6-4332-8491-73849B616ACE}" destId="{E6D036DD-32F6-4D05-B020-1D94244CFA2D}" srcOrd="0" destOrd="0" presId="urn:microsoft.com/office/officeart/2005/8/layout/pyramid2"/>
    <dgm:cxn modelId="{00808823-0FB7-493B-B38E-F43A92A9302E}" type="presOf" srcId="{3E651644-7406-473F-84A8-6CF574CF03B7}" destId="{20358B0A-095A-4B6E-A49F-D4D9B4B1778D}" srcOrd="0" destOrd="0" presId="urn:microsoft.com/office/officeart/2005/8/layout/pyramid2"/>
    <dgm:cxn modelId="{7AE69733-5162-4B7F-9987-8381AB92D6FC}" type="presOf" srcId="{B7332374-EC40-4F4E-B28B-9D0CB161FBAB}" destId="{46D98F58-848C-4FFF-B264-0B2106EDE8BC}" srcOrd="0" destOrd="0" presId="urn:microsoft.com/office/officeart/2005/8/layout/pyramid2"/>
    <dgm:cxn modelId="{0AE3DC3C-B103-4AD4-AFEB-ADC8B754DE85}" srcId="{3E651644-7406-473F-84A8-6CF574CF03B7}" destId="{B7332374-EC40-4F4E-B28B-9D0CB161FBAB}" srcOrd="0" destOrd="0" parTransId="{2E33D46A-54B6-4658-BAA1-708392F22AA3}" sibTransId="{EB4997E4-3B6B-44D0-98C7-6EFF0C975FF2}"/>
    <dgm:cxn modelId="{D8B2A05B-1CD0-4EE2-BE69-EBC316CE3BD8}" srcId="{3E651644-7406-473F-84A8-6CF574CF03B7}" destId="{61C61440-0800-4E6C-8A2C-E782AF15B075}" srcOrd="2" destOrd="0" parTransId="{7D751203-1FD0-4C40-96B6-487FF9B36E41}" sibTransId="{5BF1047E-4BFD-45E7-B67A-2BDCEC54D47F}"/>
    <dgm:cxn modelId="{37E57A5D-DED6-4AE6-8923-5C109DE3E198}" type="presOf" srcId="{C35625AE-CD1A-4337-A1FE-226956DB2411}" destId="{4E11D16A-2A0D-41BF-86B5-8E1B5CAD495A}" srcOrd="0" destOrd="0" presId="urn:microsoft.com/office/officeart/2005/8/layout/pyramid2"/>
    <dgm:cxn modelId="{3DFA1566-7378-4976-8191-D9833FFCAE57}" type="presOf" srcId="{824E0059-417B-45D2-B1F2-42196E2E7331}" destId="{A8BD893F-2E07-4977-A122-98D21DCF1ADE}" srcOrd="0" destOrd="0" presId="urn:microsoft.com/office/officeart/2005/8/layout/pyramid2"/>
    <dgm:cxn modelId="{48F26456-905F-4D9D-832B-91DE240F9D09}" srcId="{3E651644-7406-473F-84A8-6CF574CF03B7}" destId="{AB08E032-59D4-46C9-9991-38261B92E1EA}" srcOrd="4" destOrd="0" parTransId="{59A17169-A0FF-47C4-B068-7898B25496E1}" sibTransId="{3925F254-23FE-4F11-AB46-B2FD504A76C0}"/>
    <dgm:cxn modelId="{AF19D592-6526-42B8-BE0A-392D4143EFCE}" srcId="{3E651644-7406-473F-84A8-6CF574CF03B7}" destId="{C35625AE-CD1A-4337-A1FE-226956DB2411}" srcOrd="7" destOrd="0" parTransId="{64527BFA-5EAC-49E1-97BB-43DCE5E288BE}" sibTransId="{30046B23-F751-4892-9D9E-07BD66110344}"/>
    <dgm:cxn modelId="{54465EA9-3495-4225-95C8-DA153D0EEE3C}" srcId="{3E651644-7406-473F-84A8-6CF574CF03B7}" destId="{41073A52-6777-4134-AB8E-E41D1BAA5FE2}" srcOrd="3" destOrd="0" parTransId="{87142410-4574-40A4-BE77-072A012C187C}" sibTransId="{05E009A7-D1C9-4CD3-9BC4-2F46BA2009F7}"/>
    <dgm:cxn modelId="{DE50B4AA-DF8A-4C67-9AFC-34AD10AB9E97}" type="presOf" srcId="{61C61440-0800-4E6C-8A2C-E782AF15B075}" destId="{25F5D2BF-DAC8-4219-AEFB-670E4371A150}" srcOrd="0" destOrd="0" presId="urn:microsoft.com/office/officeart/2005/8/layout/pyramid2"/>
    <dgm:cxn modelId="{F2BEA3DE-ADD3-4CF3-A3C2-D3884562F96A}" type="presOf" srcId="{41073A52-6777-4134-AB8E-E41D1BAA5FE2}" destId="{C1363BB4-A748-41B4-A4C5-ED86D845DC24}" srcOrd="0" destOrd="0" presId="urn:microsoft.com/office/officeart/2005/8/layout/pyramid2"/>
    <dgm:cxn modelId="{A8F32EE8-DD4E-42A8-B34A-DF42D2B8A974}" type="presOf" srcId="{AB08E032-59D4-46C9-9991-38261B92E1EA}" destId="{A0CFCB5A-8EEE-4A5D-90EE-60E95D5E32A5}" srcOrd="0" destOrd="0" presId="urn:microsoft.com/office/officeart/2005/8/layout/pyramid2"/>
    <dgm:cxn modelId="{F9ED77F1-328D-4946-A1E4-DB73D68A8B46}" srcId="{3E651644-7406-473F-84A8-6CF574CF03B7}" destId="{25189890-89F6-4332-8491-73849B616ACE}" srcOrd="5" destOrd="0" parTransId="{C2C0A153-C368-49A9-9A3A-095713B74EDF}" sibTransId="{462112AC-32A2-4509-8FF3-4E37F9975977}"/>
    <dgm:cxn modelId="{1780D3FC-CCAF-4EC0-AE81-1B6D6E7389B0}" type="presOf" srcId="{E649840E-20E4-47F3-A611-C5E0156F0C0E}" destId="{7AFB164E-1FF3-4B7D-BDBF-0D08F05D1780}" srcOrd="0" destOrd="0" presId="urn:microsoft.com/office/officeart/2005/8/layout/pyramid2"/>
    <dgm:cxn modelId="{9BDD1DDE-F4F6-4C36-9DB2-74753F756087}" type="presParOf" srcId="{20358B0A-095A-4B6E-A49F-D4D9B4B1778D}" destId="{9507D8D9-3A66-492D-8758-2F4AF32E854F}" srcOrd="0" destOrd="0" presId="urn:microsoft.com/office/officeart/2005/8/layout/pyramid2"/>
    <dgm:cxn modelId="{DA72E541-36F1-41DF-9E00-FEDDB3E8B24C}" type="presParOf" srcId="{20358B0A-095A-4B6E-A49F-D4D9B4B1778D}" destId="{523D0695-D0E7-4CFE-923A-9BB00447EEA8}" srcOrd="1" destOrd="0" presId="urn:microsoft.com/office/officeart/2005/8/layout/pyramid2"/>
    <dgm:cxn modelId="{49F81D82-9BA4-4071-926C-68AE652D1933}" type="presParOf" srcId="{523D0695-D0E7-4CFE-923A-9BB00447EEA8}" destId="{46D98F58-848C-4FFF-B264-0B2106EDE8BC}" srcOrd="0" destOrd="0" presId="urn:microsoft.com/office/officeart/2005/8/layout/pyramid2"/>
    <dgm:cxn modelId="{38AE3E32-CB00-440E-AED0-E543AB0D2F11}" type="presParOf" srcId="{523D0695-D0E7-4CFE-923A-9BB00447EEA8}" destId="{489B868A-0DCC-4A70-A400-98B81A731E72}" srcOrd="1" destOrd="0" presId="urn:microsoft.com/office/officeart/2005/8/layout/pyramid2"/>
    <dgm:cxn modelId="{7EE28B8A-A7FE-4278-A13F-2E6C9EDE652A}" type="presParOf" srcId="{523D0695-D0E7-4CFE-923A-9BB00447EEA8}" destId="{7AFB164E-1FF3-4B7D-BDBF-0D08F05D1780}" srcOrd="2" destOrd="0" presId="urn:microsoft.com/office/officeart/2005/8/layout/pyramid2"/>
    <dgm:cxn modelId="{5672C31C-C95C-41B3-90DA-E19CCC6AF3B2}" type="presParOf" srcId="{523D0695-D0E7-4CFE-923A-9BB00447EEA8}" destId="{B22DFECD-35E6-4D6F-BA65-8500C482E774}" srcOrd="3" destOrd="0" presId="urn:microsoft.com/office/officeart/2005/8/layout/pyramid2"/>
    <dgm:cxn modelId="{8AC68889-7C6B-410F-9F20-A24F2704F38D}" type="presParOf" srcId="{523D0695-D0E7-4CFE-923A-9BB00447EEA8}" destId="{25F5D2BF-DAC8-4219-AEFB-670E4371A150}" srcOrd="4" destOrd="0" presId="urn:microsoft.com/office/officeart/2005/8/layout/pyramid2"/>
    <dgm:cxn modelId="{293D0297-69F5-467B-8B5B-39747D61EC9B}" type="presParOf" srcId="{523D0695-D0E7-4CFE-923A-9BB00447EEA8}" destId="{1A2D5ACC-DCDD-4176-BF29-C51E71A0F248}" srcOrd="5" destOrd="0" presId="urn:microsoft.com/office/officeart/2005/8/layout/pyramid2"/>
    <dgm:cxn modelId="{1A737494-980A-41C0-82C6-C90CCE33507D}" type="presParOf" srcId="{523D0695-D0E7-4CFE-923A-9BB00447EEA8}" destId="{C1363BB4-A748-41B4-A4C5-ED86D845DC24}" srcOrd="6" destOrd="0" presId="urn:microsoft.com/office/officeart/2005/8/layout/pyramid2"/>
    <dgm:cxn modelId="{2C7E9A2C-9C94-4E95-9D26-1BE183E8877C}" type="presParOf" srcId="{523D0695-D0E7-4CFE-923A-9BB00447EEA8}" destId="{1771C754-CF13-4686-8942-71710E46A91D}" srcOrd="7" destOrd="0" presId="urn:microsoft.com/office/officeart/2005/8/layout/pyramid2"/>
    <dgm:cxn modelId="{DB4A1173-4E8D-497D-B338-FE66B529B7F8}" type="presParOf" srcId="{523D0695-D0E7-4CFE-923A-9BB00447EEA8}" destId="{A0CFCB5A-8EEE-4A5D-90EE-60E95D5E32A5}" srcOrd="8" destOrd="0" presId="urn:microsoft.com/office/officeart/2005/8/layout/pyramid2"/>
    <dgm:cxn modelId="{FA6A1956-AE4D-4E56-A735-5B2A1149A783}" type="presParOf" srcId="{523D0695-D0E7-4CFE-923A-9BB00447EEA8}" destId="{0B79B061-9168-4067-A629-8FF3E000CB4D}" srcOrd="9" destOrd="0" presId="urn:microsoft.com/office/officeart/2005/8/layout/pyramid2"/>
    <dgm:cxn modelId="{8E90874F-AAD0-4914-94E2-55E1240AA891}" type="presParOf" srcId="{523D0695-D0E7-4CFE-923A-9BB00447EEA8}" destId="{E6D036DD-32F6-4D05-B020-1D94244CFA2D}" srcOrd="10" destOrd="0" presId="urn:microsoft.com/office/officeart/2005/8/layout/pyramid2"/>
    <dgm:cxn modelId="{4F7C86CC-070A-4DF4-B62C-FB2067EB0F2D}" type="presParOf" srcId="{523D0695-D0E7-4CFE-923A-9BB00447EEA8}" destId="{7E9E4921-5CA2-4056-80EB-BAC4960AEFC9}" srcOrd="11" destOrd="0" presId="urn:microsoft.com/office/officeart/2005/8/layout/pyramid2"/>
    <dgm:cxn modelId="{528F3723-0B2A-43B4-B39D-22F153149E27}" type="presParOf" srcId="{523D0695-D0E7-4CFE-923A-9BB00447EEA8}" destId="{A8BD893F-2E07-4977-A122-98D21DCF1ADE}" srcOrd="12" destOrd="0" presId="urn:microsoft.com/office/officeart/2005/8/layout/pyramid2"/>
    <dgm:cxn modelId="{A9FC6DF7-750F-4016-BBC6-4F255296940E}" type="presParOf" srcId="{523D0695-D0E7-4CFE-923A-9BB00447EEA8}" destId="{26005C68-C91B-4F44-947F-3A9B376308F0}" srcOrd="13" destOrd="0" presId="urn:microsoft.com/office/officeart/2005/8/layout/pyramid2"/>
    <dgm:cxn modelId="{C546D48F-B7EF-446C-B52E-606D59BA5323}" type="presParOf" srcId="{523D0695-D0E7-4CFE-923A-9BB00447EEA8}" destId="{4E11D16A-2A0D-41BF-86B5-8E1B5CAD495A}" srcOrd="14" destOrd="0" presId="urn:microsoft.com/office/officeart/2005/8/layout/pyramid2"/>
    <dgm:cxn modelId="{FA67800A-BD48-4747-A803-02754D66E3DA}" type="presParOf" srcId="{523D0695-D0E7-4CFE-923A-9BB00447EEA8}" destId="{EA5BABD1-65B4-42FC-A3CB-F258540D7340}" srcOrd="1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5B0BFD-13E4-4D9F-92EC-46C280223D28}">
      <dsp:nvSpPr>
        <dsp:cNvPr id="0" name=""/>
        <dsp:cNvSpPr/>
      </dsp:nvSpPr>
      <dsp:spPr>
        <a:xfrm>
          <a:off x="0" y="89536"/>
          <a:ext cx="8843650" cy="41023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0" kern="1200" dirty="0" err="1"/>
            <a:t>Tümdengelim</a:t>
          </a:r>
          <a:r>
            <a:rPr lang="en-US" sz="1700" b="0" kern="1200" dirty="0"/>
            <a:t> (</a:t>
          </a:r>
          <a:r>
            <a:rPr lang="en-US" sz="1700" b="0" kern="1200" dirty="0" err="1"/>
            <a:t>dedüksiyon</a:t>
          </a:r>
          <a:r>
            <a:rPr lang="en-US" sz="1700" b="0" kern="1200" dirty="0"/>
            <a:t>) </a:t>
          </a:r>
          <a:r>
            <a:rPr lang="en-US" sz="1700" b="0" kern="1200" dirty="0" err="1"/>
            <a:t>ve</a:t>
          </a:r>
          <a:r>
            <a:rPr lang="en-US" sz="1700" b="0" kern="1200" dirty="0"/>
            <a:t> </a:t>
          </a:r>
          <a:r>
            <a:rPr lang="en-US" sz="1700" b="0" kern="1200" dirty="0" err="1"/>
            <a:t>tümevarım</a:t>
          </a:r>
          <a:r>
            <a:rPr lang="en-US" sz="1700" b="0" kern="1200" dirty="0"/>
            <a:t> (</a:t>
          </a:r>
          <a:r>
            <a:rPr lang="en-US" sz="1700" b="0" kern="1200" dirty="0" err="1"/>
            <a:t>endüksiyon</a:t>
          </a:r>
          <a:r>
            <a:rPr lang="en-US" sz="1700" b="1" kern="1200" dirty="0"/>
            <a:t>)</a:t>
          </a:r>
          <a:r>
            <a:rPr lang="en-US" sz="1700" kern="1200" dirty="0"/>
            <a:t>, </a:t>
          </a:r>
          <a:r>
            <a:rPr lang="en-US" sz="1700" kern="1200" dirty="0" err="1"/>
            <a:t>düşünme</a:t>
          </a:r>
          <a:r>
            <a:rPr lang="en-US" sz="1700" kern="1200" dirty="0"/>
            <a:t> </a:t>
          </a:r>
          <a:r>
            <a:rPr lang="en-US" sz="1700" kern="1200" dirty="0" err="1"/>
            <a:t>ve</a:t>
          </a:r>
          <a:r>
            <a:rPr lang="en-US" sz="1700" kern="1200" dirty="0"/>
            <a:t> </a:t>
          </a:r>
          <a:r>
            <a:rPr lang="en-US" sz="1700" kern="1200" dirty="0" err="1"/>
            <a:t>akıl</a:t>
          </a:r>
          <a:r>
            <a:rPr lang="en-US" sz="1700" kern="1200" dirty="0"/>
            <a:t> </a:t>
          </a:r>
          <a:r>
            <a:rPr lang="en-US" sz="1700" kern="1200" dirty="0" err="1"/>
            <a:t>yürütme</a:t>
          </a:r>
          <a:r>
            <a:rPr lang="en-US" sz="1700" kern="1200" dirty="0"/>
            <a:t> </a:t>
          </a:r>
          <a:r>
            <a:rPr lang="en-US" sz="1700" kern="1200" dirty="0" err="1"/>
            <a:t>yöntemleri</a:t>
          </a:r>
          <a:endParaRPr lang="en-US" sz="1700" kern="1200" dirty="0"/>
        </a:p>
      </dsp:txBody>
      <dsp:txXfrm>
        <a:off x="20026" y="109562"/>
        <a:ext cx="8803598" cy="370179"/>
      </dsp:txXfrm>
    </dsp:sp>
    <dsp:sp modelId="{2D71388C-992A-4147-BB4D-56E0BFAAB4E6}">
      <dsp:nvSpPr>
        <dsp:cNvPr id="0" name=""/>
        <dsp:cNvSpPr/>
      </dsp:nvSpPr>
      <dsp:spPr>
        <a:xfrm>
          <a:off x="0" y="548728"/>
          <a:ext cx="8843650" cy="41023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Tümdengelim (Dedüksiyon)</a:t>
          </a:r>
          <a:endParaRPr lang="en-US" sz="1700" kern="1200" dirty="0"/>
        </a:p>
      </dsp:txBody>
      <dsp:txXfrm>
        <a:off x="20026" y="568754"/>
        <a:ext cx="8803598" cy="370179"/>
      </dsp:txXfrm>
    </dsp:sp>
    <dsp:sp modelId="{D48B421A-4591-4E1A-9F51-9392603AF74F}">
      <dsp:nvSpPr>
        <dsp:cNvPr id="0" name=""/>
        <dsp:cNvSpPr/>
      </dsp:nvSpPr>
      <dsp:spPr>
        <a:xfrm>
          <a:off x="0" y="1007919"/>
          <a:ext cx="8843650" cy="41023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dirty="0"/>
            <a:t>Genel </a:t>
          </a:r>
          <a:r>
            <a:rPr lang="en-US" sz="1700" kern="1200" dirty="0" err="1"/>
            <a:t>bir</a:t>
          </a:r>
          <a:r>
            <a:rPr lang="en-US" sz="1700" kern="1200" dirty="0"/>
            <a:t> </a:t>
          </a:r>
          <a:r>
            <a:rPr lang="en-US" sz="1700" kern="1200" dirty="0" err="1"/>
            <a:t>kuraldan</a:t>
          </a:r>
          <a:r>
            <a:rPr lang="en-US" sz="1700" kern="1200" dirty="0"/>
            <a:t> </a:t>
          </a:r>
          <a:r>
            <a:rPr lang="en-US" sz="1700" kern="1200" dirty="0" err="1"/>
            <a:t>hareketle</a:t>
          </a:r>
          <a:r>
            <a:rPr lang="en-US" sz="1700" kern="1200" dirty="0"/>
            <a:t> </a:t>
          </a:r>
          <a:r>
            <a:rPr lang="en-US" sz="1700" kern="1200" dirty="0" err="1"/>
            <a:t>tekil</a:t>
          </a:r>
          <a:r>
            <a:rPr lang="en-US" sz="1700" kern="1200" dirty="0"/>
            <a:t>/</a:t>
          </a:r>
          <a:r>
            <a:rPr lang="en-US" sz="1700" kern="1200" dirty="0" err="1"/>
            <a:t>özel</a:t>
          </a:r>
          <a:r>
            <a:rPr lang="en-US" sz="1700" kern="1200" dirty="0"/>
            <a:t> </a:t>
          </a:r>
          <a:r>
            <a:rPr lang="en-US" sz="1700" kern="1200" dirty="0" err="1"/>
            <a:t>bir</a:t>
          </a:r>
          <a:r>
            <a:rPr lang="en-US" sz="1700" kern="1200" dirty="0"/>
            <a:t> </a:t>
          </a:r>
          <a:r>
            <a:rPr lang="en-US" sz="1700" kern="1200" dirty="0" err="1"/>
            <a:t>sonuca</a:t>
          </a:r>
          <a:r>
            <a:rPr lang="en-US" sz="1700" kern="1200" dirty="0"/>
            <a:t> </a:t>
          </a:r>
          <a:r>
            <a:rPr lang="en-US" sz="1700" kern="1200" dirty="0" err="1"/>
            <a:t>ulaşma</a:t>
          </a:r>
          <a:r>
            <a:rPr lang="en-US" sz="1700" kern="1200" dirty="0"/>
            <a:t> </a:t>
          </a:r>
          <a:r>
            <a:rPr lang="en-US" sz="1700" kern="1200" dirty="0" err="1"/>
            <a:t>yöntemidir</a:t>
          </a:r>
          <a:r>
            <a:rPr lang="en-US" sz="1700" kern="1200" dirty="0"/>
            <a:t>.</a:t>
          </a:r>
        </a:p>
      </dsp:txBody>
      <dsp:txXfrm>
        <a:off x="20026" y="1027945"/>
        <a:ext cx="8803598" cy="370179"/>
      </dsp:txXfrm>
    </dsp:sp>
    <dsp:sp modelId="{07FE44F4-7B23-409F-B77C-A195731EA64B}">
      <dsp:nvSpPr>
        <dsp:cNvPr id="0" name=""/>
        <dsp:cNvSpPr/>
      </dsp:nvSpPr>
      <dsp:spPr>
        <a:xfrm>
          <a:off x="0" y="1467110"/>
          <a:ext cx="8843650" cy="41023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Mantık:</a:t>
          </a:r>
          <a:r>
            <a:rPr lang="en-US" sz="1700" kern="1200"/>
            <a:t> Eğer öncüller doğruysa, sonuç da zorunlu olarak doğrudur.</a:t>
          </a:r>
        </a:p>
      </dsp:txBody>
      <dsp:txXfrm>
        <a:off x="20026" y="1487136"/>
        <a:ext cx="8803598" cy="370179"/>
      </dsp:txXfrm>
    </dsp:sp>
    <dsp:sp modelId="{2033316D-1B5E-4AEE-845A-835B03A82215}">
      <dsp:nvSpPr>
        <dsp:cNvPr id="0" name=""/>
        <dsp:cNvSpPr/>
      </dsp:nvSpPr>
      <dsp:spPr>
        <a:xfrm>
          <a:off x="0" y="1926301"/>
          <a:ext cx="8843650" cy="41023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Örnek:</a:t>
          </a:r>
          <a:endParaRPr lang="en-US" sz="1700" kern="1200"/>
        </a:p>
      </dsp:txBody>
      <dsp:txXfrm>
        <a:off x="20026" y="1946327"/>
        <a:ext cx="8803598" cy="370179"/>
      </dsp:txXfrm>
    </dsp:sp>
    <dsp:sp modelId="{D7C59294-E8EC-4EBB-8BF5-FD37D8AFA308}">
      <dsp:nvSpPr>
        <dsp:cNvPr id="0" name=""/>
        <dsp:cNvSpPr/>
      </dsp:nvSpPr>
      <dsp:spPr>
        <a:xfrm>
          <a:off x="0" y="2336533"/>
          <a:ext cx="8843650" cy="8621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0786"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a:t>Bütün insanlar ölümlüdür. (Genel kural)</a:t>
          </a:r>
        </a:p>
        <a:p>
          <a:pPr marL="114300" lvl="1" indent="-114300" algn="l" defTabSz="577850">
            <a:lnSpc>
              <a:spcPct val="90000"/>
            </a:lnSpc>
            <a:spcBef>
              <a:spcPct val="0"/>
            </a:spcBef>
            <a:spcAft>
              <a:spcPct val="20000"/>
            </a:spcAft>
            <a:buChar char="•"/>
          </a:pPr>
          <a:r>
            <a:rPr lang="en-US" sz="1300" kern="1200"/>
            <a:t>Ali insandır. (Özel durum)</a:t>
          </a:r>
        </a:p>
        <a:p>
          <a:pPr marL="114300" lvl="1" indent="-114300" algn="l" defTabSz="577850">
            <a:lnSpc>
              <a:spcPct val="90000"/>
            </a:lnSpc>
            <a:spcBef>
              <a:spcPct val="0"/>
            </a:spcBef>
            <a:spcAft>
              <a:spcPct val="20000"/>
            </a:spcAft>
            <a:buChar char="•"/>
          </a:pPr>
          <a:r>
            <a:rPr lang="en-US" sz="1300" kern="1200"/>
            <a:t>O hâlde Ali ölümlüdür. (Sonuç)</a:t>
          </a:r>
        </a:p>
        <a:p>
          <a:pPr marL="114300" lvl="1" indent="-114300" algn="l" defTabSz="577850">
            <a:lnSpc>
              <a:spcPct val="90000"/>
            </a:lnSpc>
            <a:spcBef>
              <a:spcPct val="0"/>
            </a:spcBef>
            <a:spcAft>
              <a:spcPct val="20000"/>
            </a:spcAft>
            <a:buChar char="•"/>
          </a:pPr>
          <a:r>
            <a:rPr lang="en-US" sz="1300" b="1" kern="1200"/>
            <a:t> Tümevarım (Endüksiyon)</a:t>
          </a:r>
          <a:endParaRPr lang="en-US" sz="1300" kern="1200"/>
        </a:p>
      </dsp:txBody>
      <dsp:txXfrm>
        <a:off x="0" y="2336533"/>
        <a:ext cx="8843650" cy="862155"/>
      </dsp:txXfrm>
    </dsp:sp>
    <dsp:sp modelId="{19B05109-3A23-45C4-805A-7BDD8C889E75}">
      <dsp:nvSpPr>
        <dsp:cNvPr id="0" name=""/>
        <dsp:cNvSpPr/>
      </dsp:nvSpPr>
      <dsp:spPr>
        <a:xfrm>
          <a:off x="0" y="3198688"/>
          <a:ext cx="8843650" cy="41023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Tanım:</a:t>
          </a:r>
          <a:r>
            <a:rPr lang="en-US" sz="1700" kern="1200"/>
            <a:t> Tek tek gözlemlerden yola çıkarak genel bir yargıya ulaşma yöntemidir.</a:t>
          </a:r>
        </a:p>
      </dsp:txBody>
      <dsp:txXfrm>
        <a:off x="20026" y="3218714"/>
        <a:ext cx="8803598" cy="370179"/>
      </dsp:txXfrm>
    </dsp:sp>
    <dsp:sp modelId="{12AEF686-C23C-44BE-A6A6-F80653A10390}">
      <dsp:nvSpPr>
        <dsp:cNvPr id="0" name=""/>
        <dsp:cNvSpPr/>
      </dsp:nvSpPr>
      <dsp:spPr>
        <a:xfrm>
          <a:off x="0" y="3657879"/>
          <a:ext cx="8843650" cy="41023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Mantık:</a:t>
          </a:r>
          <a:r>
            <a:rPr lang="en-US" sz="1700" kern="1200"/>
            <a:t> Sonuç, yüksek olasılıkla doğrudur ama kesin değildir.</a:t>
          </a:r>
        </a:p>
      </dsp:txBody>
      <dsp:txXfrm>
        <a:off x="20026" y="3677905"/>
        <a:ext cx="8803598" cy="370179"/>
      </dsp:txXfrm>
    </dsp:sp>
    <dsp:sp modelId="{6C130CAD-1EB9-4813-8C21-F5A3FC4FBCA8}">
      <dsp:nvSpPr>
        <dsp:cNvPr id="0" name=""/>
        <dsp:cNvSpPr/>
      </dsp:nvSpPr>
      <dsp:spPr>
        <a:xfrm>
          <a:off x="0" y="4117070"/>
          <a:ext cx="8843650" cy="41023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Örnek:</a:t>
          </a:r>
          <a:endParaRPr lang="en-US" sz="1700" kern="1200"/>
        </a:p>
      </dsp:txBody>
      <dsp:txXfrm>
        <a:off x="20026" y="4137096"/>
        <a:ext cx="8803598" cy="370179"/>
      </dsp:txXfrm>
    </dsp:sp>
    <dsp:sp modelId="{AB9E28C9-8F19-4268-9A30-ABDE1ED5F5BD}">
      <dsp:nvSpPr>
        <dsp:cNvPr id="0" name=""/>
        <dsp:cNvSpPr/>
      </dsp:nvSpPr>
      <dsp:spPr>
        <a:xfrm>
          <a:off x="0" y="4527301"/>
          <a:ext cx="8843650" cy="448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80786"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a:t>Gözlemlediğim bütün kuğular beyazdı.</a:t>
          </a:r>
        </a:p>
        <a:p>
          <a:pPr marL="114300" lvl="1" indent="-114300" algn="l" defTabSz="577850">
            <a:lnSpc>
              <a:spcPct val="90000"/>
            </a:lnSpc>
            <a:spcBef>
              <a:spcPct val="0"/>
            </a:spcBef>
            <a:spcAft>
              <a:spcPct val="20000"/>
            </a:spcAft>
            <a:buChar char="•"/>
          </a:pPr>
          <a:r>
            <a:rPr lang="en-US" sz="1300" kern="1200"/>
            <a:t>O hâlde bütün kuğular beyazdır.</a:t>
          </a:r>
        </a:p>
      </dsp:txBody>
      <dsp:txXfrm>
        <a:off x="0" y="4527301"/>
        <a:ext cx="8843650" cy="448672"/>
      </dsp:txXfrm>
    </dsp:sp>
    <dsp:sp modelId="{FFB2A4AB-BC64-48BC-94A4-9DBEE829AE0A}">
      <dsp:nvSpPr>
        <dsp:cNvPr id="0" name=""/>
        <dsp:cNvSpPr/>
      </dsp:nvSpPr>
      <dsp:spPr>
        <a:xfrm>
          <a:off x="0" y="4975974"/>
          <a:ext cx="8843650" cy="41023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kern="1200"/>
            <a:t>(Burada yeni bir siyah kuğu gözlenirse, sonuç yanlışlanabilir.</a:t>
          </a:r>
        </a:p>
      </dsp:txBody>
      <dsp:txXfrm>
        <a:off x="20026" y="4996000"/>
        <a:ext cx="8803598" cy="370179"/>
      </dsp:txXfrm>
    </dsp:sp>
    <dsp:sp modelId="{7A00B962-AEEF-4414-A224-B503A56448B2}">
      <dsp:nvSpPr>
        <dsp:cNvPr id="0" name=""/>
        <dsp:cNvSpPr/>
      </dsp:nvSpPr>
      <dsp:spPr>
        <a:xfrm>
          <a:off x="0" y="5435165"/>
          <a:ext cx="8843650" cy="41023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Tümdengelim:</a:t>
          </a:r>
          <a:r>
            <a:rPr lang="en-US" sz="1700" kern="1200"/>
            <a:t> Genel → Özel (</a:t>
          </a:r>
          <a:r>
            <a:rPr lang="en-US" sz="1700" b="1" kern="1200"/>
            <a:t>kesinlik</a:t>
          </a:r>
          <a:r>
            <a:rPr lang="en-US" sz="1700" kern="1200"/>
            <a:t>)</a:t>
          </a:r>
        </a:p>
      </dsp:txBody>
      <dsp:txXfrm>
        <a:off x="20026" y="5455191"/>
        <a:ext cx="8803598" cy="370179"/>
      </dsp:txXfrm>
    </dsp:sp>
    <dsp:sp modelId="{50EB02C8-58FF-421A-9116-518C138C5E16}">
      <dsp:nvSpPr>
        <dsp:cNvPr id="0" name=""/>
        <dsp:cNvSpPr/>
      </dsp:nvSpPr>
      <dsp:spPr>
        <a:xfrm>
          <a:off x="0" y="5894356"/>
          <a:ext cx="8843650" cy="41023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Tümevarım:</a:t>
          </a:r>
          <a:r>
            <a:rPr lang="en-US" sz="1700" kern="1200"/>
            <a:t> Özel → Genel (</a:t>
          </a:r>
          <a:r>
            <a:rPr lang="en-US" sz="1700" b="1" kern="1200"/>
            <a:t>olasılık</a:t>
          </a:r>
          <a:r>
            <a:rPr lang="en-US" sz="1700" kern="1200"/>
            <a:t>)</a:t>
          </a:r>
        </a:p>
      </dsp:txBody>
      <dsp:txXfrm>
        <a:off x="20026" y="5914382"/>
        <a:ext cx="8803598" cy="37017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8B2E9C-FACE-426F-A7B0-60C72D05389C}">
      <dsp:nvSpPr>
        <dsp:cNvPr id="0" name=""/>
        <dsp:cNvSpPr/>
      </dsp:nvSpPr>
      <dsp:spPr>
        <a:xfrm>
          <a:off x="4355" y="2138761"/>
          <a:ext cx="1350172" cy="1350172"/>
        </a:xfrm>
        <a:prstGeom prst="ellipse">
          <a:avLst/>
        </a:prstGeom>
        <a:solidFill>
          <a:schemeClr val="lt1">
            <a:alpha val="50000"/>
            <a:hueOff val="0"/>
            <a:satOff val="0"/>
            <a:lumOff val="0"/>
            <a:alphaOff val="0"/>
          </a:schemeClr>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4304" tIns="11430" rIns="74304" bIns="11430" numCol="1" spcCol="1270" anchor="ctr" anchorCtr="0">
          <a:noAutofit/>
        </a:bodyPr>
        <a:lstStyle/>
        <a:p>
          <a:pPr marL="0" lvl="0" indent="0" algn="ctr" defTabSz="400050">
            <a:lnSpc>
              <a:spcPct val="90000"/>
            </a:lnSpc>
            <a:spcBef>
              <a:spcPct val="0"/>
            </a:spcBef>
            <a:spcAft>
              <a:spcPct val="35000"/>
            </a:spcAft>
            <a:buNone/>
          </a:pPr>
          <a:r>
            <a:rPr lang="en-US" sz="900" kern="1200" dirty="0" err="1"/>
            <a:t>Çalışmalarda</a:t>
          </a:r>
          <a:r>
            <a:rPr lang="en-US" sz="900" kern="1200" dirty="0"/>
            <a:t> </a:t>
          </a:r>
          <a:r>
            <a:rPr lang="en-US" sz="900" kern="1200" dirty="0" err="1"/>
            <a:t>ister</a:t>
          </a:r>
          <a:r>
            <a:rPr lang="en-US" sz="900" kern="1200" dirty="0"/>
            <a:t> </a:t>
          </a:r>
          <a:r>
            <a:rPr lang="en-US" sz="900" kern="1200" dirty="0" err="1"/>
            <a:t>bir</a:t>
          </a:r>
          <a:r>
            <a:rPr lang="en-US" sz="900" kern="1200" dirty="0"/>
            <a:t> </a:t>
          </a:r>
          <a:r>
            <a:rPr lang="en-US" sz="900" kern="1200" dirty="0" err="1"/>
            <a:t>problemin</a:t>
          </a:r>
          <a:r>
            <a:rPr lang="en-US" sz="900" kern="1200" dirty="0"/>
            <a:t> </a:t>
          </a:r>
          <a:r>
            <a:rPr lang="en-US" sz="900" kern="1200" dirty="0" err="1"/>
            <a:t>çözümünü</a:t>
          </a:r>
          <a:r>
            <a:rPr lang="en-US" sz="900" kern="1200" dirty="0"/>
            <a:t> </a:t>
          </a:r>
          <a:r>
            <a:rPr lang="en-US" sz="900" kern="1200" dirty="0" err="1"/>
            <a:t>aransın</a:t>
          </a:r>
          <a:r>
            <a:rPr lang="en-US" sz="900" kern="1200" dirty="0"/>
            <a:t> </a:t>
          </a:r>
          <a:r>
            <a:rPr lang="en-US" sz="900" kern="1200" dirty="0" err="1"/>
            <a:t>ister</a:t>
          </a:r>
          <a:r>
            <a:rPr lang="en-US" sz="900" kern="1200" dirty="0"/>
            <a:t> </a:t>
          </a:r>
          <a:r>
            <a:rPr lang="en-US" sz="900" kern="1200" dirty="0" err="1"/>
            <a:t>literatüre</a:t>
          </a:r>
          <a:r>
            <a:rPr lang="en-US" sz="900" kern="1200" dirty="0"/>
            <a:t> </a:t>
          </a:r>
          <a:r>
            <a:rPr lang="en-US" sz="900" kern="1200" dirty="0" err="1"/>
            <a:t>katkı</a:t>
          </a:r>
          <a:r>
            <a:rPr lang="en-US" sz="900" kern="1200" dirty="0"/>
            <a:t> </a:t>
          </a:r>
          <a:r>
            <a:rPr lang="en-US" sz="900" kern="1200" dirty="0" err="1"/>
            <a:t>sağlamak</a:t>
          </a:r>
          <a:r>
            <a:rPr lang="en-US" sz="900" kern="1200" dirty="0"/>
            <a:t> </a:t>
          </a:r>
          <a:r>
            <a:rPr lang="en-US" sz="900" kern="1200" dirty="0" err="1"/>
            <a:t>istensin</a:t>
          </a:r>
          <a:r>
            <a:rPr lang="en-US" sz="900" kern="1200" dirty="0"/>
            <a:t>, </a:t>
          </a:r>
          <a:r>
            <a:rPr lang="en-US" sz="900" kern="1200" dirty="0" err="1"/>
            <a:t>ya</a:t>
          </a:r>
          <a:r>
            <a:rPr lang="en-US" sz="900" kern="1200" dirty="0"/>
            <a:t> da </a:t>
          </a:r>
          <a:r>
            <a:rPr lang="en-US" sz="900" kern="1200" dirty="0" err="1"/>
            <a:t>bir</a:t>
          </a:r>
          <a:r>
            <a:rPr lang="en-US" sz="900" kern="1200" dirty="0"/>
            <a:t> </a:t>
          </a:r>
          <a:r>
            <a:rPr lang="en-US" sz="900" kern="1200" dirty="0" err="1"/>
            <a:t>bilgi</a:t>
          </a:r>
          <a:r>
            <a:rPr lang="en-US" sz="900" kern="1200" dirty="0"/>
            <a:t> test </a:t>
          </a:r>
          <a:r>
            <a:rPr lang="en-US" sz="900" kern="1200" dirty="0" err="1"/>
            <a:t>edilmek</a:t>
          </a:r>
          <a:r>
            <a:rPr lang="en-US" sz="900" kern="1200" dirty="0"/>
            <a:t> </a:t>
          </a:r>
          <a:r>
            <a:rPr lang="en-US" sz="900" kern="1200" dirty="0" err="1"/>
            <a:t>veya</a:t>
          </a:r>
          <a:r>
            <a:rPr lang="en-US" sz="900" kern="1200" dirty="0"/>
            <a:t> </a:t>
          </a:r>
          <a:r>
            <a:rPr lang="en-US" sz="900" kern="1200" dirty="0" err="1"/>
            <a:t>daha</a:t>
          </a:r>
          <a:r>
            <a:rPr lang="en-US" sz="900" kern="1200" dirty="0"/>
            <a:t> </a:t>
          </a:r>
          <a:r>
            <a:rPr lang="en-US" sz="900" kern="1200" dirty="0" err="1"/>
            <a:t>ileriye</a:t>
          </a:r>
          <a:r>
            <a:rPr lang="en-US" sz="900" kern="1200" dirty="0"/>
            <a:t> </a:t>
          </a:r>
          <a:r>
            <a:rPr lang="en-US" sz="900" kern="1200" dirty="0" err="1"/>
            <a:t>taşınmak</a:t>
          </a:r>
          <a:r>
            <a:rPr lang="en-US" sz="900" kern="1200" dirty="0"/>
            <a:t> </a:t>
          </a:r>
          <a:r>
            <a:rPr lang="en-US" sz="900" kern="1200" dirty="0" err="1"/>
            <a:t>istensin</a:t>
          </a:r>
          <a:r>
            <a:rPr lang="en-US" sz="900" kern="1200" dirty="0"/>
            <a:t>; </a:t>
          </a:r>
        </a:p>
      </dsp:txBody>
      <dsp:txXfrm>
        <a:off x="202083" y="2336489"/>
        <a:ext cx="954716" cy="954716"/>
      </dsp:txXfrm>
    </dsp:sp>
    <dsp:sp modelId="{BC1206BD-AC7A-4A7B-89E8-D80C486995D4}">
      <dsp:nvSpPr>
        <dsp:cNvPr id="0" name=""/>
        <dsp:cNvSpPr/>
      </dsp:nvSpPr>
      <dsp:spPr>
        <a:xfrm>
          <a:off x="1084493" y="2138761"/>
          <a:ext cx="1350172" cy="1350172"/>
        </a:xfrm>
        <a:prstGeom prst="ellipse">
          <a:avLst/>
        </a:prstGeom>
        <a:solidFill>
          <a:schemeClr val="lt1">
            <a:alpha val="50000"/>
            <a:hueOff val="0"/>
            <a:satOff val="0"/>
            <a:lumOff val="0"/>
            <a:alphaOff val="0"/>
          </a:schemeClr>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4304" tIns="11430" rIns="74304" bIns="11430" numCol="1" spcCol="1270" anchor="ctr" anchorCtr="0">
          <a:noAutofit/>
        </a:bodyPr>
        <a:lstStyle/>
        <a:p>
          <a:pPr marL="0" lvl="0" indent="0" algn="ctr" defTabSz="400050">
            <a:lnSpc>
              <a:spcPct val="90000"/>
            </a:lnSpc>
            <a:spcBef>
              <a:spcPct val="0"/>
            </a:spcBef>
            <a:spcAft>
              <a:spcPct val="35000"/>
            </a:spcAft>
            <a:buNone/>
          </a:pPr>
          <a:r>
            <a:rPr lang="en-US" sz="900" kern="1200" dirty="0" err="1"/>
            <a:t>bunların</a:t>
          </a:r>
          <a:r>
            <a:rPr lang="en-US" sz="900" kern="1200" dirty="0"/>
            <a:t> </a:t>
          </a:r>
          <a:r>
            <a:rPr lang="en-US" sz="900" kern="1200" dirty="0" err="1"/>
            <a:t>hepsi</a:t>
          </a:r>
          <a:r>
            <a:rPr lang="en-US" sz="900" kern="1200" dirty="0"/>
            <a:t> </a:t>
          </a:r>
          <a:r>
            <a:rPr lang="en-US" sz="900" kern="1200" dirty="0" err="1"/>
            <a:t>bir</a:t>
          </a:r>
          <a:r>
            <a:rPr lang="en-US" sz="900" kern="1200" dirty="0"/>
            <a:t> problem </a:t>
          </a:r>
          <a:r>
            <a:rPr lang="en-US" sz="900" kern="1200" dirty="0" err="1"/>
            <a:t>olarak</a:t>
          </a:r>
          <a:r>
            <a:rPr lang="en-US" sz="900" kern="1200" dirty="0"/>
            <a:t> </a:t>
          </a:r>
          <a:r>
            <a:rPr lang="en-US" sz="900" kern="1200" dirty="0" err="1"/>
            <a:t>ifade</a:t>
          </a:r>
          <a:r>
            <a:rPr lang="en-US" sz="900" kern="1200" dirty="0"/>
            <a:t> </a:t>
          </a:r>
          <a:r>
            <a:rPr lang="en-US" sz="900" kern="1200" dirty="0" err="1"/>
            <a:t>edebilir</a:t>
          </a:r>
          <a:r>
            <a:rPr lang="en-US" sz="900" kern="1200" dirty="0"/>
            <a:t>. </a:t>
          </a:r>
        </a:p>
      </dsp:txBody>
      <dsp:txXfrm>
        <a:off x="1282221" y="2336489"/>
        <a:ext cx="954716" cy="954716"/>
      </dsp:txXfrm>
    </dsp:sp>
    <dsp:sp modelId="{41992A8A-B87F-448C-B5B8-0AF8B5428D1D}">
      <dsp:nvSpPr>
        <dsp:cNvPr id="0" name=""/>
        <dsp:cNvSpPr/>
      </dsp:nvSpPr>
      <dsp:spPr>
        <a:xfrm>
          <a:off x="2164631" y="2138761"/>
          <a:ext cx="1350172" cy="1350172"/>
        </a:xfrm>
        <a:prstGeom prst="ellipse">
          <a:avLst/>
        </a:prstGeom>
        <a:solidFill>
          <a:schemeClr val="lt1">
            <a:alpha val="50000"/>
            <a:hueOff val="0"/>
            <a:satOff val="0"/>
            <a:lumOff val="0"/>
            <a:alphaOff val="0"/>
          </a:schemeClr>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4304" tIns="11430" rIns="74304" bIns="11430" numCol="1" spcCol="1270" anchor="ctr" anchorCtr="0">
          <a:noAutofit/>
        </a:bodyPr>
        <a:lstStyle/>
        <a:p>
          <a:pPr marL="0" lvl="0" indent="0" algn="ctr" defTabSz="400050">
            <a:lnSpc>
              <a:spcPct val="90000"/>
            </a:lnSpc>
            <a:spcBef>
              <a:spcPct val="0"/>
            </a:spcBef>
            <a:spcAft>
              <a:spcPct val="35000"/>
            </a:spcAft>
            <a:buNone/>
          </a:pPr>
          <a:r>
            <a:rPr lang="en-US" sz="900" kern="1200" dirty="0"/>
            <a:t>O </a:t>
          </a:r>
          <a:r>
            <a:rPr lang="en-US" sz="900" kern="1200" dirty="0" err="1"/>
            <a:t>halde</a:t>
          </a:r>
          <a:r>
            <a:rPr lang="en-US" sz="900" kern="1200" dirty="0"/>
            <a:t> </a:t>
          </a:r>
          <a:r>
            <a:rPr lang="en-US" sz="900" kern="1200" dirty="0" err="1"/>
            <a:t>sürecimize</a:t>
          </a:r>
          <a:r>
            <a:rPr lang="en-US" sz="900" kern="1200" dirty="0"/>
            <a:t> </a:t>
          </a:r>
          <a:r>
            <a:rPr lang="en-US" sz="900" kern="1200" dirty="0" err="1"/>
            <a:t>farkına</a:t>
          </a:r>
          <a:r>
            <a:rPr lang="en-US" sz="900" kern="1200" dirty="0"/>
            <a:t> </a:t>
          </a:r>
          <a:r>
            <a:rPr lang="en-US" sz="900" kern="1200" dirty="0" err="1"/>
            <a:t>vardığımız</a:t>
          </a:r>
          <a:r>
            <a:rPr lang="en-US" sz="900" kern="1200" dirty="0"/>
            <a:t> </a:t>
          </a:r>
          <a:r>
            <a:rPr lang="en-US" sz="900" kern="1200" dirty="0" err="1"/>
            <a:t>bir</a:t>
          </a:r>
          <a:r>
            <a:rPr lang="en-US" sz="900" kern="1200" dirty="0"/>
            <a:t> </a:t>
          </a:r>
          <a:r>
            <a:rPr lang="en-US" sz="900" kern="1200" dirty="0" err="1"/>
            <a:t>problemi</a:t>
          </a:r>
          <a:r>
            <a:rPr lang="en-US" sz="900" kern="1200" dirty="0"/>
            <a:t> </a:t>
          </a:r>
          <a:r>
            <a:rPr lang="en-US" sz="900" kern="1200" dirty="0" err="1"/>
            <a:t>tanımlayarak</a:t>
          </a:r>
          <a:r>
            <a:rPr lang="en-US" sz="900" kern="1200" dirty="0"/>
            <a:t> </a:t>
          </a:r>
          <a:r>
            <a:rPr lang="en-US" sz="900" kern="1200" dirty="0" err="1"/>
            <a:t>başlayabiliriz</a:t>
          </a:r>
          <a:r>
            <a:rPr lang="en-US" sz="900" kern="1200" dirty="0"/>
            <a:t>. </a:t>
          </a:r>
          <a:r>
            <a:rPr lang="en-US" sz="900" b="1" kern="1200" dirty="0"/>
            <a:t>− </a:t>
          </a:r>
          <a:r>
            <a:rPr lang="en-US" sz="900" kern="1200" dirty="0" err="1"/>
            <a:t>Problemin</a:t>
          </a:r>
          <a:r>
            <a:rPr lang="en-US" sz="900" kern="1200" dirty="0"/>
            <a:t> </a:t>
          </a:r>
          <a:r>
            <a:rPr lang="en-US" sz="900" kern="1200" dirty="0" err="1"/>
            <a:t>Tanımlanması</a:t>
          </a:r>
          <a:r>
            <a:rPr lang="en-US" sz="900" kern="1200" dirty="0"/>
            <a:t>,</a:t>
          </a:r>
        </a:p>
      </dsp:txBody>
      <dsp:txXfrm>
        <a:off x="2362359" y="2336489"/>
        <a:ext cx="954716" cy="954716"/>
      </dsp:txXfrm>
    </dsp:sp>
    <dsp:sp modelId="{2BF4EF5E-5858-4678-8E8E-D1B7E8BAC86C}">
      <dsp:nvSpPr>
        <dsp:cNvPr id="0" name=""/>
        <dsp:cNvSpPr/>
      </dsp:nvSpPr>
      <dsp:spPr>
        <a:xfrm>
          <a:off x="3244769" y="2138761"/>
          <a:ext cx="1350172" cy="1350172"/>
        </a:xfrm>
        <a:prstGeom prst="ellipse">
          <a:avLst/>
        </a:prstGeom>
        <a:solidFill>
          <a:schemeClr val="lt1">
            <a:alpha val="50000"/>
            <a:hueOff val="0"/>
            <a:satOff val="0"/>
            <a:lumOff val="0"/>
            <a:alphaOff val="0"/>
          </a:schemeClr>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4304" tIns="11430" rIns="74304" bIns="11430" numCol="1" spcCol="1270" anchor="ctr" anchorCtr="0">
          <a:noAutofit/>
        </a:bodyPr>
        <a:lstStyle/>
        <a:p>
          <a:pPr marL="0" lvl="0" indent="0" algn="ctr" defTabSz="400050">
            <a:lnSpc>
              <a:spcPct val="90000"/>
            </a:lnSpc>
            <a:spcBef>
              <a:spcPct val="0"/>
            </a:spcBef>
            <a:spcAft>
              <a:spcPct val="35000"/>
            </a:spcAft>
            <a:buNone/>
          </a:pPr>
          <a:r>
            <a:rPr lang="en-US" sz="900" kern="1200" dirty="0" err="1"/>
            <a:t>Araştırmanın</a:t>
          </a:r>
          <a:r>
            <a:rPr lang="en-US" sz="900" kern="1200" dirty="0"/>
            <a:t> </a:t>
          </a:r>
          <a:r>
            <a:rPr lang="en-US" sz="900" kern="1200" dirty="0" err="1"/>
            <a:t>Tasarlanması</a:t>
          </a:r>
          <a:r>
            <a:rPr lang="en-US" sz="900" kern="1200" dirty="0"/>
            <a:t>,</a:t>
          </a:r>
        </a:p>
      </dsp:txBody>
      <dsp:txXfrm>
        <a:off x="3442497" y="2336489"/>
        <a:ext cx="954716" cy="954716"/>
      </dsp:txXfrm>
    </dsp:sp>
    <dsp:sp modelId="{CB76945B-F54F-401F-B34B-4ADAC8E6C512}">
      <dsp:nvSpPr>
        <dsp:cNvPr id="0" name=""/>
        <dsp:cNvSpPr/>
      </dsp:nvSpPr>
      <dsp:spPr>
        <a:xfrm>
          <a:off x="4324907" y="2138761"/>
          <a:ext cx="1350172" cy="1350172"/>
        </a:xfrm>
        <a:prstGeom prst="ellipse">
          <a:avLst/>
        </a:prstGeom>
        <a:solidFill>
          <a:schemeClr val="lt1">
            <a:alpha val="50000"/>
            <a:hueOff val="0"/>
            <a:satOff val="0"/>
            <a:lumOff val="0"/>
            <a:alphaOff val="0"/>
          </a:schemeClr>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4304" tIns="11430" rIns="74304" bIns="11430" numCol="1" spcCol="1270" anchor="ctr" anchorCtr="0">
          <a:noAutofit/>
        </a:bodyPr>
        <a:lstStyle/>
        <a:p>
          <a:pPr marL="0" lvl="0" indent="0" algn="ctr" defTabSz="400050">
            <a:lnSpc>
              <a:spcPct val="90000"/>
            </a:lnSpc>
            <a:spcBef>
              <a:spcPct val="0"/>
            </a:spcBef>
            <a:spcAft>
              <a:spcPct val="35000"/>
            </a:spcAft>
            <a:buNone/>
          </a:pPr>
          <a:r>
            <a:rPr lang="en-US" sz="900" kern="1200" dirty="0"/>
            <a:t>Veri Toplama,</a:t>
          </a:r>
        </a:p>
      </dsp:txBody>
      <dsp:txXfrm>
        <a:off x="4522635" y="2336489"/>
        <a:ext cx="954716" cy="954716"/>
      </dsp:txXfrm>
    </dsp:sp>
    <dsp:sp modelId="{06FFC6C1-8122-4547-8EDB-2B4166A2A392}">
      <dsp:nvSpPr>
        <dsp:cNvPr id="0" name=""/>
        <dsp:cNvSpPr/>
      </dsp:nvSpPr>
      <dsp:spPr>
        <a:xfrm>
          <a:off x="5405045" y="2138761"/>
          <a:ext cx="1350172" cy="1350172"/>
        </a:xfrm>
        <a:prstGeom prst="ellipse">
          <a:avLst/>
        </a:prstGeom>
        <a:solidFill>
          <a:schemeClr val="lt1">
            <a:alpha val="50000"/>
            <a:hueOff val="0"/>
            <a:satOff val="0"/>
            <a:lumOff val="0"/>
            <a:alphaOff val="0"/>
          </a:schemeClr>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4304" tIns="11430" rIns="74304" bIns="11430" numCol="1" spcCol="1270" anchor="ctr" anchorCtr="0">
          <a:noAutofit/>
        </a:bodyPr>
        <a:lstStyle/>
        <a:p>
          <a:pPr marL="0" lvl="0" indent="0" algn="ctr" defTabSz="400050">
            <a:lnSpc>
              <a:spcPct val="90000"/>
            </a:lnSpc>
            <a:spcBef>
              <a:spcPct val="0"/>
            </a:spcBef>
            <a:spcAft>
              <a:spcPct val="35000"/>
            </a:spcAft>
            <a:buNone/>
          </a:pPr>
          <a:r>
            <a:rPr lang="en-US" sz="900" kern="1200" dirty="0"/>
            <a:t>Veri </a:t>
          </a:r>
          <a:r>
            <a:rPr lang="en-US" sz="900" kern="1200" err="1"/>
            <a:t>Analizi</a:t>
          </a:r>
          <a:r>
            <a:rPr lang="en-US" sz="900" kern="1200"/>
            <a:t>,</a:t>
          </a:r>
          <a:endParaRPr lang="en-US" sz="900" kern="1200" dirty="0"/>
        </a:p>
      </dsp:txBody>
      <dsp:txXfrm>
        <a:off x="5602773" y="2336489"/>
        <a:ext cx="954716" cy="954716"/>
      </dsp:txXfrm>
    </dsp:sp>
    <dsp:sp modelId="{4547D24F-DC7F-4A6F-A875-BCE070298165}">
      <dsp:nvSpPr>
        <dsp:cNvPr id="0" name=""/>
        <dsp:cNvSpPr/>
      </dsp:nvSpPr>
      <dsp:spPr>
        <a:xfrm>
          <a:off x="6485183" y="2138761"/>
          <a:ext cx="1350172" cy="1350172"/>
        </a:xfrm>
        <a:prstGeom prst="ellipse">
          <a:avLst/>
        </a:prstGeom>
        <a:solidFill>
          <a:schemeClr val="lt1">
            <a:alpha val="50000"/>
            <a:hueOff val="0"/>
            <a:satOff val="0"/>
            <a:lumOff val="0"/>
            <a:alphaOff val="0"/>
          </a:schemeClr>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4304" tIns="11430" rIns="74304" bIns="11430" numCol="1" spcCol="1270" anchor="ctr" anchorCtr="0">
          <a:noAutofit/>
        </a:bodyPr>
        <a:lstStyle/>
        <a:p>
          <a:pPr marL="0" lvl="0" indent="0" algn="ctr" defTabSz="400050">
            <a:lnSpc>
              <a:spcPct val="90000"/>
            </a:lnSpc>
            <a:spcBef>
              <a:spcPct val="0"/>
            </a:spcBef>
            <a:spcAft>
              <a:spcPct val="35000"/>
            </a:spcAft>
            <a:buNone/>
          </a:pPr>
          <a:r>
            <a:rPr lang="en-US" sz="900" kern="1200"/>
            <a:t>Sonuçların Yorumlanması,</a:t>
          </a:r>
          <a:endParaRPr lang="en-US" sz="900" kern="1200" dirty="0"/>
        </a:p>
      </dsp:txBody>
      <dsp:txXfrm>
        <a:off x="6682911" y="2336489"/>
        <a:ext cx="954716" cy="954716"/>
      </dsp:txXfrm>
    </dsp:sp>
    <dsp:sp modelId="{C14BDCD2-E391-4E1A-B023-62856212B88B}">
      <dsp:nvSpPr>
        <dsp:cNvPr id="0" name=""/>
        <dsp:cNvSpPr/>
      </dsp:nvSpPr>
      <dsp:spPr>
        <a:xfrm>
          <a:off x="7565321" y="2138761"/>
          <a:ext cx="1350172" cy="1350172"/>
        </a:xfrm>
        <a:prstGeom prst="ellipse">
          <a:avLst/>
        </a:prstGeom>
        <a:solidFill>
          <a:schemeClr val="lt1">
            <a:alpha val="50000"/>
            <a:hueOff val="0"/>
            <a:satOff val="0"/>
            <a:lumOff val="0"/>
            <a:alphaOff val="0"/>
          </a:schemeClr>
        </a:solidFill>
        <a:ln w="127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74304" tIns="11430" rIns="74304" bIns="11430" numCol="1" spcCol="1270" anchor="ctr" anchorCtr="0">
          <a:noAutofit/>
        </a:bodyPr>
        <a:lstStyle/>
        <a:p>
          <a:pPr marL="0" lvl="0" indent="0" algn="ctr" defTabSz="400050">
            <a:lnSpc>
              <a:spcPct val="90000"/>
            </a:lnSpc>
            <a:spcBef>
              <a:spcPct val="0"/>
            </a:spcBef>
            <a:spcAft>
              <a:spcPct val="35000"/>
            </a:spcAft>
            <a:buNone/>
          </a:pPr>
          <a:r>
            <a:rPr lang="en-US" sz="900" kern="1200" dirty="0" err="1"/>
            <a:t>Raporlaştırma</a:t>
          </a:r>
          <a:r>
            <a:rPr lang="en-US" sz="900" kern="1200" dirty="0"/>
            <a:t>.</a:t>
          </a:r>
        </a:p>
      </dsp:txBody>
      <dsp:txXfrm>
        <a:off x="7763049" y="2336489"/>
        <a:ext cx="954716" cy="9547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4AA25F-7F32-4A2D-9FA6-D38BEC73E9D3}">
      <dsp:nvSpPr>
        <dsp:cNvPr id="0" name=""/>
        <dsp:cNvSpPr/>
      </dsp:nvSpPr>
      <dsp:spPr>
        <a:xfrm>
          <a:off x="0" y="779"/>
          <a:ext cx="8539123" cy="757025"/>
        </a:xfrm>
        <a:prstGeom prst="roundRect">
          <a:avLst/>
        </a:prstGeom>
        <a:gradFill rotWithShape="0">
          <a:gsLst>
            <a:gs pos="0">
              <a:schemeClr val="accent1">
                <a:shade val="50000"/>
                <a:hueOff val="0"/>
                <a:satOff val="0"/>
                <a:lumOff val="0"/>
                <a:alphaOff val="0"/>
                <a:tint val="97000"/>
                <a:satMod val="100000"/>
                <a:lumMod val="102000"/>
              </a:schemeClr>
            </a:gs>
            <a:gs pos="50000">
              <a:schemeClr val="accent1">
                <a:shade val="50000"/>
                <a:hueOff val="0"/>
                <a:satOff val="0"/>
                <a:lumOff val="0"/>
                <a:alphaOff val="0"/>
                <a:shade val="100000"/>
                <a:satMod val="103000"/>
                <a:lumMod val="100000"/>
              </a:schemeClr>
            </a:gs>
            <a:gs pos="100000">
              <a:schemeClr val="accent1">
                <a:shade val="50000"/>
                <a:hueOff val="0"/>
                <a:satOff val="0"/>
                <a:lumOff val="0"/>
                <a:alphaOff val="0"/>
                <a:shade val="93000"/>
                <a:satMod val="11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Veri Toplama</a:t>
          </a:r>
        </a:p>
      </dsp:txBody>
      <dsp:txXfrm>
        <a:off x="36955" y="37734"/>
        <a:ext cx="8465213" cy="683115"/>
      </dsp:txXfrm>
    </dsp:sp>
    <dsp:sp modelId="{54EDEE5E-2F8E-4C9A-B72C-5C8CD8C9F3C5}">
      <dsp:nvSpPr>
        <dsp:cNvPr id="0" name=""/>
        <dsp:cNvSpPr/>
      </dsp:nvSpPr>
      <dsp:spPr>
        <a:xfrm>
          <a:off x="0" y="768437"/>
          <a:ext cx="8539123" cy="757025"/>
        </a:xfrm>
        <a:prstGeom prst="roundRect">
          <a:avLst/>
        </a:prstGeom>
        <a:gradFill rotWithShape="0">
          <a:gsLst>
            <a:gs pos="0">
              <a:schemeClr val="accent1">
                <a:shade val="50000"/>
                <a:hueOff val="-159071"/>
                <a:satOff val="1507"/>
                <a:lumOff val="11333"/>
                <a:alphaOff val="0"/>
                <a:tint val="97000"/>
                <a:satMod val="100000"/>
                <a:lumMod val="102000"/>
              </a:schemeClr>
            </a:gs>
            <a:gs pos="50000">
              <a:schemeClr val="accent1">
                <a:shade val="50000"/>
                <a:hueOff val="-159071"/>
                <a:satOff val="1507"/>
                <a:lumOff val="11333"/>
                <a:alphaOff val="0"/>
                <a:shade val="100000"/>
                <a:satMod val="103000"/>
                <a:lumMod val="100000"/>
              </a:schemeClr>
            </a:gs>
            <a:gs pos="100000">
              <a:schemeClr val="accent1">
                <a:shade val="50000"/>
                <a:hueOff val="-159071"/>
                <a:satOff val="1507"/>
                <a:lumOff val="11333"/>
                <a:alphaOff val="0"/>
                <a:shade val="93000"/>
                <a:satMod val="11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err="1"/>
            <a:t>tasarlanan</a:t>
          </a:r>
          <a:r>
            <a:rPr lang="en-US" sz="1200" kern="1200" dirty="0"/>
            <a:t> </a:t>
          </a:r>
          <a:r>
            <a:rPr lang="en-US" sz="1200" kern="1200" dirty="0" err="1"/>
            <a:t>metodolojiye</a:t>
          </a:r>
          <a:r>
            <a:rPr lang="en-US" sz="1200" kern="1200" dirty="0"/>
            <a:t> </a:t>
          </a:r>
          <a:r>
            <a:rPr lang="en-US" sz="1200" kern="1200" dirty="0" err="1"/>
            <a:t>uygun</a:t>
          </a:r>
          <a:r>
            <a:rPr lang="en-US" sz="1200" kern="1200" dirty="0"/>
            <a:t> </a:t>
          </a:r>
          <a:r>
            <a:rPr lang="en-US" sz="1200" kern="1200" dirty="0" err="1"/>
            <a:t>olarak</a:t>
          </a:r>
          <a:r>
            <a:rPr lang="en-US" sz="1200" kern="1200" dirty="0"/>
            <a:t> </a:t>
          </a:r>
          <a:r>
            <a:rPr lang="en-US" sz="1200" kern="1200" dirty="0" err="1"/>
            <a:t>veriler</a:t>
          </a:r>
          <a:r>
            <a:rPr lang="en-US" sz="1200" kern="1200" dirty="0"/>
            <a:t> </a:t>
          </a:r>
          <a:r>
            <a:rPr lang="en-US" sz="1200" kern="1200" dirty="0" err="1"/>
            <a:t>toplanmaktadır</a:t>
          </a:r>
          <a:r>
            <a:rPr lang="en-US" sz="1200" kern="1200" dirty="0"/>
            <a:t>.</a:t>
          </a:r>
          <a:r>
            <a:rPr lang="tr-TR" sz="1200" kern="1200" dirty="0"/>
            <a:t>: </a:t>
          </a:r>
          <a:r>
            <a:rPr lang="en-US" sz="1200" kern="1200" dirty="0" err="1"/>
            <a:t>deneysel</a:t>
          </a:r>
          <a:r>
            <a:rPr lang="en-US" sz="1200" kern="1200" dirty="0"/>
            <a:t> </a:t>
          </a:r>
          <a:r>
            <a:rPr lang="en-US" sz="1200" kern="1200" dirty="0" err="1"/>
            <a:t>çalışmalar</a:t>
          </a:r>
          <a:r>
            <a:rPr lang="en-US" sz="1200" kern="1200" dirty="0"/>
            <a:t>, </a:t>
          </a:r>
          <a:r>
            <a:rPr lang="en-US" sz="1200" kern="1200" dirty="0" err="1"/>
            <a:t>anketler</a:t>
          </a:r>
          <a:r>
            <a:rPr lang="en-US" sz="1200" kern="1200" dirty="0"/>
            <a:t>, </a:t>
          </a:r>
          <a:r>
            <a:rPr lang="en-US" sz="1200" kern="1200" dirty="0" err="1"/>
            <a:t>gözlemler</a:t>
          </a:r>
          <a:r>
            <a:rPr lang="en-US" sz="1200" kern="1200" dirty="0"/>
            <a:t>, </a:t>
          </a:r>
          <a:r>
            <a:rPr lang="en-US" sz="1200" kern="1200" dirty="0" err="1"/>
            <a:t>mülakatlar</a:t>
          </a:r>
          <a:r>
            <a:rPr lang="en-US" sz="1200" kern="1200" dirty="0"/>
            <a:t> </a:t>
          </a:r>
          <a:r>
            <a:rPr lang="en-US" sz="1200" kern="1200" dirty="0" err="1"/>
            <a:t>veya</a:t>
          </a:r>
          <a:r>
            <a:rPr lang="en-US" sz="1200" kern="1200" dirty="0"/>
            <a:t> </a:t>
          </a:r>
          <a:r>
            <a:rPr lang="en-US" sz="1200" kern="1200" dirty="0" err="1"/>
            <a:t>mevcut</a:t>
          </a:r>
          <a:r>
            <a:rPr lang="en-US" sz="1200" kern="1200" dirty="0"/>
            <a:t> </a:t>
          </a:r>
          <a:r>
            <a:rPr lang="en-US" sz="1200" kern="1200" dirty="0" err="1"/>
            <a:t>verilerin</a:t>
          </a:r>
          <a:r>
            <a:rPr lang="en-US" sz="1200" kern="1200" dirty="0"/>
            <a:t> </a:t>
          </a:r>
          <a:r>
            <a:rPr lang="en-US" sz="1200" kern="1200" dirty="0" err="1"/>
            <a:t>derlenmesini</a:t>
          </a:r>
          <a:r>
            <a:rPr lang="en-US" sz="1200" kern="1200" dirty="0"/>
            <a:t> </a:t>
          </a:r>
          <a:r>
            <a:rPr lang="en-US" sz="1200" kern="1200" dirty="0" err="1"/>
            <a:t>içerebilir</a:t>
          </a:r>
          <a:r>
            <a:rPr lang="en-US" sz="1200" kern="1200" dirty="0"/>
            <a:t>. </a:t>
          </a:r>
          <a:r>
            <a:rPr lang="tr-TR" sz="1200" kern="1200" dirty="0"/>
            <a:t> </a:t>
          </a:r>
          <a:r>
            <a:rPr lang="en-US" sz="1200" kern="1200" dirty="0"/>
            <a:t>Veri </a:t>
          </a:r>
          <a:r>
            <a:rPr lang="en-US" sz="1200" kern="1200" dirty="0" err="1"/>
            <a:t>toplama</a:t>
          </a:r>
          <a:r>
            <a:rPr lang="en-US" sz="1200" kern="1200" dirty="0"/>
            <a:t>, </a:t>
          </a:r>
          <a:r>
            <a:rPr lang="en-US" sz="1200" kern="1200" dirty="0" err="1"/>
            <a:t>araştırmanın</a:t>
          </a:r>
          <a:r>
            <a:rPr lang="en-US" sz="1200" kern="1200" dirty="0"/>
            <a:t> </a:t>
          </a:r>
          <a:r>
            <a:rPr lang="en-US" sz="1200" kern="1200" dirty="0" err="1"/>
            <a:t>objektifliğini</a:t>
          </a:r>
          <a:r>
            <a:rPr lang="en-US" sz="1200" kern="1200" dirty="0"/>
            <a:t> </a:t>
          </a:r>
          <a:r>
            <a:rPr lang="en-US" sz="1200" kern="1200" dirty="0" err="1"/>
            <a:t>korumak</a:t>
          </a:r>
          <a:r>
            <a:rPr lang="en-US" sz="1200" kern="1200" dirty="0"/>
            <a:t> </a:t>
          </a:r>
          <a:r>
            <a:rPr lang="en-US" sz="1200" kern="1200" dirty="0" err="1"/>
            <a:t>ve</a:t>
          </a:r>
          <a:r>
            <a:rPr lang="en-US" sz="1200" kern="1200" dirty="0"/>
            <a:t> </a:t>
          </a:r>
          <a:r>
            <a:rPr lang="en-US" sz="1200" kern="1200" dirty="0" err="1"/>
            <a:t>sonuçların</a:t>
          </a:r>
          <a:r>
            <a:rPr lang="en-US" sz="1200" kern="1200" dirty="0"/>
            <a:t> </a:t>
          </a:r>
          <a:r>
            <a:rPr lang="en-US" sz="1200" kern="1200" dirty="0" err="1"/>
            <a:t>güvenilirliğini</a:t>
          </a:r>
          <a:r>
            <a:rPr lang="en-US" sz="1200" kern="1200" dirty="0"/>
            <a:t> </a:t>
          </a:r>
          <a:r>
            <a:rPr lang="en-US" sz="1200" kern="1200" dirty="0" err="1"/>
            <a:t>sağlamak</a:t>
          </a:r>
          <a:r>
            <a:rPr lang="en-US" sz="1200" kern="1200" dirty="0"/>
            <a:t> </a:t>
          </a:r>
          <a:r>
            <a:rPr lang="en-US" sz="1200" kern="1200" dirty="0" err="1"/>
            <a:t>için</a:t>
          </a:r>
          <a:r>
            <a:rPr lang="en-US" sz="1200" kern="1200" dirty="0"/>
            <a:t> </a:t>
          </a:r>
          <a:r>
            <a:rPr lang="en-US" sz="1200" kern="1200" dirty="0" err="1"/>
            <a:t>büyük</a:t>
          </a:r>
          <a:r>
            <a:rPr lang="en-US" sz="1200" kern="1200" dirty="0"/>
            <a:t> </a:t>
          </a:r>
          <a:r>
            <a:rPr lang="en-US" sz="1200" kern="1200" dirty="0" err="1"/>
            <a:t>bir</a:t>
          </a:r>
          <a:r>
            <a:rPr lang="en-US" sz="1200" kern="1200" dirty="0"/>
            <a:t> </a:t>
          </a:r>
          <a:r>
            <a:rPr lang="en-US" sz="1200" kern="1200" dirty="0" err="1"/>
            <a:t>titizlik</a:t>
          </a:r>
          <a:r>
            <a:rPr lang="en-US" sz="1200" kern="1200" dirty="0"/>
            <a:t> </a:t>
          </a:r>
          <a:r>
            <a:rPr lang="en-US" sz="1200" kern="1200" dirty="0" err="1"/>
            <a:t>gerektirir</a:t>
          </a:r>
          <a:r>
            <a:rPr lang="en-US" sz="1200" kern="1200" dirty="0"/>
            <a:t>.</a:t>
          </a:r>
        </a:p>
      </dsp:txBody>
      <dsp:txXfrm>
        <a:off x="36955" y="805392"/>
        <a:ext cx="8465213" cy="683115"/>
      </dsp:txXfrm>
    </dsp:sp>
    <dsp:sp modelId="{19338F9E-8378-46DE-93E4-328CCAAB2DA1}">
      <dsp:nvSpPr>
        <dsp:cNvPr id="0" name=""/>
        <dsp:cNvSpPr/>
      </dsp:nvSpPr>
      <dsp:spPr>
        <a:xfrm>
          <a:off x="0" y="1536094"/>
          <a:ext cx="8539123" cy="757025"/>
        </a:xfrm>
        <a:prstGeom prst="roundRect">
          <a:avLst/>
        </a:prstGeom>
        <a:gradFill rotWithShape="0">
          <a:gsLst>
            <a:gs pos="0">
              <a:schemeClr val="accent1">
                <a:shade val="50000"/>
                <a:hueOff val="-318141"/>
                <a:satOff val="3014"/>
                <a:lumOff val="22666"/>
                <a:alphaOff val="0"/>
                <a:tint val="97000"/>
                <a:satMod val="100000"/>
                <a:lumMod val="102000"/>
              </a:schemeClr>
            </a:gs>
            <a:gs pos="50000">
              <a:schemeClr val="accent1">
                <a:shade val="50000"/>
                <a:hueOff val="-318141"/>
                <a:satOff val="3014"/>
                <a:lumOff val="22666"/>
                <a:alphaOff val="0"/>
                <a:shade val="100000"/>
                <a:satMod val="103000"/>
                <a:lumMod val="100000"/>
              </a:schemeClr>
            </a:gs>
            <a:gs pos="100000">
              <a:schemeClr val="accent1">
                <a:shade val="50000"/>
                <a:hueOff val="-318141"/>
                <a:satOff val="3014"/>
                <a:lumOff val="22666"/>
                <a:alphaOff val="0"/>
                <a:shade val="93000"/>
                <a:satMod val="11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t>Veri </a:t>
          </a:r>
          <a:r>
            <a:rPr lang="en-US" sz="1200" kern="1200" dirty="0" err="1"/>
            <a:t>Analizi</a:t>
          </a:r>
          <a:r>
            <a:rPr lang="en-US" sz="1200" kern="1200" dirty="0"/>
            <a:t>:</a:t>
          </a:r>
        </a:p>
      </dsp:txBody>
      <dsp:txXfrm>
        <a:off x="36955" y="1573049"/>
        <a:ext cx="8465213" cy="683115"/>
      </dsp:txXfrm>
    </dsp:sp>
    <dsp:sp modelId="{E8784A0E-17F4-4BA7-9827-A25A88A91E1D}">
      <dsp:nvSpPr>
        <dsp:cNvPr id="0" name=""/>
        <dsp:cNvSpPr/>
      </dsp:nvSpPr>
      <dsp:spPr>
        <a:xfrm>
          <a:off x="0" y="2303751"/>
          <a:ext cx="8539123" cy="757025"/>
        </a:xfrm>
        <a:prstGeom prst="roundRect">
          <a:avLst/>
        </a:prstGeom>
        <a:gradFill rotWithShape="0">
          <a:gsLst>
            <a:gs pos="0">
              <a:schemeClr val="accent1">
                <a:shade val="50000"/>
                <a:hueOff val="-477212"/>
                <a:satOff val="4520"/>
                <a:lumOff val="33999"/>
                <a:alphaOff val="0"/>
                <a:tint val="97000"/>
                <a:satMod val="100000"/>
                <a:lumMod val="102000"/>
              </a:schemeClr>
            </a:gs>
            <a:gs pos="50000">
              <a:schemeClr val="accent1">
                <a:shade val="50000"/>
                <a:hueOff val="-477212"/>
                <a:satOff val="4520"/>
                <a:lumOff val="33999"/>
                <a:alphaOff val="0"/>
                <a:shade val="100000"/>
                <a:satMod val="103000"/>
                <a:lumMod val="100000"/>
              </a:schemeClr>
            </a:gs>
            <a:gs pos="100000">
              <a:schemeClr val="accent1">
                <a:shade val="50000"/>
                <a:hueOff val="-477212"/>
                <a:satOff val="4520"/>
                <a:lumOff val="33999"/>
                <a:alphaOff val="0"/>
                <a:shade val="93000"/>
                <a:satMod val="11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err="1"/>
            <a:t>Toplanan</a:t>
          </a:r>
          <a:r>
            <a:rPr lang="en-US" sz="1200" kern="1200" dirty="0"/>
            <a:t> </a:t>
          </a:r>
          <a:r>
            <a:rPr lang="en-US" sz="1200" kern="1200" dirty="0" err="1"/>
            <a:t>veriler</a:t>
          </a:r>
          <a:r>
            <a:rPr lang="en-US" sz="1200" kern="1200" dirty="0"/>
            <a:t>, </a:t>
          </a:r>
          <a:r>
            <a:rPr lang="en-US" sz="1200" kern="1200" dirty="0" err="1"/>
            <a:t>belirlenen</a:t>
          </a:r>
          <a:r>
            <a:rPr lang="en-US" sz="1200" kern="1200" dirty="0"/>
            <a:t> </a:t>
          </a:r>
          <a:r>
            <a:rPr lang="en-US" sz="1200" kern="1200" dirty="0" err="1"/>
            <a:t>araştırma</a:t>
          </a:r>
          <a:r>
            <a:rPr lang="en-US" sz="1200" kern="1200" dirty="0"/>
            <a:t> </a:t>
          </a:r>
          <a:r>
            <a:rPr lang="en-US" sz="1200" kern="1200" dirty="0" err="1"/>
            <a:t>sorularına</a:t>
          </a:r>
          <a:r>
            <a:rPr lang="en-US" sz="1200" kern="1200" dirty="0"/>
            <a:t> </a:t>
          </a:r>
          <a:r>
            <a:rPr lang="en-US" sz="1200" kern="1200" dirty="0" err="1"/>
            <a:t>yanıt</a:t>
          </a:r>
          <a:r>
            <a:rPr lang="en-US" sz="1200" kern="1200" dirty="0"/>
            <a:t> </a:t>
          </a:r>
          <a:r>
            <a:rPr lang="en-US" sz="1200" kern="1200" dirty="0" err="1"/>
            <a:t>vermek</a:t>
          </a:r>
          <a:r>
            <a:rPr lang="en-US" sz="1200" kern="1200" dirty="0"/>
            <a:t> </a:t>
          </a:r>
          <a:r>
            <a:rPr lang="en-US" sz="1200" kern="1200" dirty="0" err="1"/>
            <a:t>üzere</a:t>
          </a:r>
          <a:r>
            <a:rPr lang="en-US" sz="1200" kern="1200" dirty="0"/>
            <a:t> </a:t>
          </a:r>
          <a:r>
            <a:rPr lang="en-US" sz="1200" kern="1200" dirty="0" err="1"/>
            <a:t>analiz</a:t>
          </a:r>
          <a:r>
            <a:rPr lang="en-US" sz="1200" kern="1200" dirty="0"/>
            <a:t> </a:t>
          </a:r>
          <a:r>
            <a:rPr lang="en-US" sz="1200" kern="1200" dirty="0" err="1"/>
            <a:t>edilmektedir</a:t>
          </a:r>
          <a:r>
            <a:rPr lang="en-US" sz="1200" kern="1200" dirty="0"/>
            <a:t>. Bu </a:t>
          </a:r>
          <a:r>
            <a:rPr lang="en-US" sz="1200" kern="1200" dirty="0" err="1"/>
            <a:t>aşama</a:t>
          </a:r>
          <a:r>
            <a:rPr lang="en-US" sz="1200" kern="1200" dirty="0"/>
            <a:t> </a:t>
          </a:r>
          <a:r>
            <a:rPr lang="en-US" sz="1200" kern="1200" dirty="0" err="1"/>
            <a:t>istatistiksel</a:t>
          </a:r>
          <a:r>
            <a:rPr lang="en-US" sz="1200" kern="1200" dirty="0"/>
            <a:t> </a:t>
          </a:r>
          <a:r>
            <a:rPr lang="en-US" sz="1200" kern="1200" dirty="0" err="1"/>
            <a:t>metotları</a:t>
          </a:r>
          <a:r>
            <a:rPr lang="en-US" sz="1200" kern="1200" dirty="0"/>
            <a:t>, </a:t>
          </a:r>
          <a:r>
            <a:rPr lang="en-US" sz="1200" kern="1200" dirty="0" err="1"/>
            <a:t>nitel</a:t>
          </a:r>
          <a:r>
            <a:rPr lang="en-US" sz="1200" kern="1200" dirty="0"/>
            <a:t> </a:t>
          </a:r>
          <a:r>
            <a:rPr lang="en-US" sz="1200" kern="1200" dirty="0" err="1"/>
            <a:t>analiz</a:t>
          </a:r>
          <a:r>
            <a:rPr lang="en-US" sz="1200" kern="1200" dirty="0"/>
            <a:t> </a:t>
          </a:r>
          <a:r>
            <a:rPr lang="en-US" sz="1200" kern="1200" dirty="0" err="1"/>
            <a:t>tekniklerini</a:t>
          </a:r>
          <a:r>
            <a:rPr lang="en-US" sz="1200" kern="1200" dirty="0"/>
            <a:t> </a:t>
          </a:r>
          <a:r>
            <a:rPr lang="en-US" sz="1200" kern="1200" dirty="0" err="1"/>
            <a:t>veya</a:t>
          </a:r>
          <a:r>
            <a:rPr lang="en-US" sz="1200" kern="1200" dirty="0"/>
            <a:t> </a:t>
          </a:r>
          <a:r>
            <a:rPr lang="en-US" sz="1200" kern="1200" dirty="0" err="1"/>
            <a:t>karışık</a:t>
          </a:r>
          <a:r>
            <a:rPr lang="en-US" sz="1200" kern="1200" dirty="0"/>
            <a:t> </a:t>
          </a:r>
          <a:r>
            <a:rPr lang="en-US" sz="1200" kern="1200" dirty="0" err="1"/>
            <a:t>yöntem</a:t>
          </a:r>
          <a:r>
            <a:rPr lang="en-US" sz="1200" kern="1200" dirty="0"/>
            <a:t> </a:t>
          </a:r>
          <a:r>
            <a:rPr lang="en-US" sz="1200" kern="1200" dirty="0" err="1"/>
            <a:t>yaklaşımlarını</a:t>
          </a:r>
          <a:r>
            <a:rPr lang="en-US" sz="1200" kern="1200" dirty="0"/>
            <a:t> </a:t>
          </a:r>
          <a:r>
            <a:rPr lang="en-US" sz="1200" kern="1200" dirty="0" err="1"/>
            <a:t>içerebilir</a:t>
          </a:r>
          <a:r>
            <a:rPr lang="en-US" sz="1200" kern="1200" dirty="0"/>
            <a:t>. </a:t>
          </a:r>
          <a:r>
            <a:rPr lang="en-US" sz="1200" kern="1200" dirty="0" err="1"/>
            <a:t>Verilerin</a:t>
          </a:r>
          <a:r>
            <a:rPr lang="en-US" sz="1200" kern="1200" dirty="0"/>
            <a:t> </a:t>
          </a:r>
          <a:r>
            <a:rPr lang="en-US" sz="1200" kern="1200" dirty="0" err="1"/>
            <a:t>analizi</a:t>
          </a:r>
          <a:r>
            <a:rPr lang="en-US" sz="1200" kern="1200" dirty="0"/>
            <a:t>, </a:t>
          </a:r>
          <a:r>
            <a:rPr lang="en-US" sz="1200" kern="1200" dirty="0" err="1"/>
            <a:t>araştırmacının</a:t>
          </a:r>
          <a:r>
            <a:rPr lang="en-US" sz="1200" kern="1200" dirty="0"/>
            <a:t> </a:t>
          </a:r>
          <a:r>
            <a:rPr lang="en-US" sz="1200" kern="1200" dirty="0" err="1"/>
            <a:t>verilerdeki</a:t>
          </a:r>
          <a:r>
            <a:rPr lang="en-US" sz="1200" kern="1200" dirty="0"/>
            <a:t> </a:t>
          </a:r>
          <a:r>
            <a:rPr lang="en-US" sz="1200" kern="1200" dirty="0" err="1"/>
            <a:t>örüntüleri</a:t>
          </a:r>
          <a:r>
            <a:rPr lang="en-US" sz="1200" kern="1200" dirty="0"/>
            <a:t>, </a:t>
          </a:r>
          <a:r>
            <a:rPr lang="en-US" sz="1200" kern="1200" dirty="0" err="1"/>
            <a:t>ilişkileri</a:t>
          </a:r>
          <a:r>
            <a:rPr lang="en-US" sz="1200" kern="1200" dirty="0"/>
            <a:t> </a:t>
          </a:r>
          <a:r>
            <a:rPr lang="en-US" sz="1200" kern="1200" dirty="0" err="1"/>
            <a:t>ve</a:t>
          </a:r>
          <a:r>
            <a:rPr lang="en-US" sz="1200" kern="1200" dirty="0"/>
            <a:t> </a:t>
          </a:r>
          <a:r>
            <a:rPr lang="en-US" sz="1200" kern="1200" dirty="0" err="1"/>
            <a:t>trendleri</a:t>
          </a:r>
          <a:r>
            <a:rPr lang="en-US" sz="1200" kern="1200" dirty="0"/>
            <a:t> </a:t>
          </a:r>
          <a:r>
            <a:rPr lang="en-US" sz="1200" kern="1200" dirty="0" err="1"/>
            <a:t>keşfetmesine</a:t>
          </a:r>
          <a:r>
            <a:rPr lang="en-US" sz="1200" kern="1200" dirty="0"/>
            <a:t> </a:t>
          </a:r>
          <a:r>
            <a:rPr lang="en-US" sz="1200" kern="1200" dirty="0" err="1"/>
            <a:t>olanak</a:t>
          </a:r>
          <a:r>
            <a:rPr lang="en-US" sz="1200" kern="1200" dirty="0"/>
            <a:t> </a:t>
          </a:r>
          <a:r>
            <a:rPr lang="en-US" sz="1200" kern="1200" dirty="0" err="1"/>
            <a:t>tanımaktadır</a:t>
          </a:r>
          <a:r>
            <a:rPr lang="en-US" sz="1200" kern="1200" dirty="0"/>
            <a:t>.</a:t>
          </a:r>
        </a:p>
      </dsp:txBody>
      <dsp:txXfrm>
        <a:off x="36955" y="2340706"/>
        <a:ext cx="8465213" cy="683115"/>
      </dsp:txXfrm>
    </dsp:sp>
    <dsp:sp modelId="{24DBA7AA-46DC-45D2-985B-E3A49F0053B5}">
      <dsp:nvSpPr>
        <dsp:cNvPr id="0" name=""/>
        <dsp:cNvSpPr/>
      </dsp:nvSpPr>
      <dsp:spPr>
        <a:xfrm>
          <a:off x="0" y="3071408"/>
          <a:ext cx="8539123" cy="757025"/>
        </a:xfrm>
        <a:prstGeom prst="roundRect">
          <a:avLst/>
        </a:prstGeom>
        <a:gradFill rotWithShape="0">
          <a:gsLst>
            <a:gs pos="0">
              <a:schemeClr val="accent1">
                <a:shade val="50000"/>
                <a:hueOff val="-636283"/>
                <a:satOff val="6027"/>
                <a:lumOff val="45332"/>
                <a:alphaOff val="0"/>
                <a:tint val="97000"/>
                <a:satMod val="100000"/>
                <a:lumMod val="102000"/>
              </a:schemeClr>
            </a:gs>
            <a:gs pos="50000">
              <a:schemeClr val="accent1">
                <a:shade val="50000"/>
                <a:hueOff val="-636283"/>
                <a:satOff val="6027"/>
                <a:lumOff val="45332"/>
                <a:alphaOff val="0"/>
                <a:shade val="100000"/>
                <a:satMod val="103000"/>
                <a:lumMod val="100000"/>
              </a:schemeClr>
            </a:gs>
            <a:gs pos="100000">
              <a:schemeClr val="accent1">
                <a:shade val="50000"/>
                <a:hueOff val="-636283"/>
                <a:satOff val="6027"/>
                <a:lumOff val="45332"/>
                <a:alphaOff val="0"/>
                <a:shade val="93000"/>
                <a:satMod val="11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e. Sonuçların Yorumlanması:</a:t>
          </a:r>
        </a:p>
      </dsp:txBody>
      <dsp:txXfrm>
        <a:off x="36955" y="3108363"/>
        <a:ext cx="8465213" cy="683115"/>
      </dsp:txXfrm>
    </dsp:sp>
    <dsp:sp modelId="{6A1F232C-B72B-4A72-8A38-EF70ED99FFDB}">
      <dsp:nvSpPr>
        <dsp:cNvPr id="0" name=""/>
        <dsp:cNvSpPr/>
      </dsp:nvSpPr>
      <dsp:spPr>
        <a:xfrm>
          <a:off x="0" y="3839065"/>
          <a:ext cx="8539123" cy="757025"/>
        </a:xfrm>
        <a:prstGeom prst="roundRect">
          <a:avLst/>
        </a:prstGeom>
        <a:gradFill rotWithShape="0">
          <a:gsLst>
            <a:gs pos="0">
              <a:schemeClr val="accent1">
                <a:shade val="50000"/>
                <a:hueOff val="-477212"/>
                <a:satOff val="4520"/>
                <a:lumOff val="33999"/>
                <a:alphaOff val="0"/>
                <a:tint val="97000"/>
                <a:satMod val="100000"/>
                <a:lumMod val="102000"/>
              </a:schemeClr>
            </a:gs>
            <a:gs pos="50000">
              <a:schemeClr val="accent1">
                <a:shade val="50000"/>
                <a:hueOff val="-477212"/>
                <a:satOff val="4520"/>
                <a:lumOff val="33999"/>
                <a:alphaOff val="0"/>
                <a:shade val="100000"/>
                <a:satMod val="103000"/>
                <a:lumMod val="100000"/>
              </a:schemeClr>
            </a:gs>
            <a:gs pos="100000">
              <a:schemeClr val="accent1">
                <a:shade val="50000"/>
                <a:hueOff val="-477212"/>
                <a:satOff val="4520"/>
                <a:lumOff val="33999"/>
                <a:alphaOff val="0"/>
                <a:shade val="93000"/>
                <a:satMod val="11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t>Elde </a:t>
          </a:r>
          <a:r>
            <a:rPr lang="en-US" sz="1200" kern="1200" dirty="0" err="1"/>
            <a:t>edilen</a:t>
          </a:r>
          <a:r>
            <a:rPr lang="en-US" sz="1200" kern="1200" dirty="0"/>
            <a:t> </a:t>
          </a:r>
          <a:r>
            <a:rPr lang="en-US" sz="1200" kern="1200" dirty="0" err="1"/>
            <a:t>bulgular</a:t>
          </a:r>
          <a:r>
            <a:rPr lang="en-US" sz="1200" kern="1200" dirty="0"/>
            <a:t>, </a:t>
          </a:r>
          <a:r>
            <a:rPr lang="en-US" sz="1200" kern="1200" dirty="0" err="1"/>
            <a:t>araştırma</a:t>
          </a:r>
          <a:r>
            <a:rPr lang="en-US" sz="1200" kern="1200" dirty="0"/>
            <a:t> </a:t>
          </a:r>
          <a:r>
            <a:rPr lang="en-US" sz="1200" kern="1200" dirty="0" err="1"/>
            <a:t>sorularının</a:t>
          </a:r>
          <a:r>
            <a:rPr lang="en-US" sz="1200" kern="1200" dirty="0"/>
            <a:t> </a:t>
          </a:r>
          <a:r>
            <a:rPr lang="en-US" sz="1200" kern="1200" dirty="0" err="1"/>
            <a:t>veya</a:t>
          </a:r>
          <a:r>
            <a:rPr lang="en-US" sz="1200" kern="1200" dirty="0"/>
            <a:t> </a:t>
          </a:r>
          <a:r>
            <a:rPr lang="en-US" sz="1200" kern="1200" dirty="0" err="1"/>
            <a:t>hipotezlerin</a:t>
          </a:r>
          <a:r>
            <a:rPr lang="en-US" sz="1200" kern="1200" dirty="0"/>
            <a:t> </a:t>
          </a:r>
          <a:r>
            <a:rPr lang="en-US" sz="1200" kern="1200" dirty="0" err="1"/>
            <a:t>ışığında</a:t>
          </a:r>
          <a:r>
            <a:rPr lang="en-US" sz="1200" kern="1200" dirty="0"/>
            <a:t> </a:t>
          </a:r>
          <a:r>
            <a:rPr lang="en-US" sz="1200" kern="1200" dirty="0" err="1"/>
            <a:t>yorumlanmaktadır</a:t>
          </a:r>
          <a:r>
            <a:rPr lang="en-US" sz="1200" kern="1200" dirty="0"/>
            <a:t>. </a:t>
          </a:r>
          <a:r>
            <a:rPr lang="en-US" sz="1200" kern="1200" dirty="0" err="1"/>
            <a:t>Araştırmacı</a:t>
          </a:r>
          <a:r>
            <a:rPr lang="en-US" sz="1200" kern="1200" dirty="0"/>
            <a:t>, </a:t>
          </a:r>
          <a:r>
            <a:rPr lang="en-US" sz="1200" kern="1200" dirty="0" err="1"/>
            <a:t>sonuçların</a:t>
          </a:r>
          <a:r>
            <a:rPr lang="en-US" sz="1200" kern="1200" dirty="0"/>
            <a:t> ne </a:t>
          </a:r>
          <a:r>
            <a:rPr lang="en-US" sz="1200" kern="1200" dirty="0" err="1"/>
            <a:t>anlama</a:t>
          </a:r>
          <a:r>
            <a:rPr lang="en-US" sz="1200" kern="1200" dirty="0"/>
            <a:t> </a:t>
          </a:r>
          <a:r>
            <a:rPr lang="en-US" sz="1200" kern="1200" dirty="0" err="1"/>
            <a:t>geldiğini</a:t>
          </a:r>
          <a:r>
            <a:rPr lang="en-US" sz="1200" kern="1200" dirty="0"/>
            <a:t>, </a:t>
          </a:r>
          <a:r>
            <a:rPr lang="en-US" sz="1200" kern="1200" dirty="0" err="1"/>
            <a:t>teorilerle</a:t>
          </a:r>
          <a:r>
            <a:rPr lang="en-US" sz="1200" kern="1200" dirty="0"/>
            <a:t> </a:t>
          </a:r>
          <a:r>
            <a:rPr lang="en-US" sz="1200" kern="1200" dirty="0" err="1"/>
            <a:t>nasıl</a:t>
          </a:r>
          <a:r>
            <a:rPr lang="en-US" sz="1200" kern="1200" dirty="0"/>
            <a:t> </a:t>
          </a:r>
          <a:r>
            <a:rPr lang="en-US" sz="1200" kern="1200" dirty="0" err="1"/>
            <a:t>ilişkilendirilebileceğini</a:t>
          </a:r>
          <a:r>
            <a:rPr lang="en-US" sz="1200" kern="1200" dirty="0"/>
            <a:t> </a:t>
          </a:r>
          <a:r>
            <a:rPr lang="en-US" sz="1200" kern="1200" dirty="0" err="1"/>
            <a:t>ve</a:t>
          </a:r>
          <a:r>
            <a:rPr lang="en-US" sz="1200" kern="1200" dirty="0"/>
            <a:t> </a:t>
          </a:r>
          <a:r>
            <a:rPr lang="en-US" sz="1200" kern="1200" dirty="0" err="1"/>
            <a:t>varsa</a:t>
          </a:r>
          <a:r>
            <a:rPr lang="en-US" sz="1200" kern="1200" dirty="0"/>
            <a:t> </a:t>
          </a:r>
          <a:r>
            <a:rPr lang="en-US" sz="1200" kern="1200" dirty="0" err="1"/>
            <a:t>sınırlamalarını</a:t>
          </a:r>
          <a:r>
            <a:rPr lang="en-US" sz="1200" kern="1200" dirty="0"/>
            <a:t> </a:t>
          </a:r>
          <a:r>
            <a:rPr lang="en-US" sz="1200" kern="1200" dirty="0" err="1"/>
            <a:t>tartışır</a:t>
          </a:r>
          <a:r>
            <a:rPr lang="en-US" sz="1200" kern="1200" dirty="0"/>
            <a:t>. Elde </a:t>
          </a:r>
          <a:r>
            <a:rPr lang="en-US" sz="1200" kern="1200" dirty="0" err="1"/>
            <a:t>edilen</a:t>
          </a:r>
          <a:r>
            <a:rPr lang="en-US" sz="1200" kern="1200" dirty="0"/>
            <a:t> </a:t>
          </a:r>
          <a:r>
            <a:rPr lang="en-US" sz="1200" kern="1200" dirty="0" err="1"/>
            <a:t>sonuçların</a:t>
          </a:r>
          <a:r>
            <a:rPr lang="en-US" sz="1200" kern="1200" dirty="0"/>
            <a:t> </a:t>
          </a:r>
          <a:r>
            <a:rPr lang="en-US" sz="1200" kern="1200" dirty="0" err="1"/>
            <a:t>daha</a:t>
          </a:r>
          <a:r>
            <a:rPr lang="en-US" sz="1200" kern="1200" dirty="0"/>
            <a:t> </a:t>
          </a:r>
          <a:r>
            <a:rPr lang="en-US" sz="1200" kern="1200" dirty="0" err="1"/>
            <a:t>geniş</a:t>
          </a:r>
          <a:r>
            <a:rPr lang="en-US" sz="1200" kern="1200" dirty="0"/>
            <a:t> </a:t>
          </a:r>
          <a:r>
            <a:rPr lang="en-US" sz="1200" kern="1200" dirty="0" err="1"/>
            <a:t>bir</a:t>
          </a:r>
          <a:r>
            <a:rPr lang="en-US" sz="1200" kern="1200" dirty="0"/>
            <a:t> </a:t>
          </a:r>
          <a:r>
            <a:rPr lang="en-US" sz="1200" kern="1200" dirty="0" err="1"/>
            <a:t>bağlamdaki</a:t>
          </a:r>
          <a:r>
            <a:rPr lang="en-US" sz="1200" kern="1200" dirty="0"/>
            <a:t> </a:t>
          </a:r>
          <a:r>
            <a:rPr lang="en-US" sz="1200" kern="1200" dirty="0" err="1"/>
            <a:t>uygulanabilirliği</a:t>
          </a:r>
          <a:r>
            <a:rPr lang="en-US" sz="1200" kern="1200" dirty="0"/>
            <a:t> </a:t>
          </a:r>
          <a:r>
            <a:rPr lang="en-US" sz="1200" kern="1200" dirty="0" err="1"/>
            <a:t>ve</a:t>
          </a:r>
          <a:r>
            <a:rPr lang="en-US" sz="1200" kern="1200" dirty="0"/>
            <a:t> </a:t>
          </a:r>
          <a:r>
            <a:rPr lang="en-US" sz="1200" kern="1200" dirty="0" err="1"/>
            <a:t>önemi</a:t>
          </a:r>
          <a:r>
            <a:rPr lang="en-US" sz="1200" kern="1200" dirty="0"/>
            <a:t> de </a:t>
          </a:r>
          <a:r>
            <a:rPr lang="en-US" sz="1200" kern="1200" dirty="0" err="1"/>
            <a:t>değerlendirilmektedir</a:t>
          </a:r>
          <a:r>
            <a:rPr lang="en-US" sz="1200" kern="1200" dirty="0"/>
            <a:t>.</a:t>
          </a:r>
        </a:p>
      </dsp:txBody>
      <dsp:txXfrm>
        <a:off x="36955" y="3876020"/>
        <a:ext cx="8465213" cy="683115"/>
      </dsp:txXfrm>
    </dsp:sp>
    <dsp:sp modelId="{5131778A-7C3D-42A9-9AFD-8064B5A19E52}">
      <dsp:nvSpPr>
        <dsp:cNvPr id="0" name=""/>
        <dsp:cNvSpPr/>
      </dsp:nvSpPr>
      <dsp:spPr>
        <a:xfrm>
          <a:off x="0" y="4606722"/>
          <a:ext cx="8539123" cy="757025"/>
        </a:xfrm>
        <a:prstGeom prst="roundRect">
          <a:avLst/>
        </a:prstGeom>
        <a:gradFill rotWithShape="0">
          <a:gsLst>
            <a:gs pos="0">
              <a:schemeClr val="accent1">
                <a:shade val="50000"/>
                <a:hueOff val="-318141"/>
                <a:satOff val="3014"/>
                <a:lumOff val="22666"/>
                <a:alphaOff val="0"/>
                <a:tint val="97000"/>
                <a:satMod val="100000"/>
                <a:lumMod val="102000"/>
              </a:schemeClr>
            </a:gs>
            <a:gs pos="50000">
              <a:schemeClr val="accent1">
                <a:shade val="50000"/>
                <a:hueOff val="-318141"/>
                <a:satOff val="3014"/>
                <a:lumOff val="22666"/>
                <a:alphaOff val="0"/>
                <a:shade val="100000"/>
                <a:satMod val="103000"/>
                <a:lumMod val="100000"/>
              </a:schemeClr>
            </a:gs>
            <a:gs pos="100000">
              <a:schemeClr val="accent1">
                <a:shade val="50000"/>
                <a:hueOff val="-318141"/>
                <a:satOff val="3014"/>
                <a:lumOff val="22666"/>
                <a:alphaOff val="0"/>
                <a:shade val="93000"/>
                <a:satMod val="11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a:t>f. Raporlaştırma:</a:t>
          </a:r>
        </a:p>
      </dsp:txBody>
      <dsp:txXfrm>
        <a:off x="36955" y="4643677"/>
        <a:ext cx="8465213" cy="683115"/>
      </dsp:txXfrm>
    </dsp:sp>
    <dsp:sp modelId="{71AD8D33-A5C2-4E24-9689-7046635BC204}">
      <dsp:nvSpPr>
        <dsp:cNvPr id="0" name=""/>
        <dsp:cNvSpPr/>
      </dsp:nvSpPr>
      <dsp:spPr>
        <a:xfrm>
          <a:off x="0" y="5374380"/>
          <a:ext cx="8539123" cy="757025"/>
        </a:xfrm>
        <a:prstGeom prst="roundRect">
          <a:avLst/>
        </a:prstGeom>
        <a:gradFill rotWithShape="0">
          <a:gsLst>
            <a:gs pos="0">
              <a:schemeClr val="accent1">
                <a:shade val="50000"/>
                <a:hueOff val="-159071"/>
                <a:satOff val="1507"/>
                <a:lumOff val="11333"/>
                <a:alphaOff val="0"/>
                <a:tint val="97000"/>
                <a:satMod val="100000"/>
                <a:lumMod val="102000"/>
              </a:schemeClr>
            </a:gs>
            <a:gs pos="50000">
              <a:schemeClr val="accent1">
                <a:shade val="50000"/>
                <a:hueOff val="-159071"/>
                <a:satOff val="1507"/>
                <a:lumOff val="11333"/>
                <a:alphaOff val="0"/>
                <a:shade val="100000"/>
                <a:satMod val="103000"/>
                <a:lumMod val="100000"/>
              </a:schemeClr>
            </a:gs>
            <a:gs pos="100000">
              <a:schemeClr val="accent1">
                <a:shade val="50000"/>
                <a:hueOff val="-159071"/>
                <a:satOff val="1507"/>
                <a:lumOff val="11333"/>
                <a:alphaOff val="0"/>
                <a:shade val="93000"/>
                <a:satMod val="11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t>son </a:t>
          </a:r>
          <a:r>
            <a:rPr lang="en-US" sz="1200" kern="1200" dirty="0" err="1"/>
            <a:t>aşamasıdır</a:t>
          </a:r>
          <a:r>
            <a:rPr lang="en-US" sz="1200" kern="1200" dirty="0"/>
            <a:t>; problem </a:t>
          </a:r>
          <a:r>
            <a:rPr lang="en-US" sz="1200" kern="1200" dirty="0" err="1"/>
            <a:t>çözümünün</a:t>
          </a:r>
          <a:r>
            <a:rPr lang="en-US" sz="1200" kern="1200" dirty="0"/>
            <a:t> </a:t>
          </a:r>
          <a:r>
            <a:rPr lang="en-US" sz="1200" kern="1200" dirty="0" err="1"/>
            <a:t>uygulanması</a:t>
          </a:r>
          <a:r>
            <a:rPr lang="en-US" sz="1200" kern="1200" dirty="0"/>
            <a:t>, </a:t>
          </a:r>
          <a:r>
            <a:rPr lang="en-US" sz="1200" kern="1200" dirty="0" err="1"/>
            <a:t>sonuçların</a:t>
          </a:r>
          <a:r>
            <a:rPr lang="en-US" sz="1200" kern="1200" dirty="0"/>
            <a:t> </a:t>
          </a:r>
          <a:r>
            <a:rPr lang="en-US" sz="1200" kern="1200" dirty="0" err="1"/>
            <a:t>gerçek</a:t>
          </a:r>
          <a:r>
            <a:rPr lang="en-US" sz="1200" kern="1200" dirty="0"/>
            <a:t> </a:t>
          </a:r>
          <a:r>
            <a:rPr lang="en-US" sz="1200" kern="1200" dirty="0" err="1"/>
            <a:t>hayatta</a:t>
          </a:r>
          <a:r>
            <a:rPr lang="en-US" sz="1200" kern="1200" dirty="0"/>
            <a:t> </a:t>
          </a:r>
          <a:r>
            <a:rPr lang="en-US" sz="1200" kern="1200" dirty="0" err="1"/>
            <a:t>değerlendirilmesini</a:t>
          </a:r>
          <a:r>
            <a:rPr lang="en-US" sz="1200" kern="1200" dirty="0"/>
            <a:t> </a:t>
          </a:r>
          <a:r>
            <a:rPr lang="en-US" sz="1200" kern="1200" dirty="0" err="1"/>
            <a:t>sağlamakla</a:t>
          </a:r>
          <a:r>
            <a:rPr lang="en-US" sz="1200" kern="1200" dirty="0"/>
            <a:t> </a:t>
          </a:r>
          <a:r>
            <a:rPr lang="en-US" sz="1200" kern="1200" dirty="0" err="1"/>
            <a:t>birlikte</a:t>
          </a:r>
          <a:r>
            <a:rPr lang="en-US" sz="1200" kern="1200" dirty="0"/>
            <a:t>, </a:t>
          </a:r>
          <a:r>
            <a:rPr lang="en-US" sz="1200" kern="1200" dirty="0" err="1"/>
            <a:t>araştırmanın</a:t>
          </a:r>
          <a:r>
            <a:rPr lang="en-US" sz="1200" kern="1200" dirty="0"/>
            <a:t> </a:t>
          </a:r>
          <a:r>
            <a:rPr lang="en-US" sz="1200" kern="1200" dirty="0" err="1"/>
            <a:t>şeffaflığını</a:t>
          </a:r>
          <a:r>
            <a:rPr lang="en-US" sz="1200" kern="1200" dirty="0"/>
            <a:t>, </a:t>
          </a:r>
          <a:r>
            <a:rPr lang="en-US" sz="1200" kern="1200" dirty="0" err="1"/>
            <a:t>anlaşılabilirliğini</a:t>
          </a:r>
          <a:r>
            <a:rPr lang="en-US" sz="1200" kern="1200" dirty="0"/>
            <a:t> </a:t>
          </a:r>
          <a:r>
            <a:rPr lang="en-US" sz="1200" kern="1200" dirty="0" err="1"/>
            <a:t>ve</a:t>
          </a:r>
          <a:r>
            <a:rPr lang="en-US" sz="1200" kern="1200" dirty="0"/>
            <a:t> </a:t>
          </a:r>
          <a:r>
            <a:rPr lang="en-US" sz="1200" kern="1200" dirty="0" err="1"/>
            <a:t>yinelenebilirliğini</a:t>
          </a:r>
          <a:r>
            <a:rPr lang="en-US" sz="1200" kern="1200" dirty="0"/>
            <a:t> </a:t>
          </a:r>
          <a:r>
            <a:rPr lang="en-US" sz="1200" kern="1200" dirty="0" err="1"/>
            <a:t>sağlayarak</a:t>
          </a:r>
          <a:r>
            <a:rPr lang="en-US" sz="1200" kern="1200" dirty="0"/>
            <a:t>, </a:t>
          </a:r>
          <a:r>
            <a:rPr lang="en-US" sz="1200" kern="1200" dirty="0" err="1"/>
            <a:t>diğer</a:t>
          </a:r>
          <a:r>
            <a:rPr lang="en-US" sz="1200" kern="1200" dirty="0"/>
            <a:t> </a:t>
          </a:r>
          <a:r>
            <a:rPr lang="en-US" sz="1200" kern="1200" dirty="0" err="1"/>
            <a:t>bilim</a:t>
          </a:r>
          <a:r>
            <a:rPr lang="en-US" sz="1200" kern="1200" dirty="0"/>
            <a:t> </a:t>
          </a:r>
          <a:r>
            <a:rPr lang="en-US" sz="1200" kern="1200" dirty="0" err="1"/>
            <a:t>insanlarının</a:t>
          </a:r>
          <a:r>
            <a:rPr lang="en-US" sz="1200" kern="1200" dirty="0"/>
            <a:t> </a:t>
          </a:r>
          <a:r>
            <a:rPr lang="en-US" sz="1200" kern="1200" dirty="0" err="1"/>
            <a:t>çalışmayı</a:t>
          </a:r>
          <a:r>
            <a:rPr lang="en-US" sz="1200" kern="1200" dirty="0"/>
            <a:t> </a:t>
          </a:r>
          <a:r>
            <a:rPr lang="en-US" sz="1200" kern="1200" dirty="0" err="1"/>
            <a:t>değerlendirmesine</a:t>
          </a:r>
          <a:r>
            <a:rPr lang="en-US" sz="1200" kern="1200" dirty="0"/>
            <a:t>, </a:t>
          </a:r>
          <a:r>
            <a:rPr lang="en-US" sz="1200" kern="1200" dirty="0" err="1"/>
            <a:t>eleştirmesine</a:t>
          </a:r>
          <a:r>
            <a:rPr lang="en-US" sz="1200" kern="1200" dirty="0"/>
            <a:t> </a:t>
          </a:r>
          <a:r>
            <a:rPr lang="en-US" sz="1200" kern="1200" dirty="0" err="1"/>
            <a:t>ve</a:t>
          </a:r>
          <a:r>
            <a:rPr lang="en-US" sz="1200" kern="1200" dirty="0"/>
            <a:t> </a:t>
          </a:r>
          <a:r>
            <a:rPr lang="en-US" sz="1200" kern="1200" dirty="0" err="1"/>
            <a:t>gerektiğinde</a:t>
          </a:r>
          <a:r>
            <a:rPr lang="en-US" sz="1200" kern="1200" dirty="0"/>
            <a:t> </a:t>
          </a:r>
          <a:r>
            <a:rPr lang="en-US" sz="1200" kern="1200" dirty="0" err="1"/>
            <a:t>aynı</a:t>
          </a:r>
          <a:r>
            <a:rPr lang="en-US" sz="1200" kern="1200" dirty="0"/>
            <a:t> </a:t>
          </a:r>
          <a:r>
            <a:rPr lang="en-US" sz="1200" kern="1200" dirty="0" err="1"/>
            <a:t>araştırmayı</a:t>
          </a:r>
          <a:r>
            <a:rPr lang="en-US" sz="1200" kern="1200" dirty="0"/>
            <a:t> </a:t>
          </a:r>
          <a:r>
            <a:rPr lang="en-US" sz="1200" kern="1200" dirty="0" err="1"/>
            <a:t>tekrarlayarak</a:t>
          </a:r>
          <a:r>
            <a:rPr lang="en-US" sz="1200" kern="1200" dirty="0"/>
            <a:t> </a:t>
          </a:r>
          <a:r>
            <a:rPr lang="en-US" sz="1200" kern="1200" dirty="0" err="1"/>
            <a:t>sonuçları</a:t>
          </a:r>
          <a:r>
            <a:rPr lang="en-US" sz="1200" kern="1200" dirty="0"/>
            <a:t> </a:t>
          </a:r>
          <a:r>
            <a:rPr lang="en-US" sz="1200" kern="1200" dirty="0" err="1"/>
            <a:t>doğrulamasına</a:t>
          </a:r>
          <a:r>
            <a:rPr lang="en-US" sz="1200" kern="1200" dirty="0"/>
            <a:t> </a:t>
          </a:r>
          <a:r>
            <a:rPr lang="en-US" sz="1200" kern="1200" dirty="0" err="1"/>
            <a:t>olanak</a:t>
          </a:r>
          <a:r>
            <a:rPr lang="en-US" sz="1200" kern="1200" dirty="0"/>
            <a:t> </a:t>
          </a:r>
          <a:r>
            <a:rPr lang="en-US" sz="1200" kern="1200" dirty="0" err="1"/>
            <a:t>tanımaktadır</a:t>
          </a:r>
          <a:r>
            <a:rPr lang="en-US" sz="1200" kern="1200" dirty="0"/>
            <a:t>. </a:t>
          </a:r>
          <a:r>
            <a:rPr lang="en-US" sz="1200" kern="1200" dirty="0" err="1"/>
            <a:t>Raporlaştırma</a:t>
          </a:r>
          <a:r>
            <a:rPr lang="en-US" sz="1200" kern="1200" dirty="0"/>
            <a:t> </a:t>
          </a:r>
          <a:r>
            <a:rPr lang="en-US" sz="1200" kern="1200" dirty="0" err="1"/>
            <a:t>süreci</a:t>
          </a:r>
          <a:r>
            <a:rPr lang="en-US" sz="1200" kern="1200" dirty="0"/>
            <a:t>, </a:t>
          </a:r>
          <a:r>
            <a:rPr lang="en-US" sz="1200" kern="1200" dirty="0" err="1"/>
            <a:t>bilimsel</a:t>
          </a:r>
          <a:r>
            <a:rPr lang="en-US" sz="1200" kern="1200" dirty="0"/>
            <a:t> </a:t>
          </a:r>
          <a:r>
            <a:rPr lang="en-US" sz="1200" kern="1200" dirty="0" err="1"/>
            <a:t>bilginin</a:t>
          </a:r>
          <a:r>
            <a:rPr lang="en-US" sz="1200" kern="1200" dirty="0"/>
            <a:t> </a:t>
          </a:r>
          <a:r>
            <a:rPr lang="en-US" sz="1200" kern="1200" dirty="0" err="1"/>
            <a:t>yayılmasını</a:t>
          </a:r>
          <a:r>
            <a:rPr lang="en-US" sz="1200" kern="1200" dirty="0"/>
            <a:t> </a:t>
          </a:r>
          <a:r>
            <a:rPr lang="en-US" sz="1200" kern="1200" dirty="0" err="1"/>
            <a:t>ve</a:t>
          </a:r>
          <a:r>
            <a:rPr lang="en-US" sz="1200" kern="1200" dirty="0"/>
            <a:t> </a:t>
          </a:r>
          <a:r>
            <a:rPr lang="en-US" sz="1200" kern="1200" dirty="0" err="1"/>
            <a:t>disiplinlerarası</a:t>
          </a:r>
          <a:r>
            <a:rPr lang="en-US" sz="1200" kern="1200" dirty="0"/>
            <a:t> </a:t>
          </a:r>
          <a:r>
            <a:rPr lang="en-US" sz="1200" kern="1200" dirty="0" err="1"/>
            <a:t>diyalogu</a:t>
          </a:r>
          <a:r>
            <a:rPr lang="en-US" sz="1200" kern="1200" dirty="0"/>
            <a:t> </a:t>
          </a:r>
          <a:r>
            <a:rPr lang="en-US" sz="1200" kern="1200" dirty="0" err="1"/>
            <a:t>teşvik</a:t>
          </a:r>
          <a:r>
            <a:rPr lang="en-US" sz="1200" kern="1200" dirty="0"/>
            <a:t> </a:t>
          </a:r>
          <a:r>
            <a:rPr lang="en-US" sz="1200" kern="1200" dirty="0" err="1"/>
            <a:t>etmekte</a:t>
          </a:r>
          <a:r>
            <a:rPr lang="en-US" sz="1200" kern="1200" dirty="0"/>
            <a:t>, </a:t>
          </a:r>
          <a:r>
            <a:rPr lang="en-US" sz="1200" kern="1200" dirty="0" err="1"/>
            <a:t>böylece</a:t>
          </a:r>
          <a:r>
            <a:rPr lang="en-US" sz="1200" kern="1200" dirty="0"/>
            <a:t> </a:t>
          </a:r>
          <a:r>
            <a:rPr lang="en-US" sz="1200" kern="1200" dirty="0" err="1"/>
            <a:t>çalışmanın</a:t>
          </a:r>
          <a:r>
            <a:rPr lang="en-US" sz="1200" kern="1200" dirty="0"/>
            <a:t> </a:t>
          </a:r>
          <a:r>
            <a:rPr lang="en-US" sz="1200" kern="1200" dirty="0" err="1"/>
            <a:t>akademik</a:t>
          </a:r>
          <a:r>
            <a:rPr lang="en-US" sz="1200" kern="1200" dirty="0"/>
            <a:t> </a:t>
          </a:r>
          <a:r>
            <a:rPr lang="en-US" sz="1200" kern="1200" dirty="0" err="1"/>
            <a:t>dünya</a:t>
          </a:r>
          <a:r>
            <a:rPr lang="en-US" sz="1200" kern="1200" dirty="0"/>
            <a:t> </a:t>
          </a:r>
          <a:r>
            <a:rPr lang="en-US" sz="1200" kern="1200" dirty="0" err="1"/>
            <a:t>ve</a:t>
          </a:r>
          <a:r>
            <a:rPr lang="en-US" sz="1200" kern="1200" dirty="0"/>
            <a:t> </a:t>
          </a:r>
          <a:r>
            <a:rPr lang="en-US" sz="1200" kern="1200" dirty="0" err="1"/>
            <a:t>genel</a:t>
          </a:r>
          <a:r>
            <a:rPr lang="en-US" sz="1200" kern="1200" dirty="0"/>
            <a:t> </a:t>
          </a:r>
          <a:r>
            <a:rPr lang="en-US" sz="1200" kern="1200" dirty="0" err="1"/>
            <a:t>toplum</a:t>
          </a:r>
          <a:r>
            <a:rPr lang="en-US" sz="1200" kern="1200" dirty="0"/>
            <a:t> </a:t>
          </a:r>
          <a:r>
            <a:rPr lang="en-US" sz="1200" kern="1200" dirty="0" err="1"/>
            <a:t>tarafından</a:t>
          </a:r>
          <a:r>
            <a:rPr lang="en-US" sz="1200" kern="1200" dirty="0"/>
            <a:t> </a:t>
          </a:r>
          <a:r>
            <a:rPr lang="en-US" sz="1200" kern="1200" dirty="0" err="1"/>
            <a:t>erişilebilir</a:t>
          </a:r>
          <a:r>
            <a:rPr lang="en-US" sz="1200" kern="1200" dirty="0"/>
            <a:t> </a:t>
          </a:r>
          <a:r>
            <a:rPr lang="en-US" sz="1200" kern="1200" dirty="0" err="1"/>
            <a:t>ve</a:t>
          </a:r>
          <a:r>
            <a:rPr lang="en-US" sz="1200" kern="1200" dirty="0"/>
            <a:t> </a:t>
          </a:r>
          <a:r>
            <a:rPr lang="en-US" sz="1200" kern="1200" dirty="0" err="1"/>
            <a:t>faydalı</a:t>
          </a:r>
          <a:r>
            <a:rPr lang="en-US" sz="1200" kern="1200" dirty="0"/>
            <a:t> </a:t>
          </a:r>
          <a:r>
            <a:rPr lang="en-US" sz="1200" kern="1200" dirty="0" err="1"/>
            <a:t>olmasını</a:t>
          </a:r>
          <a:r>
            <a:rPr lang="en-US" sz="1200" kern="1200" dirty="0"/>
            <a:t> </a:t>
          </a:r>
          <a:r>
            <a:rPr lang="en-US" sz="1200" kern="1200" dirty="0" err="1"/>
            <a:t>sağlamaktadır</a:t>
          </a:r>
          <a:r>
            <a:rPr lang="en-US" sz="1200" kern="1200" dirty="0"/>
            <a:t>.</a:t>
          </a:r>
        </a:p>
      </dsp:txBody>
      <dsp:txXfrm>
        <a:off x="36955" y="5411335"/>
        <a:ext cx="8465213" cy="68311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A28B18-9BE2-4147-934A-F0198AD7BC49}">
      <dsp:nvSpPr>
        <dsp:cNvPr id="0" name=""/>
        <dsp:cNvSpPr/>
      </dsp:nvSpPr>
      <dsp:spPr>
        <a:xfrm>
          <a:off x="661458" y="0"/>
          <a:ext cx="7496531" cy="5458066"/>
        </a:xfrm>
        <a:prstGeom prst="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6B8995-6B20-4229-AC54-28BB94AD8B54}">
      <dsp:nvSpPr>
        <dsp:cNvPr id="0" name=""/>
        <dsp:cNvSpPr/>
      </dsp:nvSpPr>
      <dsp:spPr>
        <a:xfrm>
          <a:off x="349" y="1637419"/>
          <a:ext cx="1056137" cy="218322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b="0" i="0" kern="1200" baseline="0" dirty="0" err="1"/>
            <a:t>Araştırma</a:t>
          </a:r>
          <a:r>
            <a:rPr lang="en-US" sz="700" b="0" i="0" kern="1200" baseline="0" dirty="0"/>
            <a:t> </a:t>
          </a:r>
          <a:r>
            <a:rPr lang="en-US" sz="700" b="0" i="0" kern="1200" baseline="0" dirty="0" err="1"/>
            <a:t>tasarımının</a:t>
          </a:r>
          <a:r>
            <a:rPr lang="en-US" sz="700" b="0" i="0" kern="1200" baseline="0" dirty="0"/>
            <a:t> </a:t>
          </a:r>
          <a:r>
            <a:rPr lang="en-US" sz="700" b="0" i="0" kern="1200" baseline="0" dirty="0" err="1"/>
            <a:t>merkezinde</a:t>
          </a:r>
          <a:r>
            <a:rPr lang="en-US" sz="700" b="0" i="0" kern="1200" baseline="0" dirty="0"/>
            <a:t> </a:t>
          </a:r>
          <a:r>
            <a:rPr lang="en-US" sz="700" b="0" i="0" kern="1200" baseline="0" dirty="0" err="1"/>
            <a:t>araştırma</a:t>
          </a:r>
          <a:r>
            <a:rPr lang="en-US" sz="700" b="0" i="0" kern="1200" baseline="0" dirty="0"/>
            <a:t> </a:t>
          </a:r>
          <a:r>
            <a:rPr lang="en-US" sz="700" b="0" i="0" kern="1200" baseline="0" dirty="0" err="1"/>
            <a:t>sorusu</a:t>
          </a:r>
          <a:r>
            <a:rPr lang="en-US" sz="700" b="0" i="0" kern="1200" baseline="0" dirty="0"/>
            <a:t> </a:t>
          </a:r>
          <a:r>
            <a:rPr lang="en-US" sz="700" b="0" i="0" kern="1200" baseline="0" dirty="0" err="1"/>
            <a:t>yer</a:t>
          </a:r>
          <a:r>
            <a:rPr lang="en-US" sz="700" b="0" i="0" kern="1200" baseline="0" dirty="0"/>
            <a:t> </a:t>
          </a:r>
          <a:r>
            <a:rPr lang="en-US" sz="700" b="0" i="0" kern="1200" baseline="0" dirty="0" err="1"/>
            <a:t>almalı</a:t>
          </a:r>
          <a:endParaRPr lang="en-US" sz="700" kern="1200" dirty="0"/>
        </a:p>
      </dsp:txBody>
      <dsp:txXfrm>
        <a:off x="51905" y="1688975"/>
        <a:ext cx="953025" cy="2080114"/>
      </dsp:txXfrm>
    </dsp:sp>
    <dsp:sp modelId="{FB0C4C87-AE06-400C-9DA6-CA4842BFA316}">
      <dsp:nvSpPr>
        <dsp:cNvPr id="0" name=""/>
        <dsp:cNvSpPr/>
      </dsp:nvSpPr>
      <dsp:spPr>
        <a:xfrm>
          <a:off x="1109294" y="1637419"/>
          <a:ext cx="1056137" cy="2183226"/>
        </a:xfrm>
        <a:prstGeom prst="roundRect">
          <a:avLst/>
        </a:prstGeom>
        <a:solidFill>
          <a:schemeClr val="accent3">
            <a:hueOff val="444080"/>
            <a:satOff val="-6570"/>
            <a:lumOff val="123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b="0" i="0" kern="1200" baseline="0"/>
            <a:t>Tüm bir araştırma süreci temel bir soruya </a:t>
          </a:r>
          <a:r>
            <a:rPr lang="tr-TR" sz="700" b="0" i="0" kern="1200" baseline="0"/>
            <a:t>cevap bulmak için</a:t>
          </a:r>
          <a:endParaRPr lang="en-US" sz="700" kern="1200"/>
        </a:p>
      </dsp:txBody>
      <dsp:txXfrm>
        <a:off x="1160850" y="1688975"/>
        <a:ext cx="953025" cy="2080114"/>
      </dsp:txXfrm>
    </dsp:sp>
    <dsp:sp modelId="{7079E412-00C7-4426-B618-E1E99FFF12F1}">
      <dsp:nvSpPr>
        <dsp:cNvPr id="0" name=""/>
        <dsp:cNvSpPr/>
      </dsp:nvSpPr>
      <dsp:spPr>
        <a:xfrm>
          <a:off x="2218238" y="1637419"/>
          <a:ext cx="1056137" cy="2183226"/>
        </a:xfrm>
        <a:prstGeom prst="roundRect">
          <a:avLst/>
        </a:prstGeom>
        <a:solidFill>
          <a:schemeClr val="accent3">
            <a:hueOff val="888159"/>
            <a:satOff val="-13139"/>
            <a:lumOff val="246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b="1" kern="1200"/>
            <a:t>Problem Seçiminde Ölçütler</a:t>
          </a:r>
          <a:r>
            <a:rPr lang="tr-TR" sz="700" kern="1200"/>
            <a:t>: </a:t>
          </a:r>
          <a:r>
            <a:rPr lang="en-US" sz="700" kern="1200"/>
            <a:t>Bir problemin bir araştırmaya konu olabilmesi için bazı şartları sağlıyor olması gerekir. Örneğin, seçtiğiniz problemin çözümü için gerekli veriyi elde etmeniz mümkün değilse, bu durumda böyle bir probleme sağlıklı veya gerçekçi bir çözüm getiremezsiniz. Çözümünüz bir tahminden öteye geçemez ve bu da bir araştırma olmaz.</a:t>
          </a:r>
        </a:p>
      </dsp:txBody>
      <dsp:txXfrm>
        <a:off x="2269794" y="1688975"/>
        <a:ext cx="953025" cy="2080114"/>
      </dsp:txXfrm>
    </dsp:sp>
    <dsp:sp modelId="{4187C567-C77C-432F-B79E-1F744E5FA5BE}">
      <dsp:nvSpPr>
        <dsp:cNvPr id="0" name=""/>
        <dsp:cNvSpPr/>
      </dsp:nvSpPr>
      <dsp:spPr>
        <a:xfrm>
          <a:off x="3327183" y="1637419"/>
          <a:ext cx="1056137" cy="2183226"/>
        </a:xfrm>
        <a:prstGeom prst="roundRect">
          <a:avLst/>
        </a:prstGeom>
        <a:solidFill>
          <a:schemeClr val="accent3">
            <a:hueOff val="1332239"/>
            <a:satOff val="-19709"/>
            <a:lumOff val="369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kern="1200"/>
            <a:t>Problem, öncelikle kapsamı ve boyutu ile tanımlanabilir olmalıdır.</a:t>
          </a:r>
        </a:p>
      </dsp:txBody>
      <dsp:txXfrm>
        <a:off x="3378739" y="1688975"/>
        <a:ext cx="953025" cy="2080114"/>
      </dsp:txXfrm>
    </dsp:sp>
    <dsp:sp modelId="{0FED40D9-178F-4EF0-B6DC-3026495F81D4}">
      <dsp:nvSpPr>
        <dsp:cNvPr id="0" name=""/>
        <dsp:cNvSpPr/>
      </dsp:nvSpPr>
      <dsp:spPr>
        <a:xfrm>
          <a:off x="4436127" y="1637419"/>
          <a:ext cx="1056137" cy="2183226"/>
        </a:xfrm>
        <a:prstGeom prst="roundRect">
          <a:avLst/>
        </a:prstGeom>
        <a:solidFill>
          <a:schemeClr val="accent3">
            <a:hueOff val="1776319"/>
            <a:satOff val="-26279"/>
            <a:lumOff val="493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b="1" kern="1200"/>
            <a:t>Araştırılabilir;</a:t>
          </a:r>
          <a:r>
            <a:rPr lang="tr-TR" sz="700" b="1" kern="1200"/>
            <a:t> </a:t>
          </a:r>
          <a:r>
            <a:rPr lang="en-US" sz="700" kern="1200"/>
            <a:t>İncelenecek konu ile ilgili veri ya da bilgiyi elde etmek mümkün olmalıdır</a:t>
          </a:r>
        </a:p>
      </dsp:txBody>
      <dsp:txXfrm>
        <a:off x="4487683" y="1688975"/>
        <a:ext cx="953025" cy="2080114"/>
      </dsp:txXfrm>
    </dsp:sp>
    <dsp:sp modelId="{37875A25-EC26-40FA-AEA2-C63CBD9BBA7E}">
      <dsp:nvSpPr>
        <dsp:cNvPr id="0" name=""/>
        <dsp:cNvSpPr/>
      </dsp:nvSpPr>
      <dsp:spPr>
        <a:xfrm>
          <a:off x="5545072" y="1637419"/>
          <a:ext cx="1056137" cy="2183226"/>
        </a:xfrm>
        <a:prstGeom prst="roundRect">
          <a:avLst/>
        </a:prstGeom>
        <a:solidFill>
          <a:schemeClr val="accent3">
            <a:hueOff val="2220398"/>
            <a:satOff val="-32849"/>
            <a:lumOff val="616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kern="1200"/>
            <a:t>Bir problem için gereken tüm veriler toplanabilse de, bazen o problem için bir çözüm bulma ihtimali olmayabilir. </a:t>
          </a:r>
        </a:p>
      </dsp:txBody>
      <dsp:txXfrm>
        <a:off x="5596628" y="1688975"/>
        <a:ext cx="953025" cy="2080114"/>
      </dsp:txXfrm>
    </dsp:sp>
    <dsp:sp modelId="{C3542AF1-6C62-4A4E-9B8E-B6597C2DD064}">
      <dsp:nvSpPr>
        <dsp:cNvPr id="0" name=""/>
        <dsp:cNvSpPr/>
      </dsp:nvSpPr>
      <dsp:spPr>
        <a:xfrm>
          <a:off x="6654016" y="1637419"/>
          <a:ext cx="1056137" cy="2183226"/>
        </a:xfrm>
        <a:prstGeom prst="roundRect">
          <a:avLst/>
        </a:prstGeom>
        <a:solidFill>
          <a:schemeClr val="accent3">
            <a:hueOff val="2664478"/>
            <a:satOff val="-39418"/>
            <a:lumOff val="739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kern="1200"/>
            <a:t>Yapılan çalışmanın bireylere, topluma veya bilim dünyasına bir faydası olmalıdır </a:t>
          </a:r>
        </a:p>
      </dsp:txBody>
      <dsp:txXfrm>
        <a:off x="6705572" y="1688975"/>
        <a:ext cx="953025" cy="2080114"/>
      </dsp:txXfrm>
    </dsp:sp>
    <dsp:sp modelId="{EC112FA8-767E-40D2-A689-34D4DCC7901D}">
      <dsp:nvSpPr>
        <dsp:cNvPr id="0" name=""/>
        <dsp:cNvSpPr/>
      </dsp:nvSpPr>
      <dsp:spPr>
        <a:xfrm>
          <a:off x="7762961" y="1637419"/>
          <a:ext cx="1056137" cy="2183226"/>
        </a:xfrm>
        <a:prstGeom prst="roundRect">
          <a:avLst/>
        </a:prstGeom>
        <a:solidFill>
          <a:schemeClr val="accent3">
            <a:hueOff val="3108557"/>
            <a:satOff val="-45988"/>
            <a:lumOff val="862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311150">
            <a:lnSpc>
              <a:spcPct val="90000"/>
            </a:lnSpc>
            <a:spcBef>
              <a:spcPct val="0"/>
            </a:spcBef>
            <a:spcAft>
              <a:spcPct val="35000"/>
            </a:spcAft>
            <a:buNone/>
          </a:pPr>
          <a:r>
            <a:rPr lang="en-US" sz="700" kern="1200"/>
            <a:t>Yapılan çalışma zaten daha önce yapılmış bir çalışmanın tekrarı veya benzeri olmamalıdır. Çalışma bize, topluma veya literatüre bir yenilik getirmelidir. Yapılan çalışma başka bir çalışmanın üzerine yapılabilir. </a:t>
          </a:r>
          <a:r>
            <a:rPr lang="tr-TR" sz="700" kern="1200"/>
            <a:t> </a:t>
          </a:r>
          <a:r>
            <a:rPr lang="en-US" sz="700" kern="1200"/>
            <a:t>Ancak, önceki çalışmanın üzerine yeni bulgular ve yeni sonuçlar getirmelidir. </a:t>
          </a:r>
        </a:p>
      </dsp:txBody>
      <dsp:txXfrm>
        <a:off x="7814517" y="1688975"/>
        <a:ext cx="953025" cy="208011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8658EE-1B31-47E7-83D2-D13D5F1CFBE0}">
      <dsp:nvSpPr>
        <dsp:cNvPr id="0" name=""/>
        <dsp:cNvSpPr/>
      </dsp:nvSpPr>
      <dsp:spPr>
        <a:xfrm>
          <a:off x="0" y="1494"/>
          <a:ext cx="8569997" cy="1054092"/>
        </a:xfrm>
        <a:prstGeom prst="round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err="1"/>
            <a:t>Etik</a:t>
          </a:r>
          <a:r>
            <a:rPr lang="tr-TR" sz="1800" kern="1200" dirty="0"/>
            <a:t>: </a:t>
          </a:r>
          <a:r>
            <a:rPr lang="en-US" sz="1800" kern="1200" dirty="0" err="1"/>
            <a:t>insan</a:t>
          </a:r>
          <a:r>
            <a:rPr lang="en-US" sz="1800" kern="1200" dirty="0"/>
            <a:t> </a:t>
          </a:r>
          <a:r>
            <a:rPr lang="en-US" sz="1800" kern="1200" dirty="0" err="1"/>
            <a:t>haklarını</a:t>
          </a:r>
          <a:r>
            <a:rPr lang="en-US" sz="1800" kern="1200" dirty="0"/>
            <a:t> </a:t>
          </a:r>
          <a:r>
            <a:rPr lang="en-US" sz="1800" kern="1200" dirty="0" err="1"/>
            <a:t>ihlal</a:t>
          </a:r>
          <a:r>
            <a:rPr lang="en-US" sz="1800" kern="1200" dirty="0"/>
            <a:t> </a:t>
          </a:r>
          <a:r>
            <a:rPr lang="en-US" sz="1800" kern="1200" dirty="0" err="1"/>
            <a:t>etmesi</a:t>
          </a:r>
          <a:r>
            <a:rPr lang="en-US" sz="1800" kern="1200" dirty="0"/>
            <a:t>, </a:t>
          </a:r>
          <a:r>
            <a:rPr lang="en-US" sz="1800" kern="1200" dirty="0" err="1"/>
            <a:t>adaletsizlik</a:t>
          </a:r>
          <a:r>
            <a:rPr lang="en-US" sz="1800" kern="1200" dirty="0"/>
            <a:t> </a:t>
          </a:r>
          <a:r>
            <a:rPr lang="en-US" sz="1800" kern="1200" dirty="0" err="1"/>
            <a:t>yaratması</a:t>
          </a:r>
          <a:r>
            <a:rPr lang="en-US" sz="1800" kern="1200" dirty="0"/>
            <a:t> </a:t>
          </a:r>
          <a:r>
            <a:rPr lang="en-US" sz="1800" kern="1200" dirty="0" err="1"/>
            <a:t>veya</a:t>
          </a:r>
          <a:r>
            <a:rPr lang="en-US" sz="1800" kern="1200" dirty="0"/>
            <a:t> </a:t>
          </a:r>
          <a:r>
            <a:rPr lang="en-US" sz="1800" kern="1200" dirty="0" err="1"/>
            <a:t>ayrımcılığa</a:t>
          </a:r>
          <a:r>
            <a:rPr lang="en-US" sz="1800" kern="1200" dirty="0"/>
            <a:t> </a:t>
          </a:r>
          <a:r>
            <a:rPr lang="en-US" sz="1800" kern="1200" dirty="0" err="1"/>
            <a:t>neden</a:t>
          </a:r>
          <a:r>
            <a:rPr lang="en-US" sz="1800" kern="1200" dirty="0"/>
            <a:t> </a:t>
          </a:r>
          <a:r>
            <a:rPr lang="en-US" sz="1800" kern="1200" dirty="0" err="1"/>
            <a:t>olması</a:t>
          </a:r>
          <a:r>
            <a:rPr lang="en-US" sz="1800" kern="1200" dirty="0"/>
            <a:t> </a:t>
          </a:r>
          <a:r>
            <a:rPr lang="en-US" sz="1800" kern="1200" dirty="0" err="1"/>
            <a:t>kabul</a:t>
          </a:r>
          <a:r>
            <a:rPr lang="en-US" sz="1800" kern="1200" dirty="0"/>
            <a:t> </a:t>
          </a:r>
          <a:r>
            <a:rPr lang="en-US" sz="1800" kern="1200" dirty="0" err="1"/>
            <a:t>edilemez</a:t>
          </a:r>
          <a:r>
            <a:rPr lang="en-US" sz="1800" kern="1200" dirty="0"/>
            <a:t>. </a:t>
          </a:r>
        </a:p>
      </dsp:txBody>
      <dsp:txXfrm>
        <a:off x="51457" y="52951"/>
        <a:ext cx="8467083" cy="951178"/>
      </dsp:txXfrm>
    </dsp:sp>
    <dsp:sp modelId="{C284C709-317D-4175-A94C-C872241BB177}">
      <dsp:nvSpPr>
        <dsp:cNvPr id="0" name=""/>
        <dsp:cNvSpPr/>
      </dsp:nvSpPr>
      <dsp:spPr>
        <a:xfrm>
          <a:off x="0" y="1067568"/>
          <a:ext cx="8569997" cy="1054092"/>
        </a:xfrm>
        <a:prstGeom prst="roundRect">
          <a:avLst/>
        </a:prstGeom>
        <a:gradFill rotWithShape="0">
          <a:gsLst>
            <a:gs pos="0">
              <a:schemeClr val="accent3">
                <a:hueOff val="0"/>
                <a:satOff val="0"/>
                <a:lumOff val="0"/>
                <a:alphaOff val="0"/>
                <a:tint val="97000"/>
                <a:satMod val="100000"/>
                <a:lumMod val="102000"/>
              </a:schemeClr>
            </a:gs>
            <a:gs pos="50000">
              <a:schemeClr val="accent3">
                <a:hueOff val="0"/>
                <a:satOff val="0"/>
                <a:lumOff val="0"/>
                <a:alphaOff val="0"/>
                <a:shade val="100000"/>
                <a:satMod val="103000"/>
                <a:lumMod val="100000"/>
              </a:schemeClr>
            </a:gs>
            <a:gs pos="100000">
              <a:schemeClr val="accent3">
                <a:hueOff val="0"/>
                <a:satOff val="0"/>
                <a:lumOff val="0"/>
                <a:alphaOff val="0"/>
                <a:shade val="93000"/>
                <a:satMod val="11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err="1"/>
            <a:t>Çalışma</a:t>
          </a:r>
          <a:r>
            <a:rPr lang="en-US" sz="1800" kern="1200" dirty="0"/>
            <a:t>, </a:t>
          </a:r>
          <a:r>
            <a:rPr lang="en-US" sz="1800" kern="1200" dirty="0" err="1"/>
            <a:t>ahlaki</a:t>
          </a:r>
          <a:r>
            <a:rPr lang="en-US" sz="1800" kern="1200" dirty="0"/>
            <a:t> </a:t>
          </a:r>
          <a:r>
            <a:rPr lang="en-US" sz="1800" kern="1200" dirty="0" err="1"/>
            <a:t>değerlerle</a:t>
          </a:r>
          <a:r>
            <a:rPr lang="en-US" sz="1800" kern="1200" dirty="0"/>
            <a:t> de </a:t>
          </a:r>
          <a:r>
            <a:rPr lang="en-US" sz="1800" kern="1200" dirty="0" err="1"/>
            <a:t>ters</a:t>
          </a:r>
          <a:r>
            <a:rPr lang="en-US" sz="1800" kern="1200" dirty="0"/>
            <a:t> </a:t>
          </a:r>
          <a:r>
            <a:rPr lang="en-US" sz="1800" kern="1200" dirty="0" err="1"/>
            <a:t>düşmemelidir</a:t>
          </a:r>
          <a:r>
            <a:rPr lang="en-US" sz="1800" kern="1200" dirty="0"/>
            <a:t>. </a:t>
          </a:r>
        </a:p>
      </dsp:txBody>
      <dsp:txXfrm>
        <a:off x="51457" y="1119025"/>
        <a:ext cx="8467083" cy="951178"/>
      </dsp:txXfrm>
    </dsp:sp>
    <dsp:sp modelId="{EA968B9F-8E66-4C8F-8A86-C4A33B6C1B6A}">
      <dsp:nvSpPr>
        <dsp:cNvPr id="0" name=""/>
        <dsp:cNvSpPr/>
      </dsp:nvSpPr>
      <dsp:spPr>
        <a:xfrm>
          <a:off x="0" y="2133642"/>
          <a:ext cx="8569997" cy="1054092"/>
        </a:xfrm>
        <a:prstGeom prst="roundRect">
          <a:avLst/>
        </a:prstGeom>
        <a:gradFill rotWithShape="0">
          <a:gsLst>
            <a:gs pos="0">
              <a:schemeClr val="accent4">
                <a:hueOff val="0"/>
                <a:satOff val="0"/>
                <a:lumOff val="0"/>
                <a:alphaOff val="0"/>
                <a:tint val="97000"/>
                <a:satMod val="100000"/>
                <a:lumMod val="102000"/>
              </a:schemeClr>
            </a:gs>
            <a:gs pos="50000">
              <a:schemeClr val="accent4">
                <a:hueOff val="0"/>
                <a:satOff val="0"/>
                <a:lumOff val="0"/>
                <a:alphaOff val="0"/>
                <a:shade val="100000"/>
                <a:satMod val="103000"/>
                <a:lumMod val="100000"/>
              </a:schemeClr>
            </a:gs>
            <a:gs pos="100000">
              <a:schemeClr val="accent4">
                <a:hueOff val="0"/>
                <a:satOff val="0"/>
                <a:lumOff val="0"/>
                <a:alphaOff val="0"/>
                <a:shade val="93000"/>
                <a:satMod val="11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err="1"/>
            <a:t>Kimse</a:t>
          </a:r>
          <a:r>
            <a:rPr lang="en-US" sz="1800" kern="1200" dirty="0"/>
            <a:t> </a:t>
          </a:r>
          <a:r>
            <a:rPr lang="en-US" sz="1800" kern="1200" dirty="0" err="1"/>
            <a:t>çalışmaya</a:t>
          </a:r>
          <a:r>
            <a:rPr lang="en-US" sz="1800" kern="1200" dirty="0"/>
            <a:t> </a:t>
          </a:r>
          <a:r>
            <a:rPr lang="en-US" sz="1800" kern="1200" dirty="0" err="1"/>
            <a:t>kendi</a:t>
          </a:r>
          <a:r>
            <a:rPr lang="en-US" sz="1800" kern="1200" dirty="0"/>
            <a:t> </a:t>
          </a:r>
          <a:r>
            <a:rPr lang="en-US" sz="1800" kern="1200" dirty="0" err="1"/>
            <a:t>isteği</a:t>
          </a:r>
          <a:r>
            <a:rPr lang="en-US" sz="1800" kern="1200" dirty="0"/>
            <a:t> </a:t>
          </a:r>
          <a:r>
            <a:rPr lang="en-US" sz="1800" kern="1200" dirty="0" err="1"/>
            <a:t>dışında</a:t>
          </a:r>
          <a:r>
            <a:rPr lang="en-US" sz="1800" kern="1200" dirty="0"/>
            <a:t> </a:t>
          </a:r>
          <a:r>
            <a:rPr lang="en-US" sz="1800" kern="1200" dirty="0" err="1"/>
            <a:t>denek</a:t>
          </a:r>
          <a:r>
            <a:rPr lang="en-US" sz="1800" kern="1200" dirty="0"/>
            <a:t> </a:t>
          </a:r>
          <a:r>
            <a:rPr lang="en-US" sz="1800" kern="1200" dirty="0" err="1"/>
            <a:t>olarak</a:t>
          </a:r>
          <a:r>
            <a:rPr lang="en-US" sz="1800" kern="1200" dirty="0"/>
            <a:t> </a:t>
          </a:r>
          <a:r>
            <a:rPr lang="en-US" sz="1800" kern="1200" dirty="0" err="1"/>
            <a:t>katılmaya</a:t>
          </a:r>
          <a:r>
            <a:rPr lang="en-US" sz="1800" kern="1200" dirty="0"/>
            <a:t> </a:t>
          </a:r>
          <a:r>
            <a:rPr lang="en-US" sz="1800" kern="1200" dirty="0" err="1"/>
            <a:t>zorlanmamalı</a:t>
          </a:r>
          <a:r>
            <a:rPr lang="en-US" sz="1800" kern="1200" dirty="0"/>
            <a:t> </a:t>
          </a:r>
          <a:r>
            <a:rPr lang="en-US" sz="1800" kern="1200" dirty="0" err="1"/>
            <a:t>veya</a:t>
          </a:r>
          <a:r>
            <a:rPr lang="en-US" sz="1800" kern="1200" dirty="0"/>
            <a:t> </a:t>
          </a:r>
          <a:r>
            <a:rPr lang="en-US" sz="1800" kern="1200" dirty="0" err="1"/>
            <a:t>deneye</a:t>
          </a:r>
          <a:r>
            <a:rPr lang="en-US" sz="1800" kern="1200" dirty="0"/>
            <a:t> </a:t>
          </a:r>
          <a:r>
            <a:rPr lang="en-US" sz="1800" kern="1200" dirty="0" err="1"/>
            <a:t>katılması</a:t>
          </a:r>
          <a:r>
            <a:rPr lang="en-US" sz="1800" kern="1200" dirty="0"/>
            <a:t> </a:t>
          </a:r>
          <a:r>
            <a:rPr lang="en-US" sz="1800" kern="1200" dirty="0" err="1"/>
            <a:t>için</a:t>
          </a:r>
          <a:r>
            <a:rPr lang="en-US" sz="1800" kern="1200" dirty="0"/>
            <a:t> </a:t>
          </a:r>
          <a:r>
            <a:rPr lang="en-US" sz="1800" kern="1200" dirty="0" err="1"/>
            <a:t>kandırılmamalıdır</a:t>
          </a:r>
          <a:r>
            <a:rPr lang="en-US" sz="1800" kern="1200" dirty="0"/>
            <a:t>.</a:t>
          </a:r>
        </a:p>
      </dsp:txBody>
      <dsp:txXfrm>
        <a:off x="51457" y="2185099"/>
        <a:ext cx="8467083" cy="951178"/>
      </dsp:txXfrm>
    </dsp:sp>
    <dsp:sp modelId="{06851B49-FE6C-4CC1-886D-761472155E34}">
      <dsp:nvSpPr>
        <dsp:cNvPr id="0" name=""/>
        <dsp:cNvSpPr/>
      </dsp:nvSpPr>
      <dsp:spPr>
        <a:xfrm>
          <a:off x="0" y="3199716"/>
          <a:ext cx="8569997" cy="1054092"/>
        </a:xfrm>
        <a:prstGeom prst="roundRect">
          <a:avLst/>
        </a:prstGeom>
        <a:gradFill rotWithShape="0">
          <a:gsLst>
            <a:gs pos="0">
              <a:schemeClr val="accent5">
                <a:hueOff val="0"/>
                <a:satOff val="0"/>
                <a:lumOff val="0"/>
                <a:alphaOff val="0"/>
                <a:tint val="97000"/>
                <a:satMod val="100000"/>
                <a:lumMod val="102000"/>
              </a:schemeClr>
            </a:gs>
            <a:gs pos="50000">
              <a:schemeClr val="accent5">
                <a:hueOff val="0"/>
                <a:satOff val="0"/>
                <a:lumOff val="0"/>
                <a:alphaOff val="0"/>
                <a:shade val="100000"/>
                <a:satMod val="103000"/>
                <a:lumMod val="100000"/>
              </a:schemeClr>
            </a:gs>
            <a:gs pos="100000">
              <a:schemeClr val="accent5">
                <a:hueOff val="0"/>
                <a:satOff val="0"/>
                <a:lumOff val="0"/>
                <a:alphaOff val="0"/>
                <a:shade val="93000"/>
                <a:satMod val="11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err="1"/>
            <a:t>insanlara</a:t>
          </a:r>
          <a:r>
            <a:rPr lang="en-US" sz="1800" kern="1200" dirty="0"/>
            <a:t> </a:t>
          </a:r>
          <a:r>
            <a:rPr lang="en-US" sz="1800" kern="1200" dirty="0" err="1"/>
            <a:t>veya</a:t>
          </a:r>
          <a:r>
            <a:rPr lang="en-US" sz="1800" kern="1200" dirty="0"/>
            <a:t> </a:t>
          </a:r>
          <a:r>
            <a:rPr lang="en-US" sz="1800" kern="1200" dirty="0" err="1"/>
            <a:t>hayvanlara</a:t>
          </a:r>
          <a:r>
            <a:rPr lang="en-US" sz="1800" kern="1200" dirty="0"/>
            <a:t> </a:t>
          </a:r>
          <a:r>
            <a:rPr lang="en-US" sz="1800" kern="1200" dirty="0" err="1"/>
            <a:t>zarar</a:t>
          </a:r>
          <a:r>
            <a:rPr lang="en-US" sz="1800" kern="1200" dirty="0"/>
            <a:t> </a:t>
          </a:r>
          <a:r>
            <a:rPr lang="en-US" sz="1800" kern="1200" dirty="0" err="1"/>
            <a:t>verme</a:t>
          </a:r>
          <a:r>
            <a:rPr lang="en-US" sz="1800" kern="1200" dirty="0"/>
            <a:t> </a:t>
          </a:r>
          <a:r>
            <a:rPr lang="en-US" sz="1800" kern="1200" dirty="0" err="1"/>
            <a:t>potansiyeli</a:t>
          </a:r>
          <a:r>
            <a:rPr lang="en-US" sz="1800" kern="1200" dirty="0"/>
            <a:t> </a:t>
          </a:r>
          <a:r>
            <a:rPr lang="en-US" sz="1800" kern="1200" dirty="0" err="1"/>
            <a:t>varsa</a:t>
          </a:r>
          <a:r>
            <a:rPr lang="en-US" sz="1800" kern="1200" dirty="0"/>
            <a:t>, </a:t>
          </a:r>
          <a:r>
            <a:rPr lang="en-US" sz="1800" kern="1200" dirty="0" err="1"/>
            <a:t>bu</a:t>
          </a:r>
          <a:r>
            <a:rPr lang="en-US" sz="1800" kern="1200" dirty="0"/>
            <a:t> durum </a:t>
          </a:r>
          <a:r>
            <a:rPr lang="en-US" sz="1800" kern="1200" dirty="0" err="1"/>
            <a:t>etik</a:t>
          </a:r>
          <a:r>
            <a:rPr lang="en-US" sz="1800" kern="1200" dirty="0"/>
            <a:t> </a:t>
          </a:r>
          <a:r>
            <a:rPr lang="en-US" sz="1800" kern="1200" dirty="0" err="1"/>
            <a:t>bir</a:t>
          </a:r>
          <a:r>
            <a:rPr lang="en-US" sz="1800" kern="1200" dirty="0"/>
            <a:t> </a:t>
          </a:r>
          <a:r>
            <a:rPr lang="en-US" sz="1800" kern="1200" dirty="0" err="1"/>
            <a:t>sorun</a:t>
          </a:r>
          <a:r>
            <a:rPr lang="en-US" sz="1800" kern="1200" dirty="0"/>
            <a:t> </a:t>
          </a:r>
          <a:r>
            <a:rPr lang="en-US" sz="1800" kern="1200" dirty="0" err="1"/>
            <a:t>teşkil</a:t>
          </a:r>
          <a:r>
            <a:rPr lang="en-US" sz="1800" kern="1200" dirty="0"/>
            <a:t> </a:t>
          </a:r>
          <a:r>
            <a:rPr lang="en-US" sz="1800" kern="1200" dirty="0" err="1"/>
            <a:t>eder</a:t>
          </a:r>
          <a:r>
            <a:rPr lang="en-US" sz="1800" kern="1200" dirty="0"/>
            <a:t>. </a:t>
          </a:r>
          <a:r>
            <a:rPr lang="en-US" sz="1800" kern="1200" dirty="0" err="1"/>
            <a:t>Özellikle</a:t>
          </a:r>
          <a:r>
            <a:rPr lang="en-US" sz="1800" kern="1200" dirty="0"/>
            <a:t> </a:t>
          </a:r>
          <a:r>
            <a:rPr lang="en-US" sz="1800" kern="1200" dirty="0" err="1"/>
            <a:t>insan</a:t>
          </a:r>
          <a:r>
            <a:rPr lang="en-US" sz="1800" kern="1200" dirty="0"/>
            <a:t> </a:t>
          </a:r>
          <a:r>
            <a:rPr lang="en-US" sz="1800" kern="1200" dirty="0" err="1"/>
            <a:t>deneklerle</a:t>
          </a:r>
          <a:r>
            <a:rPr lang="en-US" sz="1800" kern="1200" dirty="0"/>
            <a:t> </a:t>
          </a:r>
          <a:r>
            <a:rPr lang="en-US" sz="1800" kern="1200" dirty="0" err="1"/>
            <a:t>çalışırken</a:t>
          </a:r>
          <a:r>
            <a:rPr lang="en-US" sz="1800" kern="1200" dirty="0"/>
            <a:t>, </a:t>
          </a:r>
          <a:r>
            <a:rPr lang="en-US" sz="1800" kern="1200" dirty="0" err="1"/>
            <a:t>etik</a:t>
          </a:r>
          <a:r>
            <a:rPr lang="en-US" sz="1800" kern="1200" dirty="0"/>
            <a:t> </a:t>
          </a:r>
          <a:r>
            <a:rPr lang="en-US" sz="1800" kern="1200" dirty="0" err="1"/>
            <a:t>kurallara</a:t>
          </a:r>
          <a:r>
            <a:rPr lang="en-US" sz="1800" kern="1200" dirty="0"/>
            <a:t> </a:t>
          </a:r>
          <a:r>
            <a:rPr lang="en-US" sz="1800" kern="1200" dirty="0" err="1"/>
            <a:t>ve</a:t>
          </a:r>
          <a:r>
            <a:rPr lang="en-US" sz="1800" kern="1200" dirty="0"/>
            <a:t> </a:t>
          </a:r>
          <a:r>
            <a:rPr lang="en-US" sz="1800" kern="1200" dirty="0" err="1"/>
            <a:t>yönergelerinize</a:t>
          </a:r>
          <a:r>
            <a:rPr lang="en-US" sz="1800" kern="1200" dirty="0"/>
            <a:t> </a:t>
          </a:r>
          <a:r>
            <a:rPr lang="en-US" sz="1800" kern="1200" dirty="0" err="1"/>
            <a:t>uymanız</a:t>
          </a:r>
          <a:r>
            <a:rPr lang="en-US" sz="1800" kern="1200" dirty="0"/>
            <a:t> </a:t>
          </a:r>
          <a:r>
            <a:rPr lang="en-US" sz="1800" kern="1200" dirty="0" err="1"/>
            <a:t>gerekmektedir</a:t>
          </a:r>
          <a:r>
            <a:rPr lang="en-US" sz="1800" kern="1200" dirty="0"/>
            <a:t>. </a:t>
          </a:r>
        </a:p>
      </dsp:txBody>
      <dsp:txXfrm>
        <a:off x="51457" y="3251173"/>
        <a:ext cx="8467083" cy="951178"/>
      </dsp:txXfrm>
    </dsp:sp>
    <dsp:sp modelId="{0ACEFF3E-9F30-4586-A53F-7F3B96DE4E02}">
      <dsp:nvSpPr>
        <dsp:cNvPr id="0" name=""/>
        <dsp:cNvSpPr/>
      </dsp:nvSpPr>
      <dsp:spPr>
        <a:xfrm>
          <a:off x="0" y="4265789"/>
          <a:ext cx="8569997" cy="1054092"/>
        </a:xfrm>
        <a:prstGeom prst="roundRect">
          <a:avLst/>
        </a:prstGeom>
        <a:gradFill rotWithShape="0">
          <a:gsLst>
            <a:gs pos="0">
              <a:schemeClr val="accent6">
                <a:hueOff val="0"/>
                <a:satOff val="0"/>
                <a:lumOff val="0"/>
                <a:alphaOff val="0"/>
                <a:tint val="97000"/>
                <a:satMod val="100000"/>
                <a:lumMod val="102000"/>
              </a:schemeClr>
            </a:gs>
            <a:gs pos="50000">
              <a:schemeClr val="accent6">
                <a:hueOff val="0"/>
                <a:satOff val="0"/>
                <a:lumOff val="0"/>
                <a:alphaOff val="0"/>
                <a:shade val="100000"/>
                <a:satMod val="103000"/>
                <a:lumMod val="100000"/>
              </a:schemeClr>
            </a:gs>
            <a:gs pos="100000">
              <a:schemeClr val="accent6">
                <a:hueOff val="0"/>
                <a:satOff val="0"/>
                <a:lumOff val="0"/>
                <a:alphaOff val="0"/>
                <a:shade val="93000"/>
                <a:satMod val="11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err="1"/>
            <a:t>Kişisel</a:t>
          </a:r>
          <a:r>
            <a:rPr lang="en-US" sz="1800" kern="1200" dirty="0"/>
            <a:t> </a:t>
          </a:r>
          <a:r>
            <a:rPr lang="en-US" sz="1800" kern="1200" dirty="0" err="1"/>
            <a:t>veya</a:t>
          </a:r>
          <a:r>
            <a:rPr lang="en-US" sz="1800" kern="1200" dirty="0"/>
            <a:t> </a:t>
          </a:r>
          <a:r>
            <a:rPr lang="en-US" sz="1800" kern="1200" dirty="0" err="1"/>
            <a:t>kurumların</a:t>
          </a:r>
          <a:r>
            <a:rPr lang="en-US" sz="1800" kern="1200" dirty="0"/>
            <a:t> </a:t>
          </a:r>
          <a:r>
            <a:rPr lang="en-US" sz="1800" kern="1200" dirty="0" err="1"/>
            <a:t>verilerin</a:t>
          </a:r>
          <a:r>
            <a:rPr lang="en-US" sz="1800" kern="1200" dirty="0"/>
            <a:t> </a:t>
          </a:r>
          <a:r>
            <a:rPr lang="en-US" sz="1800" kern="1200" dirty="0" err="1"/>
            <a:t>korunması</a:t>
          </a:r>
          <a:r>
            <a:rPr lang="en-US" sz="1800" kern="1200" dirty="0"/>
            <a:t> </a:t>
          </a:r>
          <a:r>
            <a:rPr lang="en-US" sz="1800" kern="1200" dirty="0" err="1"/>
            <a:t>ve</a:t>
          </a:r>
          <a:r>
            <a:rPr lang="en-US" sz="1800" kern="1200" dirty="0"/>
            <a:t> </a:t>
          </a:r>
          <a:r>
            <a:rPr lang="en-US" sz="1800" kern="1200" dirty="0" err="1"/>
            <a:t>gizliliği</a:t>
          </a:r>
          <a:r>
            <a:rPr lang="en-US" sz="1800" kern="1200" dirty="0"/>
            <a:t>, </a:t>
          </a:r>
          <a:r>
            <a:rPr lang="en-US" sz="1800" kern="1200" dirty="0" err="1"/>
            <a:t>etik</a:t>
          </a:r>
          <a:r>
            <a:rPr lang="en-US" sz="1800" kern="1200" dirty="0"/>
            <a:t> </a:t>
          </a:r>
          <a:r>
            <a:rPr lang="en-US" sz="1800" kern="1200" dirty="0" err="1"/>
            <a:t>sınırlılıkların</a:t>
          </a:r>
          <a:r>
            <a:rPr lang="en-US" sz="1800" kern="1200" dirty="0"/>
            <a:t> </a:t>
          </a:r>
          <a:r>
            <a:rPr lang="en-US" sz="1800" kern="1200" dirty="0" err="1"/>
            <a:t>önemli</a:t>
          </a:r>
          <a:r>
            <a:rPr lang="en-US" sz="1800" kern="1200" dirty="0"/>
            <a:t> </a:t>
          </a:r>
          <a:r>
            <a:rPr lang="en-US" sz="1800" kern="1200" dirty="0" err="1"/>
            <a:t>bir</a:t>
          </a:r>
          <a:r>
            <a:rPr lang="en-US" sz="1800" kern="1200" dirty="0"/>
            <a:t> </a:t>
          </a:r>
          <a:r>
            <a:rPr lang="en-US" sz="1800" kern="1200" dirty="0" err="1"/>
            <a:t>parçasını</a:t>
          </a:r>
          <a:r>
            <a:rPr lang="en-US" sz="1800" kern="1200" dirty="0"/>
            <a:t> </a:t>
          </a:r>
          <a:r>
            <a:rPr lang="en-US" sz="1800" kern="1200" dirty="0" err="1"/>
            <a:t>oluşturur</a:t>
          </a:r>
          <a:r>
            <a:rPr lang="en-US" sz="1800" kern="1200"/>
            <a:t>. </a:t>
          </a:r>
          <a:endParaRPr lang="en-US" sz="1800" kern="1200" dirty="0"/>
        </a:p>
      </dsp:txBody>
      <dsp:txXfrm>
        <a:off x="51457" y="4317246"/>
        <a:ext cx="8467083" cy="951178"/>
      </dsp:txXfrm>
    </dsp:sp>
    <dsp:sp modelId="{CD074755-0265-4555-B27E-4220AD9436B3}">
      <dsp:nvSpPr>
        <dsp:cNvPr id="0" name=""/>
        <dsp:cNvSpPr/>
      </dsp:nvSpPr>
      <dsp:spPr>
        <a:xfrm>
          <a:off x="0" y="5331863"/>
          <a:ext cx="8569997" cy="1054092"/>
        </a:xfrm>
        <a:prstGeom prst="round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err="1"/>
            <a:t>Bilimsel</a:t>
          </a:r>
          <a:r>
            <a:rPr lang="en-US" sz="1800" kern="1200" dirty="0"/>
            <a:t> </a:t>
          </a:r>
          <a:r>
            <a:rPr lang="en-US" sz="1800" kern="1200" dirty="0" err="1"/>
            <a:t>çalışmalarda</a:t>
          </a:r>
          <a:r>
            <a:rPr lang="en-US" sz="1800" kern="1200" dirty="0"/>
            <a:t> </a:t>
          </a:r>
          <a:r>
            <a:rPr lang="en-US" sz="1800" kern="1200" dirty="0" err="1"/>
            <a:t>dürüstlük</a:t>
          </a:r>
          <a:r>
            <a:rPr lang="en-US" sz="1800" kern="1200" dirty="0"/>
            <a:t>, </a:t>
          </a:r>
          <a:r>
            <a:rPr lang="en-US" sz="1800" kern="1200" dirty="0" err="1"/>
            <a:t>şeffaflık</a:t>
          </a:r>
          <a:r>
            <a:rPr lang="en-US" sz="1800" kern="1200" dirty="0"/>
            <a:t> </a:t>
          </a:r>
          <a:r>
            <a:rPr lang="en-US" sz="1800" kern="1200" dirty="0" err="1"/>
            <a:t>ve</a:t>
          </a:r>
          <a:r>
            <a:rPr lang="en-US" sz="1800" kern="1200" dirty="0"/>
            <a:t> </a:t>
          </a:r>
          <a:r>
            <a:rPr lang="en-US" sz="1800" kern="1200" dirty="0" err="1"/>
            <a:t>güvenilirlik</a:t>
          </a:r>
          <a:r>
            <a:rPr lang="en-US" sz="1800" kern="1200" dirty="0"/>
            <a:t> </a:t>
          </a:r>
          <a:r>
            <a:rPr lang="en-US" sz="1800" kern="1200" dirty="0" err="1"/>
            <a:t>önemlidir</a:t>
          </a:r>
          <a:r>
            <a:rPr lang="en-US" sz="1800" kern="1200" dirty="0"/>
            <a:t>. </a:t>
          </a:r>
          <a:r>
            <a:rPr lang="en-US" sz="1800" kern="1200" dirty="0" err="1"/>
            <a:t>Araştırmanın</a:t>
          </a:r>
          <a:r>
            <a:rPr lang="en-US" sz="1800" kern="1200" dirty="0"/>
            <a:t> </a:t>
          </a:r>
          <a:r>
            <a:rPr lang="en-US" sz="1800" kern="1200" dirty="0" err="1"/>
            <a:t>bilimsel</a:t>
          </a:r>
          <a:r>
            <a:rPr lang="en-US" sz="1800" kern="1200" dirty="0"/>
            <a:t> </a:t>
          </a:r>
          <a:r>
            <a:rPr lang="en-US" sz="1800" kern="1200" dirty="0" err="1"/>
            <a:t>standartlara</a:t>
          </a:r>
          <a:r>
            <a:rPr lang="en-US" sz="1800" kern="1200" dirty="0"/>
            <a:t> </a:t>
          </a:r>
          <a:r>
            <a:rPr lang="en-US" sz="1800" kern="1200" dirty="0" err="1"/>
            <a:t>uygun</a:t>
          </a:r>
          <a:r>
            <a:rPr lang="en-US" sz="1800" kern="1200" dirty="0"/>
            <a:t> </a:t>
          </a:r>
          <a:r>
            <a:rPr lang="en-US" sz="1800" kern="1200" dirty="0" err="1"/>
            <a:t>olması</a:t>
          </a:r>
          <a:r>
            <a:rPr lang="en-US" sz="1800" kern="1200" dirty="0"/>
            <a:t>, </a:t>
          </a:r>
          <a:r>
            <a:rPr lang="en-US" sz="1800" kern="1200" dirty="0" err="1"/>
            <a:t>verilerin</a:t>
          </a:r>
          <a:r>
            <a:rPr lang="en-US" sz="1800" kern="1200" dirty="0"/>
            <a:t> </a:t>
          </a:r>
          <a:r>
            <a:rPr lang="en-US" sz="1800" kern="1200" dirty="0" err="1"/>
            <a:t>doğru</a:t>
          </a:r>
          <a:r>
            <a:rPr lang="en-US" sz="1800" kern="1200" dirty="0"/>
            <a:t> </a:t>
          </a:r>
          <a:r>
            <a:rPr lang="en-US" sz="1800" kern="1200" dirty="0" err="1"/>
            <a:t>bir</a:t>
          </a:r>
          <a:r>
            <a:rPr lang="en-US" sz="1800" kern="1200" dirty="0"/>
            <a:t> </a:t>
          </a:r>
          <a:r>
            <a:rPr lang="en-US" sz="1800" kern="1200" dirty="0" err="1"/>
            <a:t>şekilde</a:t>
          </a:r>
          <a:r>
            <a:rPr lang="en-US" sz="1800" kern="1200" dirty="0"/>
            <a:t> </a:t>
          </a:r>
          <a:r>
            <a:rPr lang="en-US" sz="1800" kern="1200" dirty="0" err="1"/>
            <a:t>sunulması</a:t>
          </a:r>
          <a:r>
            <a:rPr lang="en-US" sz="1800" kern="1200" dirty="0"/>
            <a:t>, </a:t>
          </a:r>
          <a:r>
            <a:rPr lang="en-US" sz="1800" kern="1200" dirty="0" err="1"/>
            <a:t>alıntıların</a:t>
          </a:r>
          <a:r>
            <a:rPr lang="en-US" sz="1800" kern="1200" dirty="0"/>
            <a:t> </a:t>
          </a:r>
          <a:r>
            <a:rPr lang="en-US" sz="1800" kern="1200" dirty="0" err="1"/>
            <a:t>doğru</a:t>
          </a:r>
          <a:r>
            <a:rPr lang="en-US" sz="1800" kern="1200" dirty="0"/>
            <a:t> </a:t>
          </a:r>
          <a:r>
            <a:rPr lang="en-US" sz="1800" kern="1200" dirty="0" err="1"/>
            <a:t>bir</a:t>
          </a:r>
          <a:r>
            <a:rPr lang="en-US" sz="1800" kern="1200" dirty="0"/>
            <a:t> </a:t>
          </a:r>
          <a:r>
            <a:rPr lang="en-US" sz="1800" kern="1200" dirty="0" err="1"/>
            <a:t>şekilde</a:t>
          </a:r>
          <a:r>
            <a:rPr lang="en-US" sz="1800" kern="1200" dirty="0"/>
            <a:t> </a:t>
          </a:r>
          <a:r>
            <a:rPr lang="en-US" sz="1800" kern="1200" dirty="0" err="1"/>
            <a:t>yapıldığından</a:t>
          </a:r>
          <a:r>
            <a:rPr lang="en-US" sz="1800" kern="1200" dirty="0"/>
            <a:t> </a:t>
          </a:r>
          <a:r>
            <a:rPr lang="en-US" sz="1800" kern="1200" dirty="0" err="1"/>
            <a:t>emin</a:t>
          </a:r>
          <a:r>
            <a:rPr lang="en-US" sz="1800" kern="1200" dirty="0"/>
            <a:t> </a:t>
          </a:r>
          <a:r>
            <a:rPr lang="en-US" sz="1800" kern="1200" dirty="0" err="1"/>
            <a:t>olunması</a:t>
          </a:r>
          <a:r>
            <a:rPr lang="en-US" sz="1800" kern="1200" dirty="0"/>
            <a:t> </a:t>
          </a:r>
          <a:r>
            <a:rPr lang="en-US" sz="1800" kern="1200" dirty="0" err="1"/>
            <a:t>ve</a:t>
          </a:r>
          <a:r>
            <a:rPr lang="en-US" sz="1800" kern="1200" dirty="0"/>
            <a:t> </a:t>
          </a:r>
          <a:r>
            <a:rPr lang="en-US" sz="1800" kern="1200" dirty="0" err="1"/>
            <a:t>araştırma</a:t>
          </a:r>
          <a:r>
            <a:rPr lang="en-US" sz="1800" kern="1200" dirty="0"/>
            <a:t> </a:t>
          </a:r>
          <a:r>
            <a:rPr lang="en-US" sz="1800" kern="1200" dirty="0" err="1"/>
            <a:t>sonuçlarının</a:t>
          </a:r>
          <a:r>
            <a:rPr lang="en-US" sz="1800" kern="1200" dirty="0"/>
            <a:t> </a:t>
          </a:r>
          <a:r>
            <a:rPr lang="en-US" sz="1800" kern="1200" dirty="0" err="1"/>
            <a:t>manipüle</a:t>
          </a:r>
          <a:r>
            <a:rPr lang="en-US" sz="1800" kern="1200" dirty="0"/>
            <a:t> </a:t>
          </a:r>
          <a:r>
            <a:rPr lang="en-US" sz="1800" kern="1200" dirty="0" err="1"/>
            <a:t>edilmesinden</a:t>
          </a:r>
          <a:r>
            <a:rPr lang="en-US" sz="1800" kern="1200" dirty="0"/>
            <a:t> </a:t>
          </a:r>
          <a:r>
            <a:rPr lang="en-US" sz="1800" kern="1200" dirty="0" err="1"/>
            <a:t>kaçınılması</a:t>
          </a:r>
          <a:r>
            <a:rPr lang="en-US" sz="1800" kern="1200" dirty="0"/>
            <a:t> </a:t>
          </a:r>
          <a:r>
            <a:rPr lang="en-US" sz="1800" kern="1200" dirty="0" err="1"/>
            <a:t>önemlidir</a:t>
          </a:r>
          <a:r>
            <a:rPr lang="en-US" sz="1800" kern="1200" dirty="0"/>
            <a:t>.</a:t>
          </a:r>
        </a:p>
      </dsp:txBody>
      <dsp:txXfrm>
        <a:off x="51457" y="5383320"/>
        <a:ext cx="8467083" cy="9511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E0ACDB-4FA3-4727-A743-B740C5B4F1E5}">
      <dsp:nvSpPr>
        <dsp:cNvPr id="0" name=""/>
        <dsp:cNvSpPr/>
      </dsp:nvSpPr>
      <dsp:spPr>
        <a:xfrm>
          <a:off x="0" y="0"/>
          <a:ext cx="7263882" cy="5503680"/>
        </a:xfrm>
        <a:prstGeom prst="roundRect">
          <a:avLst/>
        </a:prstGeom>
        <a:gradFill rotWithShape="0">
          <a:gsLst>
            <a:gs pos="0">
              <a:schemeClr val="accent1">
                <a:hueOff val="0"/>
                <a:satOff val="0"/>
                <a:lumOff val="0"/>
                <a:alphaOff val="0"/>
                <a:tint val="80000"/>
                <a:satMod val="107000"/>
                <a:lumMod val="103000"/>
              </a:schemeClr>
            </a:gs>
            <a:gs pos="100000">
              <a:schemeClr val="accent1">
                <a:hueOff val="0"/>
                <a:satOff val="0"/>
                <a:lumOff val="0"/>
                <a:alphaOff val="0"/>
                <a:tint val="82000"/>
                <a:satMod val="109000"/>
                <a:lumMod val="103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err="1"/>
            <a:t>Ulusal</a:t>
          </a:r>
          <a:r>
            <a:rPr lang="en-US" sz="2400" kern="1200" dirty="0"/>
            <a:t> </a:t>
          </a:r>
          <a:r>
            <a:rPr lang="en-US" sz="2400" kern="1200" dirty="0" err="1"/>
            <a:t>İndeksler</a:t>
          </a:r>
          <a:r>
            <a:rPr lang="en-US" sz="2400" kern="1200" dirty="0"/>
            <a:t> (</a:t>
          </a:r>
          <a:r>
            <a:rPr lang="en-US" sz="2400" kern="1200" dirty="0" err="1"/>
            <a:t>Türkiye’ye</a:t>
          </a:r>
          <a:r>
            <a:rPr lang="en-US" sz="2400" kern="1200" dirty="0"/>
            <a:t> </a:t>
          </a:r>
          <a:r>
            <a:rPr lang="en-US" sz="2400" kern="1200" dirty="0" err="1"/>
            <a:t>Özgü</a:t>
          </a:r>
          <a:r>
            <a:rPr lang="en-US" sz="2400" kern="1200" dirty="0"/>
            <a:t>)</a:t>
          </a:r>
          <a:endParaRPr lang="tr-TR" sz="2400" kern="1200" dirty="0"/>
        </a:p>
        <a:p>
          <a:pPr marL="0" lvl="0" indent="0" algn="l" defTabSz="1066800">
            <a:lnSpc>
              <a:spcPct val="90000"/>
            </a:lnSpc>
            <a:spcBef>
              <a:spcPct val="0"/>
            </a:spcBef>
            <a:spcAft>
              <a:spcPct val="35000"/>
            </a:spcAft>
            <a:buNone/>
          </a:pPr>
          <a:r>
            <a:rPr lang="en-US" sz="2400" kern="1200" dirty="0" err="1"/>
            <a:t>Türkiye’de</a:t>
          </a:r>
          <a:r>
            <a:rPr lang="en-US" sz="2400" kern="1200" dirty="0"/>
            <a:t> </a:t>
          </a:r>
          <a:r>
            <a:rPr lang="en-US" sz="2400" kern="1200" dirty="0" err="1"/>
            <a:t>yayımlanan</a:t>
          </a:r>
          <a:r>
            <a:rPr lang="en-US" sz="2400" kern="1200" dirty="0"/>
            <a:t> </a:t>
          </a:r>
          <a:r>
            <a:rPr lang="en-US" sz="2400" kern="1200" dirty="0" err="1"/>
            <a:t>dergileri</a:t>
          </a:r>
          <a:r>
            <a:rPr lang="en-US" sz="2400" kern="1200" dirty="0"/>
            <a:t> </a:t>
          </a:r>
          <a:r>
            <a:rPr lang="en-US" sz="2400" kern="1200" dirty="0" err="1"/>
            <a:t>değerlendiren</a:t>
          </a:r>
          <a:r>
            <a:rPr lang="en-US" sz="2400" kern="1200" dirty="0"/>
            <a:t> </a:t>
          </a:r>
          <a:r>
            <a:rPr lang="en-US" sz="2400" kern="1200" dirty="0" err="1"/>
            <a:t>indekslerdir</a:t>
          </a:r>
          <a:r>
            <a:rPr lang="en-US" sz="2400" kern="1200" dirty="0"/>
            <a:t>. </a:t>
          </a:r>
          <a:endParaRPr lang="tr-TR" sz="2400" kern="1200" dirty="0"/>
        </a:p>
        <a:p>
          <a:pPr marL="0" lvl="0" indent="0" algn="l" defTabSz="1066800">
            <a:lnSpc>
              <a:spcPct val="90000"/>
            </a:lnSpc>
            <a:spcBef>
              <a:spcPct val="0"/>
            </a:spcBef>
            <a:spcAft>
              <a:spcPct val="35000"/>
            </a:spcAft>
            <a:buNone/>
          </a:pPr>
          <a:r>
            <a:rPr lang="en-US" sz="2400" kern="1200" dirty="0" err="1"/>
            <a:t>Genellikle</a:t>
          </a:r>
          <a:r>
            <a:rPr lang="en-US" sz="2400" kern="1200" dirty="0"/>
            <a:t> </a:t>
          </a:r>
          <a:r>
            <a:rPr lang="en-US" sz="2400" kern="1200" dirty="0" err="1"/>
            <a:t>Türkçe</a:t>
          </a:r>
          <a:r>
            <a:rPr lang="en-US" sz="2400" kern="1200" dirty="0"/>
            <a:t> </a:t>
          </a:r>
          <a:r>
            <a:rPr lang="en-US" sz="2400" kern="1200" dirty="0" err="1"/>
            <a:t>yayın</a:t>
          </a:r>
          <a:r>
            <a:rPr lang="en-US" sz="2400" kern="1200" dirty="0"/>
            <a:t> </a:t>
          </a:r>
          <a:r>
            <a:rPr lang="en-US" sz="2400" kern="1200" dirty="0" err="1"/>
            <a:t>yapan</a:t>
          </a:r>
          <a:r>
            <a:rPr lang="en-US" sz="2400" kern="1200" dirty="0"/>
            <a:t> </a:t>
          </a:r>
          <a:r>
            <a:rPr lang="en-US" sz="2400" kern="1200" dirty="0" err="1"/>
            <a:t>veya</a:t>
          </a:r>
          <a:r>
            <a:rPr lang="en-US" sz="2400" kern="1200" dirty="0"/>
            <a:t> </a:t>
          </a:r>
          <a:r>
            <a:rPr lang="en-US" sz="2400" kern="1200" dirty="0" err="1"/>
            <a:t>bölgesel</a:t>
          </a:r>
          <a:r>
            <a:rPr lang="en-US" sz="2400" kern="1200" dirty="0"/>
            <a:t> </a:t>
          </a:r>
          <a:r>
            <a:rPr lang="en-US" sz="2400" kern="1200" dirty="0" err="1"/>
            <a:t>odaklı</a:t>
          </a:r>
          <a:r>
            <a:rPr lang="en-US" sz="2400" kern="1200" dirty="0"/>
            <a:t> </a:t>
          </a:r>
          <a:r>
            <a:rPr lang="en-US" sz="2400" kern="1200" dirty="0" err="1"/>
            <a:t>dergiler</a:t>
          </a:r>
          <a:r>
            <a:rPr lang="en-US" sz="2400" kern="1200" dirty="0"/>
            <a:t> </a:t>
          </a:r>
          <a:r>
            <a:rPr lang="en-US" sz="2400" kern="1200" dirty="0" err="1"/>
            <a:t>yer</a:t>
          </a:r>
          <a:r>
            <a:rPr lang="en-US" sz="2400" kern="1200" dirty="0"/>
            <a:t> </a:t>
          </a:r>
          <a:r>
            <a:rPr lang="en-US" sz="2400" kern="1200" dirty="0" err="1"/>
            <a:t>alır</a:t>
          </a:r>
          <a:r>
            <a:rPr lang="en-US" sz="2400" kern="1200" dirty="0"/>
            <a:t>.</a:t>
          </a:r>
          <a:endParaRPr lang="tr-TR" sz="2400" kern="1200" dirty="0"/>
        </a:p>
        <a:p>
          <a:pPr marL="0" lvl="0" indent="0" algn="l" defTabSz="1066800">
            <a:lnSpc>
              <a:spcPct val="90000"/>
            </a:lnSpc>
            <a:spcBef>
              <a:spcPct val="0"/>
            </a:spcBef>
            <a:spcAft>
              <a:spcPct val="35000"/>
            </a:spcAft>
            <a:buNone/>
          </a:pPr>
          <a:r>
            <a:rPr lang="en-US" sz="2400" kern="1200" dirty="0"/>
            <a:t>TR Dizin (</a:t>
          </a:r>
          <a:r>
            <a:rPr lang="en-US" sz="2400" kern="1200" dirty="0" err="1"/>
            <a:t>ULAKBİM</a:t>
          </a:r>
          <a:r>
            <a:rPr lang="en-US" sz="2400" kern="1200" dirty="0"/>
            <a:t>)</a:t>
          </a:r>
          <a:r>
            <a:rPr lang="tr-TR" sz="2400" kern="1200" dirty="0"/>
            <a:t>: </a:t>
          </a:r>
          <a:r>
            <a:rPr lang="en-US" sz="2400" kern="1200" dirty="0" err="1"/>
            <a:t>TÜBİTAK</a:t>
          </a:r>
          <a:r>
            <a:rPr lang="en-US" sz="2400" kern="1200" dirty="0"/>
            <a:t> </a:t>
          </a:r>
          <a:r>
            <a:rPr lang="en-US" sz="2400" kern="1200" dirty="0" err="1"/>
            <a:t>ULAKBİM</a:t>
          </a:r>
          <a:r>
            <a:rPr lang="en-US" sz="2400" kern="1200" dirty="0"/>
            <a:t> </a:t>
          </a:r>
          <a:r>
            <a:rPr lang="en-US" sz="2400" kern="1200" dirty="0" err="1"/>
            <a:t>tarafından</a:t>
          </a:r>
          <a:r>
            <a:rPr lang="en-US" sz="2400" kern="1200" dirty="0"/>
            <a:t> </a:t>
          </a:r>
          <a:r>
            <a:rPr lang="en-US" sz="2400" kern="1200" dirty="0" err="1"/>
            <a:t>yönetilir.Türkiye’de</a:t>
          </a:r>
          <a:r>
            <a:rPr lang="en-US" sz="2400" kern="1200" dirty="0"/>
            <a:t> </a:t>
          </a:r>
          <a:r>
            <a:rPr lang="en-US" sz="2400" kern="1200" dirty="0" err="1"/>
            <a:t>yayımlanan</a:t>
          </a:r>
          <a:r>
            <a:rPr lang="en-US" sz="2400" kern="1200" dirty="0"/>
            <a:t> </a:t>
          </a:r>
          <a:r>
            <a:rPr lang="en-US" sz="2400" kern="1200" dirty="0" err="1"/>
            <a:t>akademik</a:t>
          </a:r>
          <a:r>
            <a:rPr lang="en-US" sz="2400" kern="1200" dirty="0"/>
            <a:t>, </a:t>
          </a:r>
          <a:r>
            <a:rPr lang="en-US" sz="2400" kern="1200" dirty="0" err="1"/>
            <a:t>hakemli</a:t>
          </a:r>
          <a:r>
            <a:rPr lang="en-US" sz="2400" kern="1200" dirty="0"/>
            <a:t> </a:t>
          </a:r>
          <a:r>
            <a:rPr lang="en-US" sz="2400" kern="1200" dirty="0" err="1"/>
            <a:t>dergileri</a:t>
          </a:r>
          <a:r>
            <a:rPr lang="en-US" sz="2400" kern="1200" dirty="0"/>
            <a:t> </a:t>
          </a:r>
          <a:r>
            <a:rPr lang="en-US" sz="2400" kern="1200" dirty="0" err="1"/>
            <a:t>kapsar</a:t>
          </a:r>
          <a:r>
            <a:rPr lang="en-US" sz="2400" kern="1200" dirty="0"/>
            <a:t>.</a:t>
          </a:r>
          <a:endParaRPr lang="tr-TR" sz="2400" kern="1200" dirty="0"/>
        </a:p>
        <a:p>
          <a:pPr marL="0" lvl="0" indent="0" algn="l" defTabSz="1066800">
            <a:lnSpc>
              <a:spcPct val="90000"/>
            </a:lnSpc>
            <a:spcBef>
              <a:spcPct val="0"/>
            </a:spcBef>
            <a:spcAft>
              <a:spcPct val="35000"/>
            </a:spcAft>
            <a:buNone/>
          </a:pPr>
          <a:r>
            <a:rPr lang="en-US" sz="2400" kern="1200" dirty="0" err="1"/>
            <a:t>Alanlar</a:t>
          </a:r>
          <a:r>
            <a:rPr lang="en-US" sz="2400" kern="1200" dirty="0"/>
            <a:t>: Fen, </a:t>
          </a:r>
          <a:r>
            <a:rPr lang="en-US" sz="2400" kern="1200" dirty="0" err="1"/>
            <a:t>sağlık</a:t>
          </a:r>
          <a:r>
            <a:rPr lang="en-US" sz="2400" kern="1200" dirty="0"/>
            <a:t>, </a:t>
          </a:r>
          <a:r>
            <a:rPr lang="en-US" sz="2400" kern="1200" dirty="0" err="1"/>
            <a:t>mühendislik</a:t>
          </a:r>
          <a:r>
            <a:rPr lang="en-US" sz="2400" kern="1200" dirty="0"/>
            <a:t>, </a:t>
          </a:r>
          <a:r>
            <a:rPr lang="en-US" sz="2400" kern="1200" dirty="0" err="1"/>
            <a:t>sosyal</a:t>
          </a:r>
          <a:r>
            <a:rPr lang="en-US" sz="2400" kern="1200" dirty="0"/>
            <a:t>, </a:t>
          </a:r>
          <a:r>
            <a:rPr lang="en-US" sz="2400" kern="1200" dirty="0" err="1"/>
            <a:t>eğitim</a:t>
          </a:r>
          <a:r>
            <a:rPr lang="en-US" sz="2400" kern="1200" dirty="0"/>
            <a:t> </a:t>
          </a:r>
          <a:r>
            <a:rPr lang="en-US" sz="2400" kern="1200" dirty="0" err="1"/>
            <a:t>ve</a:t>
          </a:r>
          <a:r>
            <a:rPr lang="en-US" sz="2400" kern="1200" dirty="0"/>
            <a:t> </a:t>
          </a:r>
          <a:r>
            <a:rPr lang="en-US" sz="2400" kern="1200" dirty="0" err="1"/>
            <a:t>beşeri</a:t>
          </a:r>
          <a:r>
            <a:rPr lang="en-US" sz="2400" kern="1200" dirty="0"/>
            <a:t> </a:t>
          </a:r>
          <a:r>
            <a:rPr lang="en-US" sz="2400" kern="1200" dirty="0" err="1"/>
            <a:t>bilimler.Akademik</a:t>
          </a:r>
          <a:r>
            <a:rPr lang="en-US" sz="2400" kern="1200" dirty="0"/>
            <a:t> </a:t>
          </a:r>
          <a:r>
            <a:rPr lang="en-US" sz="2400" kern="1200" dirty="0" err="1"/>
            <a:t>teşvik</a:t>
          </a:r>
          <a:r>
            <a:rPr lang="en-US" sz="2400" kern="1200" dirty="0"/>
            <a:t> </a:t>
          </a:r>
          <a:r>
            <a:rPr lang="en-US" sz="2400" kern="1200" dirty="0" err="1"/>
            <a:t>ve</a:t>
          </a:r>
          <a:r>
            <a:rPr lang="en-US" sz="2400" kern="1200" dirty="0"/>
            <a:t> </a:t>
          </a:r>
          <a:r>
            <a:rPr lang="en-US" sz="2400" kern="1200" dirty="0" err="1"/>
            <a:t>doçentlik</a:t>
          </a:r>
          <a:r>
            <a:rPr lang="en-US" sz="2400" kern="1200" dirty="0"/>
            <a:t> </a:t>
          </a:r>
          <a:r>
            <a:rPr lang="en-US" sz="2400" kern="1200" dirty="0" err="1"/>
            <a:t>başvurularında</a:t>
          </a:r>
          <a:r>
            <a:rPr lang="en-US" sz="2400" kern="1200" dirty="0"/>
            <a:t> </a:t>
          </a:r>
          <a:r>
            <a:rPr lang="en-US" sz="2400" kern="1200" dirty="0" err="1"/>
            <a:t>ulusal</a:t>
          </a:r>
          <a:r>
            <a:rPr lang="en-US" sz="2400" kern="1200" dirty="0"/>
            <a:t> </a:t>
          </a:r>
          <a:r>
            <a:rPr lang="en-US" sz="2400" kern="1200" dirty="0" err="1"/>
            <a:t>düzeyde</a:t>
          </a:r>
          <a:r>
            <a:rPr lang="en-US" sz="2400" kern="1200" dirty="0"/>
            <a:t> </a:t>
          </a:r>
          <a:r>
            <a:rPr lang="en-US" sz="2400" kern="1200" dirty="0" err="1"/>
            <a:t>geçerlidir.Ancak</a:t>
          </a:r>
          <a:r>
            <a:rPr lang="en-US" sz="2400" kern="1200" dirty="0"/>
            <a:t> TR </a:t>
          </a:r>
          <a:r>
            <a:rPr lang="en-US" sz="2400" kern="1200" dirty="0" err="1"/>
            <a:t>Dizin’deki</a:t>
          </a:r>
          <a:r>
            <a:rPr lang="en-US" sz="2400" kern="1200" dirty="0"/>
            <a:t> </a:t>
          </a:r>
          <a:r>
            <a:rPr lang="en-US" sz="2400" kern="1200" dirty="0" err="1"/>
            <a:t>dergiler</a:t>
          </a:r>
          <a:r>
            <a:rPr lang="en-US" sz="2400" kern="1200" dirty="0"/>
            <a:t> </a:t>
          </a:r>
          <a:r>
            <a:rPr lang="en-US" sz="2400" kern="1200" dirty="0" err="1"/>
            <a:t>uluslararası</a:t>
          </a:r>
          <a:r>
            <a:rPr lang="en-US" sz="2400" kern="1200" dirty="0"/>
            <a:t> </a:t>
          </a:r>
          <a:r>
            <a:rPr lang="en-US" sz="2400" kern="1200" dirty="0" err="1"/>
            <a:t>indeks</a:t>
          </a:r>
          <a:r>
            <a:rPr lang="en-US" sz="2400" kern="1200" dirty="0"/>
            <a:t> </a:t>
          </a:r>
          <a:r>
            <a:rPr lang="en-US" sz="2400" kern="1200" dirty="0" err="1"/>
            <a:t>olarak</a:t>
          </a:r>
          <a:r>
            <a:rPr lang="en-US" sz="2400" kern="1200" dirty="0"/>
            <a:t> </a:t>
          </a:r>
          <a:r>
            <a:rPr lang="en-US" sz="2400" kern="1200" dirty="0" err="1"/>
            <a:t>sayılmaz</a:t>
          </a:r>
          <a:r>
            <a:rPr lang="en-US" sz="2400" kern="1200" dirty="0"/>
            <a:t> (SCI, </a:t>
          </a:r>
          <a:r>
            <a:rPr lang="en-US" sz="2400" kern="1200" dirty="0" err="1"/>
            <a:t>SSCI</a:t>
          </a:r>
          <a:r>
            <a:rPr lang="en-US" sz="2400" kern="1200" dirty="0"/>
            <a:t> vb. </a:t>
          </a:r>
          <a:r>
            <a:rPr lang="en-US" sz="2400" kern="1200" dirty="0" err="1"/>
            <a:t>gibi</a:t>
          </a:r>
          <a:r>
            <a:rPr lang="en-US" sz="2400" kern="1200" dirty="0"/>
            <a:t>).</a:t>
          </a:r>
        </a:p>
      </dsp:txBody>
      <dsp:txXfrm>
        <a:off x="268668" y="268668"/>
        <a:ext cx="6726546" cy="4966344"/>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996946-61E3-4D25-99C9-A78679151B7A}">
      <dsp:nvSpPr>
        <dsp:cNvPr id="0" name=""/>
        <dsp:cNvSpPr/>
      </dsp:nvSpPr>
      <dsp:spPr>
        <a:xfrm>
          <a:off x="1172407" y="0"/>
          <a:ext cx="2928881" cy="292888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t>Bu </a:t>
          </a:r>
          <a:r>
            <a:rPr lang="en-US" sz="1400" kern="1200" dirty="0" err="1"/>
            <a:t>dergilerde</a:t>
          </a:r>
          <a:r>
            <a:rPr lang="en-US" sz="1400" kern="1200" dirty="0"/>
            <a:t> </a:t>
          </a:r>
          <a:r>
            <a:rPr lang="en-US" sz="1400" kern="1200" dirty="0" err="1"/>
            <a:t>yayınlanan</a:t>
          </a:r>
          <a:r>
            <a:rPr lang="en-US" sz="1400" kern="1200" dirty="0"/>
            <a:t> her </a:t>
          </a:r>
          <a:r>
            <a:rPr lang="en-US" sz="1400" kern="1200" dirty="0" err="1"/>
            <a:t>makale</a:t>
          </a:r>
          <a:r>
            <a:rPr lang="en-US" sz="1400" kern="1200" dirty="0"/>
            <a:t>, </a:t>
          </a:r>
          <a:r>
            <a:rPr lang="en-US" sz="1400" kern="1200" dirty="0" err="1"/>
            <a:t>dergi</a:t>
          </a:r>
          <a:r>
            <a:rPr lang="en-US" sz="1400" kern="1200" dirty="0"/>
            <a:t> </a:t>
          </a:r>
          <a:r>
            <a:rPr lang="en-US" sz="1400" kern="1200" dirty="0" err="1"/>
            <a:t>editörü</a:t>
          </a:r>
          <a:r>
            <a:rPr lang="en-US" sz="1400" kern="1200" dirty="0"/>
            <a:t> </a:t>
          </a:r>
          <a:r>
            <a:rPr lang="en-US" sz="1400" kern="1200" dirty="0" err="1"/>
            <a:t>tarafından</a:t>
          </a:r>
          <a:r>
            <a:rPr lang="en-US" sz="1400" kern="1200" dirty="0"/>
            <a:t> </a:t>
          </a:r>
          <a:r>
            <a:rPr lang="en-US" sz="1400" kern="1200" dirty="0" err="1"/>
            <a:t>önce</a:t>
          </a:r>
          <a:r>
            <a:rPr lang="en-US" sz="1400" kern="1200" dirty="0"/>
            <a:t> o </a:t>
          </a:r>
          <a:r>
            <a:rPr lang="en-US" sz="1400" kern="1200" dirty="0" err="1"/>
            <a:t>alandaki</a:t>
          </a:r>
          <a:r>
            <a:rPr lang="en-US" sz="1400" kern="1200" dirty="0"/>
            <a:t> </a:t>
          </a:r>
          <a:r>
            <a:rPr lang="en-US" sz="1400" kern="1200" dirty="0" err="1"/>
            <a:t>diğer</a:t>
          </a:r>
          <a:r>
            <a:rPr lang="en-US" sz="1400" kern="1200" dirty="0"/>
            <a:t> </a:t>
          </a:r>
          <a:r>
            <a:rPr lang="en-US" sz="1400" kern="1200" dirty="0" err="1"/>
            <a:t>bilim</a:t>
          </a:r>
          <a:r>
            <a:rPr lang="en-US" sz="1400" kern="1200" dirty="0"/>
            <a:t> </a:t>
          </a:r>
          <a:r>
            <a:rPr lang="en-US" sz="1400" kern="1200" dirty="0" err="1"/>
            <a:t>insanları</a:t>
          </a:r>
          <a:r>
            <a:rPr lang="en-US" sz="1400" kern="1200" dirty="0"/>
            <a:t> </a:t>
          </a:r>
          <a:r>
            <a:rPr lang="en-US" sz="1400" kern="1200" dirty="0" err="1"/>
            <a:t>tarafından</a:t>
          </a:r>
          <a:r>
            <a:rPr lang="en-US" sz="1400" kern="1200" dirty="0"/>
            <a:t> </a:t>
          </a:r>
          <a:r>
            <a:rPr lang="en-US" sz="1400" kern="1200" dirty="0" err="1"/>
            <a:t>incelenmesi</a:t>
          </a:r>
          <a:r>
            <a:rPr lang="en-US" sz="1400" kern="1200" dirty="0"/>
            <a:t> </a:t>
          </a:r>
          <a:r>
            <a:rPr lang="en-US" sz="1400" kern="1200" dirty="0" err="1"/>
            <a:t>için</a:t>
          </a:r>
          <a:r>
            <a:rPr lang="en-US" sz="1400" kern="1200" dirty="0"/>
            <a:t>, </a:t>
          </a:r>
          <a:r>
            <a:rPr lang="en-US" sz="1400" kern="1200" dirty="0" err="1"/>
            <a:t>dergi</a:t>
          </a:r>
          <a:r>
            <a:rPr lang="en-US" sz="1400" kern="1200" dirty="0"/>
            <a:t> </a:t>
          </a:r>
          <a:r>
            <a:rPr lang="en-US" sz="1400" kern="1200" dirty="0" err="1"/>
            <a:t>editörlüğünce</a:t>
          </a:r>
          <a:r>
            <a:rPr lang="en-US" sz="1400" kern="1200" dirty="0"/>
            <a:t> </a:t>
          </a:r>
          <a:r>
            <a:rPr lang="en-US" sz="1400" kern="1200" dirty="0" err="1"/>
            <a:t>seçilen</a:t>
          </a:r>
          <a:r>
            <a:rPr lang="en-US" sz="1400" kern="1200" dirty="0"/>
            <a:t> </a:t>
          </a:r>
          <a:r>
            <a:rPr lang="en-US" sz="1400" kern="1200" dirty="0" err="1"/>
            <a:t>alan</a:t>
          </a:r>
          <a:r>
            <a:rPr lang="en-US" sz="1400" kern="1200" dirty="0"/>
            <a:t> </a:t>
          </a:r>
          <a:r>
            <a:rPr lang="en-US" sz="1400" kern="1200" dirty="0" err="1"/>
            <a:t>hakemine</a:t>
          </a:r>
          <a:r>
            <a:rPr lang="en-US" sz="1400" kern="1200" dirty="0"/>
            <a:t> (</a:t>
          </a:r>
          <a:r>
            <a:rPr lang="en-US" sz="1400" kern="1200" dirty="0" err="1"/>
            <a:t>uzmana</a:t>
          </a:r>
          <a:r>
            <a:rPr lang="en-US" sz="1400" kern="1200" dirty="0"/>
            <a:t>) </a:t>
          </a:r>
          <a:r>
            <a:rPr lang="en-US" sz="1400" kern="1200" dirty="0" err="1"/>
            <a:t>gönderilir</a:t>
          </a:r>
          <a:r>
            <a:rPr lang="en-US" sz="1400" kern="1200" dirty="0"/>
            <a:t>. </a:t>
          </a:r>
        </a:p>
      </dsp:txBody>
      <dsp:txXfrm>
        <a:off x="1562925" y="512554"/>
        <a:ext cx="2147846" cy="1317996"/>
      </dsp:txXfrm>
    </dsp:sp>
    <dsp:sp modelId="{456A865A-17B3-4D3D-AB9A-F65F94F0AB8E}">
      <dsp:nvSpPr>
        <dsp:cNvPr id="0" name=""/>
        <dsp:cNvSpPr/>
      </dsp:nvSpPr>
      <dsp:spPr>
        <a:xfrm>
          <a:off x="2227137" y="1972113"/>
          <a:ext cx="2928881" cy="292888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t>Bu </a:t>
          </a:r>
          <a:r>
            <a:rPr lang="en-US" sz="1400" kern="1200" dirty="0" err="1"/>
            <a:t>sürece</a:t>
          </a:r>
          <a:r>
            <a:rPr lang="en-US" sz="1400" kern="1200" dirty="0"/>
            <a:t> “</a:t>
          </a:r>
          <a:r>
            <a:rPr lang="en-US" sz="1400" kern="1200" dirty="0" err="1"/>
            <a:t>hakem</a:t>
          </a:r>
          <a:r>
            <a:rPr lang="en-US" sz="1400" kern="1200" dirty="0"/>
            <a:t> </a:t>
          </a:r>
          <a:r>
            <a:rPr lang="en-US" sz="1400" kern="1200" dirty="0" err="1"/>
            <a:t>değerlendirmesi</a:t>
          </a:r>
          <a:r>
            <a:rPr lang="en-US" sz="1400" kern="1200" dirty="0"/>
            <a:t>” </a:t>
          </a:r>
          <a:r>
            <a:rPr lang="en-US" sz="1400" kern="1200" dirty="0" err="1"/>
            <a:t>adı</a:t>
          </a:r>
          <a:r>
            <a:rPr lang="en-US" sz="1400" kern="1200" dirty="0"/>
            <a:t> </a:t>
          </a:r>
          <a:r>
            <a:rPr lang="en-US" sz="1400" kern="1200" dirty="0" err="1"/>
            <a:t>verilir</a:t>
          </a:r>
          <a:r>
            <a:rPr lang="en-US" sz="1400" kern="1200" dirty="0"/>
            <a:t> </a:t>
          </a:r>
          <a:r>
            <a:rPr lang="en-US" sz="1400" kern="1200" dirty="0" err="1"/>
            <a:t>ve</a:t>
          </a:r>
          <a:r>
            <a:rPr lang="en-US" sz="1400" kern="1200" dirty="0"/>
            <a:t> </a:t>
          </a:r>
          <a:r>
            <a:rPr lang="en-US" sz="1400" kern="1200" dirty="0" err="1"/>
            <a:t>hakem</a:t>
          </a:r>
          <a:r>
            <a:rPr lang="en-US" sz="1400" kern="1200" dirty="0"/>
            <a:t> </a:t>
          </a:r>
          <a:r>
            <a:rPr lang="en-US" sz="1400" kern="1200" dirty="0" err="1"/>
            <a:t>incelemelerine</a:t>
          </a:r>
          <a:r>
            <a:rPr lang="en-US" sz="1400" kern="1200" dirty="0"/>
            <a:t> </a:t>
          </a:r>
          <a:r>
            <a:rPr lang="en-US" sz="1400" kern="1200" dirty="0" err="1"/>
            <a:t>dayanarak</a:t>
          </a:r>
          <a:r>
            <a:rPr lang="en-US" sz="1400" kern="1200" dirty="0"/>
            <a:t>, </a:t>
          </a:r>
          <a:r>
            <a:rPr lang="en-US" sz="1400" kern="1200" dirty="0" err="1"/>
            <a:t>editör</a:t>
          </a:r>
          <a:r>
            <a:rPr lang="en-US" sz="1400" kern="1200" dirty="0"/>
            <a:t> </a:t>
          </a:r>
          <a:r>
            <a:rPr lang="en-US" sz="1400" kern="1200" dirty="0" err="1"/>
            <a:t>makalenin</a:t>
          </a:r>
          <a:r>
            <a:rPr lang="en-US" sz="1400" kern="1200" dirty="0"/>
            <a:t> </a:t>
          </a:r>
          <a:r>
            <a:rPr lang="en-US" sz="1400" kern="1200" dirty="0" err="1"/>
            <a:t>yayınlanmak</a:t>
          </a:r>
          <a:r>
            <a:rPr lang="en-US" sz="1400" kern="1200" dirty="0"/>
            <a:t> </a:t>
          </a:r>
          <a:r>
            <a:rPr lang="en-US" sz="1400" kern="1200" dirty="0" err="1"/>
            <a:t>üzere</a:t>
          </a:r>
          <a:r>
            <a:rPr lang="en-US" sz="1400" kern="1200" dirty="0"/>
            <a:t> </a:t>
          </a:r>
          <a:r>
            <a:rPr lang="en-US" sz="1400" kern="1200" dirty="0" err="1"/>
            <a:t>kabul</a:t>
          </a:r>
          <a:r>
            <a:rPr lang="en-US" sz="1400" kern="1200" dirty="0"/>
            <a:t> </a:t>
          </a:r>
          <a:r>
            <a:rPr lang="en-US" sz="1400" kern="1200" dirty="0" err="1"/>
            <a:t>edilip</a:t>
          </a:r>
          <a:r>
            <a:rPr lang="en-US" sz="1400" kern="1200" dirty="0"/>
            <a:t> </a:t>
          </a:r>
          <a:r>
            <a:rPr lang="en-US" sz="1400" kern="1200" dirty="0" err="1"/>
            <a:t>edilmeyeceğine</a:t>
          </a:r>
          <a:r>
            <a:rPr lang="en-US" sz="1400" kern="1200" dirty="0"/>
            <a:t> </a:t>
          </a:r>
          <a:r>
            <a:rPr lang="en-US" sz="1400" kern="1200" dirty="0" err="1"/>
            <a:t>karar</a:t>
          </a:r>
          <a:r>
            <a:rPr lang="en-US" sz="1400" kern="1200" dirty="0"/>
            <a:t> </a:t>
          </a:r>
          <a:r>
            <a:rPr lang="en-US" sz="1400" kern="1200" dirty="0" err="1"/>
            <a:t>verir</a:t>
          </a:r>
          <a:r>
            <a:rPr lang="en-US" sz="1400" kern="1200" dirty="0"/>
            <a:t>. </a:t>
          </a:r>
        </a:p>
      </dsp:txBody>
      <dsp:txXfrm>
        <a:off x="3122886" y="2728741"/>
        <a:ext cx="1757329" cy="1610884"/>
      </dsp:txXfrm>
    </dsp:sp>
    <dsp:sp modelId="{403C269C-DEB4-4609-9A06-41580A9B2F65}">
      <dsp:nvSpPr>
        <dsp:cNvPr id="0" name=""/>
        <dsp:cNvSpPr/>
      </dsp:nvSpPr>
      <dsp:spPr>
        <a:xfrm>
          <a:off x="113461" y="1972113"/>
          <a:ext cx="2928881" cy="2928881"/>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t>Her </a:t>
          </a:r>
          <a:r>
            <a:rPr lang="en-US" sz="1400" kern="1200" dirty="0" err="1"/>
            <a:t>dergide</a:t>
          </a:r>
          <a:r>
            <a:rPr lang="en-US" sz="1400" kern="1200" dirty="0"/>
            <a:t> </a:t>
          </a:r>
          <a:r>
            <a:rPr lang="en-US" sz="1400" kern="1200" dirty="0" err="1"/>
            <a:t>bulunan</a:t>
          </a:r>
          <a:r>
            <a:rPr lang="en-US" sz="1400" kern="1200" dirty="0"/>
            <a:t> </a:t>
          </a:r>
          <a:r>
            <a:rPr lang="en-US" sz="1400" kern="1200" dirty="0" err="1"/>
            <a:t>sınırlı</a:t>
          </a:r>
          <a:r>
            <a:rPr lang="en-US" sz="1400" kern="1200" dirty="0"/>
            <a:t> </a:t>
          </a:r>
          <a:r>
            <a:rPr lang="en-US" sz="1400" kern="1200" dirty="0" err="1"/>
            <a:t>alan</a:t>
          </a:r>
          <a:r>
            <a:rPr lang="en-US" sz="1400" kern="1200" dirty="0"/>
            <a:t> </a:t>
          </a:r>
          <a:r>
            <a:rPr lang="en-US" sz="1400" kern="1200" dirty="0" err="1"/>
            <a:t>nedeniyle</a:t>
          </a:r>
          <a:r>
            <a:rPr lang="en-US" sz="1400" kern="1200" dirty="0"/>
            <a:t>, </a:t>
          </a:r>
          <a:r>
            <a:rPr lang="en-US" sz="1400" kern="1200" dirty="0" err="1"/>
            <a:t>gönderilen</a:t>
          </a:r>
          <a:r>
            <a:rPr lang="en-US" sz="1400" kern="1200" dirty="0"/>
            <a:t> </a:t>
          </a:r>
          <a:r>
            <a:rPr lang="en-US" sz="1400" kern="1200" dirty="0" err="1"/>
            <a:t>makalelerin</a:t>
          </a:r>
          <a:r>
            <a:rPr lang="en-US" sz="1400" kern="1200" dirty="0"/>
            <a:t> </a:t>
          </a:r>
          <a:r>
            <a:rPr lang="en-US" sz="1400" kern="1200" dirty="0" err="1"/>
            <a:t>çoğu</a:t>
          </a:r>
          <a:r>
            <a:rPr lang="en-US" sz="1400" kern="1200" dirty="0"/>
            <a:t> </a:t>
          </a:r>
          <a:r>
            <a:rPr lang="en-US" sz="1400" kern="1200" dirty="0" err="1"/>
            <a:t>yayınlanmadan</a:t>
          </a:r>
          <a:r>
            <a:rPr lang="en-US" sz="1400" kern="1200" dirty="0"/>
            <a:t> </a:t>
          </a:r>
          <a:r>
            <a:rPr lang="en-US" sz="1400" kern="1200" dirty="0" err="1"/>
            <a:t>reddedilir</a:t>
          </a:r>
          <a:r>
            <a:rPr lang="en-US" sz="1400" kern="1200" dirty="0"/>
            <a:t>. Bu </a:t>
          </a:r>
          <a:r>
            <a:rPr lang="en-US" sz="1400" kern="1200" dirty="0" err="1"/>
            <a:t>nedenle</a:t>
          </a:r>
          <a:r>
            <a:rPr lang="en-US" sz="1400" kern="1200" dirty="0"/>
            <a:t>, </a:t>
          </a:r>
          <a:r>
            <a:rPr lang="en-US" sz="1400" kern="1200" dirty="0" err="1"/>
            <a:t>bilimsel</a:t>
          </a:r>
          <a:r>
            <a:rPr lang="en-US" sz="1400" kern="1200" dirty="0"/>
            <a:t> </a:t>
          </a:r>
          <a:r>
            <a:rPr lang="en-US" sz="1400" kern="1200" dirty="0" err="1"/>
            <a:t>dergilerde</a:t>
          </a:r>
          <a:r>
            <a:rPr lang="en-US" sz="1400" kern="1200" dirty="0"/>
            <a:t> </a:t>
          </a:r>
          <a:r>
            <a:rPr lang="en-US" sz="1400" kern="1200" dirty="0" err="1"/>
            <a:t>yayınlanan</a:t>
          </a:r>
          <a:r>
            <a:rPr lang="en-US" sz="1400" kern="1200" dirty="0"/>
            <a:t> </a:t>
          </a:r>
          <a:r>
            <a:rPr lang="en-US" sz="1400" kern="1200" dirty="0" err="1"/>
            <a:t>araştırmalar</a:t>
          </a:r>
          <a:r>
            <a:rPr lang="en-US" sz="1400" kern="1200" dirty="0"/>
            <a:t>, </a:t>
          </a:r>
          <a:r>
            <a:rPr lang="en-US" sz="1400" kern="1200" dirty="0" err="1"/>
            <a:t>inceleme</a:t>
          </a:r>
          <a:r>
            <a:rPr lang="en-US" sz="1400" kern="1200" dirty="0"/>
            <a:t> </a:t>
          </a:r>
          <a:r>
            <a:rPr lang="en-US" sz="1400" kern="1200" dirty="0" err="1"/>
            <a:t>süreci</a:t>
          </a:r>
          <a:r>
            <a:rPr lang="en-US" sz="1400" kern="1200" dirty="0"/>
            <a:t> </a:t>
          </a:r>
          <a:r>
            <a:rPr lang="en-US" sz="1400" kern="1200" dirty="0" err="1"/>
            <a:t>nedeniyle</a:t>
          </a:r>
          <a:r>
            <a:rPr lang="en-US" sz="1400" kern="1200" dirty="0"/>
            <a:t>, o </a:t>
          </a:r>
          <a:r>
            <a:rPr lang="en-US" sz="1400" kern="1200" dirty="0" err="1"/>
            <a:t>alandaki</a:t>
          </a:r>
          <a:r>
            <a:rPr lang="en-US" sz="1400" kern="1200" dirty="0"/>
            <a:t> </a:t>
          </a:r>
          <a:r>
            <a:rPr lang="en-US" sz="1400" kern="1200" dirty="0" err="1"/>
            <a:t>en</a:t>
          </a:r>
          <a:r>
            <a:rPr lang="en-US" sz="1400" kern="1200" dirty="0"/>
            <a:t> iyi </a:t>
          </a:r>
          <a:r>
            <a:rPr lang="en-US" sz="1400" kern="1200" dirty="0" err="1"/>
            <a:t>araştırmalardır</a:t>
          </a:r>
          <a:r>
            <a:rPr lang="en-US" sz="1400" kern="1200" dirty="0"/>
            <a:t> </a:t>
          </a:r>
          <a:r>
            <a:rPr lang="en-US" sz="1400" kern="1200" dirty="0" err="1"/>
            <a:t>ve</a:t>
          </a:r>
          <a:r>
            <a:rPr lang="en-US" sz="1400" kern="1200" dirty="0"/>
            <a:t> </a:t>
          </a:r>
          <a:r>
            <a:rPr lang="en-US" sz="1400" kern="1200" dirty="0" err="1"/>
            <a:t>ilgili</a:t>
          </a:r>
          <a:r>
            <a:rPr lang="en-US" sz="1400" kern="1200" dirty="0"/>
            <a:t> </a:t>
          </a:r>
          <a:r>
            <a:rPr lang="en-US" sz="1400" kern="1200" dirty="0" err="1"/>
            <a:t>alanın</a:t>
          </a:r>
          <a:r>
            <a:rPr lang="en-US" sz="1400" kern="1200" dirty="0"/>
            <a:t> </a:t>
          </a:r>
          <a:r>
            <a:rPr lang="en-US" sz="1400" kern="1200" dirty="0" err="1"/>
            <a:t>bir</a:t>
          </a:r>
          <a:r>
            <a:rPr lang="en-US" sz="1400" kern="1200" dirty="0"/>
            <a:t> </a:t>
          </a:r>
          <a:r>
            <a:rPr lang="en-US" sz="1400" kern="1200" dirty="0" err="1"/>
            <a:t>parçası</a:t>
          </a:r>
          <a:r>
            <a:rPr lang="en-US" sz="1400" kern="1200" dirty="0"/>
            <a:t> </a:t>
          </a:r>
          <a:r>
            <a:rPr lang="en-US" sz="1400" kern="1200" dirty="0" err="1"/>
            <a:t>olarak</a:t>
          </a:r>
          <a:r>
            <a:rPr lang="en-US" sz="1400" kern="1200" dirty="0"/>
            <a:t> </a:t>
          </a:r>
          <a:r>
            <a:rPr lang="en-US" sz="1400" kern="1200" dirty="0" err="1"/>
            <a:t>literatürü</a:t>
          </a:r>
          <a:r>
            <a:rPr lang="en-US" sz="1400" kern="1200" dirty="0"/>
            <a:t> </a:t>
          </a:r>
          <a:r>
            <a:rPr lang="en-US" sz="1400" kern="1200" dirty="0" err="1"/>
            <a:t>temsil</a:t>
          </a:r>
          <a:r>
            <a:rPr lang="en-US" sz="1400" kern="1200" dirty="0"/>
            <a:t> </a:t>
          </a:r>
          <a:r>
            <a:rPr lang="en-US" sz="1400" kern="1200" dirty="0" err="1"/>
            <a:t>ederler</a:t>
          </a:r>
          <a:r>
            <a:rPr lang="en-US" sz="1400" kern="1200" dirty="0"/>
            <a:t>.</a:t>
          </a:r>
        </a:p>
      </dsp:txBody>
      <dsp:txXfrm>
        <a:off x="389264" y="2728741"/>
        <a:ext cx="1757329" cy="161088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66873F-34FE-42FF-97C4-54920339A761}">
      <dsp:nvSpPr>
        <dsp:cNvPr id="0" name=""/>
        <dsp:cNvSpPr/>
      </dsp:nvSpPr>
      <dsp:spPr>
        <a:xfrm>
          <a:off x="2236971" y="0"/>
          <a:ext cx="3447747" cy="3447747"/>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a:t>Literatür taramasında bir diğer teknik konu da, mevcut çalışmalara referans verirken en hatasız ve pratik yolu bulmaktır. Bu konuda hâkim yaklaşım satın alınabilen veya ücretsiz sürümleri kullanılabilen referans yönetim programları kullanmaktır.</a:t>
          </a:r>
        </a:p>
      </dsp:txBody>
      <dsp:txXfrm>
        <a:off x="2741882" y="504911"/>
        <a:ext cx="2437925" cy="243792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D8FC6A-224F-49F1-A912-164299A804FD}">
      <dsp:nvSpPr>
        <dsp:cNvPr id="0" name=""/>
        <dsp:cNvSpPr/>
      </dsp:nvSpPr>
      <dsp:spPr>
        <a:xfrm>
          <a:off x="1779231" y="0"/>
          <a:ext cx="3615611" cy="3615611"/>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2EACBC-09AF-4B84-99FC-255B3276C011}">
      <dsp:nvSpPr>
        <dsp:cNvPr id="0" name=""/>
        <dsp:cNvSpPr/>
      </dsp:nvSpPr>
      <dsp:spPr>
        <a:xfrm>
          <a:off x="3587037" y="361914"/>
          <a:ext cx="2350147" cy="2570473"/>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err="1"/>
            <a:t>Atıf</a:t>
          </a:r>
          <a:r>
            <a:rPr lang="en-US" sz="2200" kern="1200" dirty="0"/>
            <a:t> </a:t>
          </a:r>
          <a:r>
            <a:rPr lang="en-US" sz="2200" kern="1200" dirty="0" err="1"/>
            <a:t>yönetim</a:t>
          </a:r>
          <a:r>
            <a:rPr lang="en-US" sz="2200" kern="1200" dirty="0"/>
            <a:t> </a:t>
          </a:r>
          <a:r>
            <a:rPr lang="en-US" sz="2200" kern="1200" dirty="0" err="1"/>
            <a:t>programlarının</a:t>
          </a:r>
          <a:r>
            <a:rPr lang="en-US" sz="2200" kern="1200" dirty="0"/>
            <a:t> </a:t>
          </a:r>
          <a:r>
            <a:rPr lang="en-US" sz="2200" kern="1200" dirty="0" err="1"/>
            <a:t>en</a:t>
          </a:r>
          <a:r>
            <a:rPr lang="en-US" sz="2200" kern="1200" dirty="0"/>
            <a:t> </a:t>
          </a:r>
          <a:r>
            <a:rPr lang="en-US" sz="2200" kern="1200" dirty="0" err="1"/>
            <a:t>yaygın</a:t>
          </a:r>
          <a:r>
            <a:rPr lang="en-US" sz="2200" kern="1200" dirty="0"/>
            <a:t> </a:t>
          </a:r>
          <a:r>
            <a:rPr lang="en-US" sz="2200" kern="1200" dirty="0" err="1"/>
            <a:t>kullanılan</a:t>
          </a:r>
          <a:r>
            <a:rPr lang="en-US" sz="2200" kern="1200" dirty="0"/>
            <a:t> </a:t>
          </a:r>
          <a:r>
            <a:rPr lang="en-US" sz="2200" kern="1200" dirty="0" err="1"/>
            <a:t>örnekler</a:t>
          </a:r>
          <a:r>
            <a:rPr lang="tr-TR" sz="2200" kern="1200" dirty="0"/>
            <a:t>i: </a:t>
          </a:r>
          <a:r>
            <a:rPr lang="en-US" sz="2200" kern="1200" dirty="0"/>
            <a:t>Zotero, EndNote </a:t>
          </a:r>
          <a:r>
            <a:rPr lang="en-US" sz="2200" kern="1200" dirty="0" err="1"/>
            <a:t>ve</a:t>
          </a:r>
          <a:r>
            <a:rPr lang="en-US" sz="2200" kern="1200" dirty="0"/>
            <a:t> Mendeley</a:t>
          </a:r>
        </a:p>
      </dsp:txBody>
      <dsp:txXfrm>
        <a:off x="3701762" y="476639"/>
        <a:ext cx="2120697" cy="234102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2FD5AD-9C83-4330-8869-D88826F14A56}">
      <dsp:nvSpPr>
        <dsp:cNvPr id="0" name=""/>
        <dsp:cNvSpPr/>
      </dsp:nvSpPr>
      <dsp:spPr>
        <a:xfrm>
          <a:off x="2589" y="68484"/>
          <a:ext cx="2525224" cy="995606"/>
        </a:xfrm>
        <a:prstGeom prst="rect">
          <a:avLst/>
        </a:prstGeom>
        <a:gradFill rotWithShape="0">
          <a:gsLst>
            <a:gs pos="0">
              <a:schemeClr val="accent2">
                <a:hueOff val="0"/>
                <a:satOff val="0"/>
                <a:lumOff val="0"/>
                <a:alphaOff val="0"/>
                <a:tint val="97000"/>
                <a:satMod val="100000"/>
                <a:lumMod val="102000"/>
              </a:schemeClr>
            </a:gs>
            <a:gs pos="50000">
              <a:schemeClr val="accent2">
                <a:hueOff val="0"/>
                <a:satOff val="0"/>
                <a:lumOff val="0"/>
                <a:alphaOff val="0"/>
                <a:shade val="100000"/>
                <a:satMod val="103000"/>
                <a:lumMod val="100000"/>
              </a:schemeClr>
            </a:gs>
            <a:gs pos="100000">
              <a:schemeClr val="accent2">
                <a:hueOff val="0"/>
                <a:satOff val="0"/>
                <a:lumOff val="0"/>
                <a:alphaOff val="0"/>
                <a:shade val="93000"/>
                <a:satMod val="11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dirty="0" err="1"/>
            <a:t>özgün</a:t>
          </a:r>
          <a:r>
            <a:rPr lang="en-US" sz="2400" b="1" kern="1200" dirty="0"/>
            <a:t> </a:t>
          </a:r>
          <a:r>
            <a:rPr lang="en-US" sz="2400" b="1" kern="1200" dirty="0" err="1"/>
            <a:t>değer</a:t>
          </a:r>
          <a:endParaRPr lang="en-US" sz="2400" kern="1200" dirty="0"/>
        </a:p>
      </dsp:txBody>
      <dsp:txXfrm>
        <a:off x="2589" y="68484"/>
        <a:ext cx="2525224" cy="995606"/>
      </dsp:txXfrm>
    </dsp:sp>
    <dsp:sp modelId="{E9EC7AFF-509D-4A78-861F-F1DD36FF1159}">
      <dsp:nvSpPr>
        <dsp:cNvPr id="0" name=""/>
        <dsp:cNvSpPr/>
      </dsp:nvSpPr>
      <dsp:spPr>
        <a:xfrm>
          <a:off x="2589" y="1064091"/>
          <a:ext cx="2525224" cy="702720"/>
        </a:xfrm>
        <a:prstGeom prst="rect">
          <a:avLst/>
        </a:prstGeom>
        <a:solidFill>
          <a:schemeClr val="accent2">
            <a:tint val="40000"/>
            <a:alpha val="90000"/>
            <a:hueOff val="0"/>
            <a:satOff val="0"/>
            <a:lumOff val="0"/>
            <a:alphaOff val="0"/>
          </a:schemeClr>
        </a:solidFill>
        <a:ln w="6350" cap="flat" cmpd="sng" algn="ctr">
          <a:solidFill>
            <a:schemeClr val="accent2">
              <a:tint val="40000"/>
              <a:alpha val="9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sp>
    <dsp:sp modelId="{51D0BA52-778F-48ED-A5A1-4A51BF5180CA}">
      <dsp:nvSpPr>
        <dsp:cNvPr id="0" name=""/>
        <dsp:cNvSpPr/>
      </dsp:nvSpPr>
      <dsp:spPr>
        <a:xfrm>
          <a:off x="2881345" y="68484"/>
          <a:ext cx="2525224" cy="995606"/>
        </a:xfrm>
        <a:prstGeom prst="rect">
          <a:avLst/>
        </a:prstGeom>
        <a:gradFill rotWithShape="0">
          <a:gsLst>
            <a:gs pos="0">
              <a:schemeClr val="accent3">
                <a:hueOff val="0"/>
                <a:satOff val="0"/>
                <a:lumOff val="0"/>
                <a:alphaOff val="0"/>
                <a:tint val="97000"/>
                <a:satMod val="100000"/>
                <a:lumMod val="102000"/>
              </a:schemeClr>
            </a:gs>
            <a:gs pos="50000">
              <a:schemeClr val="accent3">
                <a:hueOff val="0"/>
                <a:satOff val="0"/>
                <a:lumOff val="0"/>
                <a:alphaOff val="0"/>
                <a:shade val="100000"/>
                <a:satMod val="103000"/>
                <a:lumMod val="100000"/>
              </a:schemeClr>
            </a:gs>
            <a:gs pos="100000">
              <a:schemeClr val="accent3">
                <a:hueOff val="0"/>
                <a:satOff val="0"/>
                <a:lumOff val="0"/>
                <a:alphaOff val="0"/>
                <a:shade val="93000"/>
                <a:satMod val="11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a:t>mevcut bilgiye, literatüre veya uygulamalara kattığı yenilikçi ve farklı bir perspektifi vurgulamaktır. </a:t>
          </a:r>
        </a:p>
      </dsp:txBody>
      <dsp:txXfrm>
        <a:off x="2881345" y="68484"/>
        <a:ext cx="2525224" cy="995606"/>
      </dsp:txXfrm>
    </dsp:sp>
    <dsp:sp modelId="{6098B595-714A-4CA6-AC18-8EAD3624D370}">
      <dsp:nvSpPr>
        <dsp:cNvPr id="0" name=""/>
        <dsp:cNvSpPr/>
      </dsp:nvSpPr>
      <dsp:spPr>
        <a:xfrm>
          <a:off x="2881345" y="1064091"/>
          <a:ext cx="2525224" cy="702720"/>
        </a:xfrm>
        <a:prstGeom prst="rect">
          <a:avLst/>
        </a:prstGeom>
        <a:solidFill>
          <a:schemeClr val="accent3">
            <a:tint val="40000"/>
            <a:alpha val="90000"/>
            <a:hueOff val="0"/>
            <a:satOff val="0"/>
            <a:lumOff val="0"/>
            <a:alphaOff val="0"/>
          </a:schemeClr>
        </a:solidFill>
        <a:ln w="6350" cap="flat" cmpd="sng" algn="ctr">
          <a:solidFill>
            <a:schemeClr val="accent3">
              <a:tint val="40000"/>
              <a:alpha val="9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sp>
    <dsp:sp modelId="{1509EFCB-9E85-4E38-A26F-19283C32FE03}">
      <dsp:nvSpPr>
        <dsp:cNvPr id="0" name=""/>
        <dsp:cNvSpPr/>
      </dsp:nvSpPr>
      <dsp:spPr>
        <a:xfrm>
          <a:off x="5760101" y="68484"/>
          <a:ext cx="2525224" cy="995606"/>
        </a:xfrm>
        <a:prstGeom prst="rect">
          <a:avLst/>
        </a:prstGeom>
        <a:gradFill rotWithShape="0">
          <a:gsLst>
            <a:gs pos="0">
              <a:schemeClr val="accent4">
                <a:hueOff val="0"/>
                <a:satOff val="0"/>
                <a:lumOff val="0"/>
                <a:alphaOff val="0"/>
                <a:tint val="97000"/>
                <a:satMod val="100000"/>
                <a:lumMod val="102000"/>
              </a:schemeClr>
            </a:gs>
            <a:gs pos="50000">
              <a:schemeClr val="accent4">
                <a:hueOff val="0"/>
                <a:satOff val="0"/>
                <a:lumOff val="0"/>
                <a:alphaOff val="0"/>
                <a:shade val="100000"/>
                <a:satMod val="103000"/>
                <a:lumMod val="100000"/>
              </a:schemeClr>
            </a:gs>
            <a:gs pos="100000">
              <a:schemeClr val="accent4">
                <a:hueOff val="0"/>
                <a:satOff val="0"/>
                <a:lumOff val="0"/>
                <a:alphaOff val="0"/>
                <a:shade val="93000"/>
                <a:satMod val="11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US" sz="1600" kern="1200"/>
            <a:t>Bir çalışmanın özgün olabilmesi için, aşağıdaki durumlardan en az birini karşılamalıdır</a:t>
          </a:r>
        </a:p>
      </dsp:txBody>
      <dsp:txXfrm>
        <a:off x="5760101" y="68484"/>
        <a:ext cx="2525224" cy="995606"/>
      </dsp:txXfrm>
    </dsp:sp>
    <dsp:sp modelId="{60DBE560-71CC-4659-A062-B4A2B9890831}">
      <dsp:nvSpPr>
        <dsp:cNvPr id="0" name=""/>
        <dsp:cNvSpPr/>
      </dsp:nvSpPr>
      <dsp:spPr>
        <a:xfrm>
          <a:off x="5760101" y="1064091"/>
          <a:ext cx="2525224" cy="702720"/>
        </a:xfrm>
        <a:prstGeom prst="rect">
          <a:avLst/>
        </a:prstGeom>
        <a:solidFill>
          <a:schemeClr val="accent4">
            <a:tint val="40000"/>
            <a:alpha val="90000"/>
            <a:hueOff val="0"/>
            <a:satOff val="0"/>
            <a:lumOff val="0"/>
            <a:alphaOff val="0"/>
          </a:schemeClr>
        </a:solidFill>
        <a:ln w="6350" cap="flat" cmpd="sng" algn="ctr">
          <a:solidFill>
            <a:schemeClr val="accent4">
              <a:tint val="40000"/>
              <a:alpha val="90000"/>
              <a:hueOff val="0"/>
              <a:satOff val="0"/>
              <a:lumOff val="0"/>
              <a:alphaOff val="0"/>
            </a:schemeClr>
          </a:solidFill>
          <a:prstDash val="solid"/>
        </a:ln>
        <a:effectLst/>
        <a:scene3d>
          <a:camera prst="orthographicFront"/>
          <a:lightRig rig="threePt" dir="t">
            <a:rot lat="0" lon="0" rev="7500000"/>
          </a:lightRig>
        </a:scene3d>
        <a:sp3d extrusionH="190500" prstMaterial="dkEdge">
          <a:bevelT w="120650" h="38100" prst="relaxedInset"/>
          <a:bevelB w="120650" h="571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938F28-3DFF-4E08-94F7-902694F7FADD}">
      <dsp:nvSpPr>
        <dsp:cNvPr id="0" name=""/>
        <dsp:cNvSpPr/>
      </dsp:nvSpPr>
      <dsp:spPr>
        <a:xfrm>
          <a:off x="0" y="668068"/>
          <a:ext cx="8626152" cy="890758"/>
        </a:xfrm>
        <a:prstGeom prst="notched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0BEC2E-25D7-4DB5-9D07-BB02EE3A90F9}">
      <dsp:nvSpPr>
        <dsp:cNvPr id="0" name=""/>
        <dsp:cNvSpPr/>
      </dsp:nvSpPr>
      <dsp:spPr>
        <a:xfrm>
          <a:off x="0" y="0"/>
          <a:ext cx="7763536" cy="89075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688" tIns="170688" rIns="170688" bIns="170688" numCol="1" spcCol="1270" anchor="b" anchorCtr="0">
          <a:noAutofit/>
        </a:bodyPr>
        <a:lstStyle/>
        <a:p>
          <a:pPr marL="0" lvl="0" indent="0" algn="ctr" defTabSz="1066800">
            <a:lnSpc>
              <a:spcPct val="90000"/>
            </a:lnSpc>
            <a:spcBef>
              <a:spcPct val="0"/>
            </a:spcBef>
            <a:spcAft>
              <a:spcPct val="35000"/>
            </a:spcAft>
            <a:buNone/>
          </a:pPr>
          <a:r>
            <a:rPr lang="en-US" sz="2400" kern="1200" dirty="0" err="1"/>
            <a:t>Sosyolojik</a:t>
          </a:r>
          <a:r>
            <a:rPr lang="en-US" sz="2400" kern="1200" dirty="0"/>
            <a:t> </a:t>
          </a:r>
          <a:r>
            <a:rPr lang="en-US" sz="2400" kern="1200" dirty="0" err="1"/>
            <a:t>veya</a:t>
          </a:r>
          <a:r>
            <a:rPr lang="en-US" sz="2400" kern="1200" dirty="0"/>
            <a:t> </a:t>
          </a:r>
          <a:r>
            <a:rPr lang="en-US" sz="2400" kern="1200" dirty="0" err="1"/>
            <a:t>psikolojik</a:t>
          </a:r>
          <a:r>
            <a:rPr lang="en-US" sz="2400" kern="1200" dirty="0"/>
            <a:t> </a:t>
          </a:r>
          <a:r>
            <a:rPr lang="en-US" sz="2400" kern="1200" dirty="0" err="1"/>
            <a:t>alanlar</a:t>
          </a:r>
          <a:r>
            <a:rPr lang="en-US" sz="2400" kern="1200" dirty="0"/>
            <a:t> </a:t>
          </a:r>
          <a:r>
            <a:rPr lang="en-US" sz="2400" kern="1200" dirty="0" err="1"/>
            <a:t>hariç</a:t>
          </a:r>
          <a:r>
            <a:rPr lang="en-US" sz="2400" kern="1200" dirty="0"/>
            <a:t>, </a:t>
          </a:r>
          <a:r>
            <a:rPr lang="en-US" sz="2400" kern="1200" dirty="0" err="1"/>
            <a:t>hiçbir</a:t>
          </a:r>
          <a:r>
            <a:rPr lang="en-US" sz="2400" kern="1200" dirty="0"/>
            <a:t> </a:t>
          </a:r>
          <a:r>
            <a:rPr lang="en-US" sz="2400" kern="1200" dirty="0" err="1"/>
            <a:t>çalışma</a:t>
          </a:r>
          <a:r>
            <a:rPr lang="en-US" sz="2400" kern="1200" dirty="0"/>
            <a:t> </a:t>
          </a:r>
          <a:r>
            <a:rPr lang="en-US" sz="2400" kern="1200" dirty="0" err="1"/>
            <a:t>ya</a:t>
          </a:r>
          <a:r>
            <a:rPr lang="en-US" sz="2400" kern="1200" dirty="0"/>
            <a:t> </a:t>
          </a:r>
          <a:r>
            <a:rPr lang="en-US" sz="2400" kern="1200" dirty="0" err="1"/>
            <a:t>tamamen</a:t>
          </a:r>
          <a:r>
            <a:rPr lang="en-US" sz="2400" kern="1200" dirty="0"/>
            <a:t> </a:t>
          </a:r>
          <a:r>
            <a:rPr lang="en-US" sz="2400" kern="1200" dirty="0" err="1"/>
            <a:t>nitel</a:t>
          </a:r>
          <a:r>
            <a:rPr lang="en-US" sz="2400" kern="1200" dirty="0"/>
            <a:t> </a:t>
          </a:r>
          <a:r>
            <a:rPr lang="en-US" sz="2400" kern="1200" dirty="0" err="1"/>
            <a:t>ya</a:t>
          </a:r>
          <a:r>
            <a:rPr lang="en-US" sz="2400" kern="1200" dirty="0"/>
            <a:t> da </a:t>
          </a:r>
          <a:r>
            <a:rPr lang="en-US" sz="2400" kern="1200" dirty="0" err="1"/>
            <a:t>tamamen</a:t>
          </a:r>
          <a:r>
            <a:rPr lang="en-US" sz="2400" kern="1200" dirty="0"/>
            <a:t> </a:t>
          </a:r>
          <a:r>
            <a:rPr lang="en-US" sz="2400" kern="1200" dirty="0" err="1"/>
            <a:t>niceldir</a:t>
          </a:r>
          <a:r>
            <a:rPr lang="en-US" sz="2400" kern="1200" dirty="0"/>
            <a:t>. </a:t>
          </a:r>
          <a:r>
            <a:rPr lang="en-US" sz="2400" kern="1200" dirty="0" err="1"/>
            <a:t>Mutlaka</a:t>
          </a:r>
          <a:r>
            <a:rPr lang="en-US" sz="2400" kern="1200" dirty="0"/>
            <a:t> her </a:t>
          </a:r>
          <a:r>
            <a:rPr lang="en-US" sz="2400" kern="1200" dirty="0" err="1"/>
            <a:t>problemde</a:t>
          </a:r>
          <a:r>
            <a:rPr lang="en-US" sz="2400" kern="1200" dirty="0"/>
            <a:t> </a:t>
          </a:r>
          <a:r>
            <a:rPr lang="en-US" sz="2400" kern="1200" dirty="0" err="1"/>
            <a:t>nicel</a:t>
          </a:r>
          <a:r>
            <a:rPr lang="en-US" sz="2400" kern="1200" dirty="0"/>
            <a:t> </a:t>
          </a:r>
          <a:r>
            <a:rPr lang="en-US" sz="2400" kern="1200" dirty="0" err="1"/>
            <a:t>ve</a:t>
          </a:r>
          <a:r>
            <a:rPr lang="en-US" sz="2400" kern="1200" dirty="0"/>
            <a:t> </a:t>
          </a:r>
          <a:r>
            <a:rPr lang="en-US" sz="2400" kern="1200" dirty="0" err="1"/>
            <a:t>nitel</a:t>
          </a:r>
          <a:r>
            <a:rPr lang="en-US" sz="2400" kern="1200" dirty="0"/>
            <a:t> </a:t>
          </a:r>
          <a:r>
            <a:rPr lang="en-US" sz="2400" kern="1200" dirty="0" err="1"/>
            <a:t>yönler</a:t>
          </a:r>
          <a:r>
            <a:rPr lang="en-US" sz="2400" kern="1200" dirty="0"/>
            <a:t> </a:t>
          </a:r>
          <a:r>
            <a:rPr lang="en-US" sz="2400" kern="1200" dirty="0" err="1"/>
            <a:t>bulunur</a:t>
          </a:r>
          <a:r>
            <a:rPr lang="en-US" sz="2400" kern="1200" dirty="0"/>
            <a:t>. </a:t>
          </a:r>
          <a:r>
            <a:rPr lang="en-US" sz="2400" kern="1200" dirty="0" err="1"/>
            <a:t>Ancak</a:t>
          </a:r>
          <a:r>
            <a:rPr lang="en-US" sz="2400" kern="1200" dirty="0"/>
            <a:t>, </a:t>
          </a:r>
          <a:r>
            <a:rPr lang="en-US" sz="2400" kern="1200" dirty="0" err="1"/>
            <a:t>bunlardan</a:t>
          </a:r>
          <a:r>
            <a:rPr lang="en-US" sz="2400" kern="1200" dirty="0"/>
            <a:t> </a:t>
          </a:r>
          <a:r>
            <a:rPr lang="en-US" sz="2400" kern="1200" dirty="0" err="1"/>
            <a:t>birisi</a:t>
          </a:r>
          <a:r>
            <a:rPr lang="en-US" sz="2400" kern="1200" dirty="0"/>
            <a:t> </a:t>
          </a:r>
          <a:r>
            <a:rPr lang="en-US" sz="2400" kern="1200" dirty="0" err="1"/>
            <a:t>daha</a:t>
          </a:r>
          <a:r>
            <a:rPr lang="en-US" sz="2400" kern="1200" dirty="0"/>
            <a:t> </a:t>
          </a:r>
          <a:r>
            <a:rPr lang="en-US" sz="2400" kern="1200" dirty="0" err="1"/>
            <a:t>baskındır</a:t>
          </a:r>
          <a:endParaRPr lang="en-US" sz="2400" kern="1200" dirty="0"/>
        </a:p>
      </dsp:txBody>
      <dsp:txXfrm>
        <a:off x="0" y="0"/>
        <a:ext cx="7763536" cy="890758"/>
      </dsp:txXfrm>
    </dsp:sp>
    <dsp:sp modelId="{9BDBE056-8A3E-4021-B127-046AB643754A}">
      <dsp:nvSpPr>
        <dsp:cNvPr id="0" name=""/>
        <dsp:cNvSpPr/>
      </dsp:nvSpPr>
      <dsp:spPr>
        <a:xfrm>
          <a:off x="3770423" y="1002103"/>
          <a:ext cx="222689" cy="222689"/>
        </a:xfrm>
        <a:prstGeom prst="ellipse">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07D8D9-3A66-492D-8758-2F4AF32E854F}">
      <dsp:nvSpPr>
        <dsp:cNvPr id="0" name=""/>
        <dsp:cNvSpPr/>
      </dsp:nvSpPr>
      <dsp:spPr>
        <a:xfrm>
          <a:off x="1534908" y="0"/>
          <a:ext cx="5129408" cy="5129408"/>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D98F58-848C-4FFF-B264-0B2106EDE8BC}">
      <dsp:nvSpPr>
        <dsp:cNvPr id="0" name=""/>
        <dsp:cNvSpPr/>
      </dsp:nvSpPr>
      <dsp:spPr>
        <a:xfrm>
          <a:off x="4099612" y="513441"/>
          <a:ext cx="3334115" cy="45583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t>Bir </a:t>
          </a:r>
          <a:r>
            <a:rPr lang="en-US" sz="1050" kern="1200" dirty="0" err="1"/>
            <a:t>araştırmacının</a:t>
          </a:r>
          <a:r>
            <a:rPr lang="en-US" sz="1050" kern="1200" dirty="0"/>
            <a:t> </a:t>
          </a:r>
          <a:r>
            <a:rPr lang="en-US" sz="1050" kern="1200" dirty="0" err="1"/>
            <a:t>araştırma</a:t>
          </a:r>
          <a:r>
            <a:rPr lang="en-US" sz="1050" kern="1200" dirty="0"/>
            <a:t> </a:t>
          </a:r>
          <a:r>
            <a:rPr lang="en-US" sz="1050" kern="1200" dirty="0" err="1"/>
            <a:t>çalışmalarına</a:t>
          </a:r>
          <a:r>
            <a:rPr lang="en-US" sz="1050" kern="1200" dirty="0"/>
            <a:t> </a:t>
          </a:r>
          <a:r>
            <a:rPr lang="en-US" sz="1050" kern="1200" dirty="0" err="1"/>
            <a:t>başlamasını</a:t>
          </a:r>
          <a:r>
            <a:rPr lang="en-US" sz="1050" kern="1200" dirty="0"/>
            <a:t> </a:t>
          </a:r>
          <a:r>
            <a:rPr lang="en-US" sz="1050" kern="1200" dirty="0" err="1"/>
            <a:t>sağlayan</a:t>
          </a:r>
          <a:r>
            <a:rPr lang="en-US" sz="1050" kern="1200" dirty="0"/>
            <a:t> </a:t>
          </a:r>
          <a:r>
            <a:rPr lang="en-US" sz="1050" kern="1200" dirty="0" err="1"/>
            <a:t>bazı</a:t>
          </a:r>
          <a:r>
            <a:rPr lang="en-US" sz="1050" kern="1200" dirty="0"/>
            <a:t> </a:t>
          </a:r>
          <a:r>
            <a:rPr lang="en-US" sz="1050" kern="1200" dirty="0" err="1"/>
            <a:t>gerçeklerle</a:t>
          </a:r>
          <a:r>
            <a:rPr lang="en-US" sz="1050" kern="1200" dirty="0"/>
            <a:t> </a:t>
          </a:r>
          <a:r>
            <a:rPr lang="en-US" sz="1050" kern="1200" dirty="0" err="1"/>
            <a:t>ilgili</a:t>
          </a:r>
          <a:r>
            <a:rPr lang="en-US" sz="1050" kern="1200" dirty="0"/>
            <a:t> </a:t>
          </a:r>
          <a:r>
            <a:rPr lang="en-US" sz="1050" kern="1200" dirty="0" err="1"/>
            <a:t>bir</a:t>
          </a:r>
          <a:r>
            <a:rPr lang="en-US" sz="1050" kern="1200" dirty="0"/>
            <a:t> </a:t>
          </a:r>
          <a:r>
            <a:rPr lang="en-US" sz="1050" kern="1200" dirty="0" err="1"/>
            <a:t>sorunun</a:t>
          </a:r>
          <a:r>
            <a:rPr lang="en-US" sz="1050" kern="1200" dirty="0"/>
            <a:t> </a:t>
          </a:r>
          <a:r>
            <a:rPr lang="en-US" sz="1050" kern="1200" dirty="0" err="1"/>
            <a:t>geçici</a:t>
          </a:r>
          <a:r>
            <a:rPr lang="en-US" sz="1050" kern="1200" dirty="0"/>
            <a:t> </a:t>
          </a:r>
          <a:r>
            <a:rPr lang="en-US" sz="1050" kern="1200" dirty="0" err="1"/>
            <a:t>bir</a:t>
          </a:r>
          <a:r>
            <a:rPr lang="en-US" sz="1050" kern="1200" dirty="0"/>
            <a:t> </a:t>
          </a:r>
          <a:r>
            <a:rPr lang="en-US" sz="1050" kern="1200" dirty="0" err="1"/>
            <a:t>çözümüdür</a:t>
          </a:r>
          <a:r>
            <a:rPr lang="en-US" sz="1050" kern="1200" dirty="0"/>
            <a:t>.</a:t>
          </a:r>
        </a:p>
      </dsp:txBody>
      <dsp:txXfrm>
        <a:off x="4121864" y="535693"/>
        <a:ext cx="3289611" cy="411332"/>
      </dsp:txXfrm>
    </dsp:sp>
    <dsp:sp modelId="{7AFB164E-1FF3-4B7D-BDBF-0D08F05D1780}">
      <dsp:nvSpPr>
        <dsp:cNvPr id="0" name=""/>
        <dsp:cNvSpPr/>
      </dsp:nvSpPr>
      <dsp:spPr>
        <a:xfrm>
          <a:off x="4099612" y="1026257"/>
          <a:ext cx="3334115" cy="45583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err="1"/>
            <a:t>Neyin</a:t>
          </a:r>
          <a:r>
            <a:rPr lang="en-US" sz="1050" kern="1200" dirty="0"/>
            <a:t> </a:t>
          </a:r>
          <a:r>
            <a:rPr lang="en-US" sz="1050" kern="1200" dirty="0" err="1"/>
            <a:t>çalışılacağına</a:t>
          </a:r>
          <a:r>
            <a:rPr lang="en-US" sz="1050" kern="1200" dirty="0"/>
            <a:t> </a:t>
          </a:r>
          <a:r>
            <a:rPr lang="en-US" sz="1050" kern="1200" dirty="0" err="1"/>
            <a:t>dair</a:t>
          </a:r>
          <a:r>
            <a:rPr lang="en-US" sz="1050" kern="1200" dirty="0"/>
            <a:t> </a:t>
          </a:r>
          <a:r>
            <a:rPr lang="en-US" sz="1050" kern="1200" dirty="0" err="1"/>
            <a:t>ayrıntıların</a:t>
          </a:r>
          <a:r>
            <a:rPr lang="en-US" sz="1050" kern="1200" dirty="0"/>
            <a:t> </a:t>
          </a:r>
          <a:r>
            <a:rPr lang="en-US" sz="1050" kern="1200" dirty="0" err="1"/>
            <a:t>belirlenmesinde</a:t>
          </a:r>
          <a:r>
            <a:rPr lang="en-US" sz="1050" kern="1200" dirty="0"/>
            <a:t> </a:t>
          </a:r>
          <a:r>
            <a:rPr lang="en-US" sz="1050" kern="1200" dirty="0" err="1"/>
            <a:t>bir</a:t>
          </a:r>
          <a:r>
            <a:rPr lang="en-US" sz="1050" kern="1200" dirty="0"/>
            <a:t> </a:t>
          </a:r>
          <a:r>
            <a:rPr lang="en-US" sz="1050" kern="1200" dirty="0" err="1"/>
            <a:t>temel</a:t>
          </a:r>
          <a:r>
            <a:rPr lang="en-US" sz="1050" kern="1200" dirty="0"/>
            <a:t> </a:t>
          </a:r>
          <a:r>
            <a:rPr lang="en-US" sz="1050" kern="1200" dirty="0" err="1"/>
            <a:t>sunar</a:t>
          </a:r>
          <a:r>
            <a:rPr lang="en-US" sz="1050" kern="1200" dirty="0"/>
            <a:t> </a:t>
          </a:r>
          <a:r>
            <a:rPr lang="en-US" sz="1050" kern="1200" dirty="0" err="1"/>
            <a:t>ve</a:t>
          </a:r>
          <a:r>
            <a:rPr lang="en-US" sz="1050" kern="1200" dirty="0"/>
            <a:t> </a:t>
          </a:r>
          <a:r>
            <a:rPr lang="en-US" sz="1050" kern="1200" dirty="0" err="1"/>
            <a:t>soruna</a:t>
          </a:r>
          <a:r>
            <a:rPr lang="en-US" sz="1050" kern="1200" dirty="0"/>
            <a:t> </a:t>
          </a:r>
          <a:r>
            <a:rPr lang="en-US" sz="1050" kern="1200" dirty="0" err="1"/>
            <a:t>olası</a:t>
          </a:r>
          <a:r>
            <a:rPr lang="en-US" sz="1050" kern="1200" dirty="0"/>
            <a:t> </a:t>
          </a:r>
          <a:r>
            <a:rPr lang="en-US" sz="1050" kern="1200" dirty="0" err="1"/>
            <a:t>çözümler</a:t>
          </a:r>
          <a:r>
            <a:rPr lang="en-US" sz="1050" kern="1200" dirty="0"/>
            <a:t> </a:t>
          </a:r>
          <a:r>
            <a:rPr lang="en-US" sz="1050" kern="1200" dirty="0" err="1"/>
            <a:t>sağlayabilir</a:t>
          </a:r>
          <a:r>
            <a:rPr lang="en-US" sz="1050" kern="1200" dirty="0"/>
            <a:t>.</a:t>
          </a:r>
        </a:p>
      </dsp:txBody>
      <dsp:txXfrm>
        <a:off x="4121864" y="1048509"/>
        <a:ext cx="3289611" cy="411332"/>
      </dsp:txXfrm>
    </dsp:sp>
    <dsp:sp modelId="{25F5D2BF-DAC8-4219-AEFB-670E4371A150}">
      <dsp:nvSpPr>
        <dsp:cNvPr id="0" name=""/>
        <dsp:cNvSpPr/>
      </dsp:nvSpPr>
      <dsp:spPr>
        <a:xfrm>
          <a:off x="4099612" y="1539072"/>
          <a:ext cx="3334115" cy="45583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t>Başka </a:t>
          </a:r>
          <a:r>
            <a:rPr lang="en-US" sz="1050" kern="1200" dirty="0" err="1"/>
            <a:t>bir</a:t>
          </a:r>
          <a:r>
            <a:rPr lang="en-US" sz="1050" kern="1200" dirty="0"/>
            <a:t> </a:t>
          </a:r>
          <a:r>
            <a:rPr lang="en-US" sz="1050" kern="1200" dirty="0" err="1"/>
            <a:t>hipotez</a:t>
          </a:r>
          <a:r>
            <a:rPr lang="en-US" sz="1050" kern="1200" dirty="0"/>
            <a:t> </a:t>
          </a:r>
          <a:r>
            <a:rPr lang="en-US" sz="1050" kern="1200" dirty="0" err="1"/>
            <a:t>formüle</a:t>
          </a:r>
          <a:r>
            <a:rPr lang="en-US" sz="1050" kern="1200" dirty="0"/>
            <a:t> </a:t>
          </a:r>
          <a:r>
            <a:rPr lang="en-US" sz="1050" kern="1200" dirty="0" err="1"/>
            <a:t>etmeye</a:t>
          </a:r>
          <a:r>
            <a:rPr lang="en-US" sz="1050" kern="1200" dirty="0"/>
            <a:t> </a:t>
          </a:r>
          <a:r>
            <a:rPr lang="en-US" sz="1050" kern="1200" dirty="0" err="1"/>
            <a:t>yol</a:t>
          </a:r>
          <a:r>
            <a:rPr lang="en-US" sz="1050" kern="1200" dirty="0"/>
            <a:t> </a:t>
          </a:r>
          <a:r>
            <a:rPr lang="en-US" sz="1050" kern="1200" dirty="0" err="1"/>
            <a:t>açabilir</a:t>
          </a:r>
          <a:r>
            <a:rPr lang="en-US" sz="1050" kern="1200" dirty="0"/>
            <a:t>.</a:t>
          </a:r>
        </a:p>
      </dsp:txBody>
      <dsp:txXfrm>
        <a:off x="4121864" y="1561324"/>
        <a:ext cx="3289611" cy="411332"/>
      </dsp:txXfrm>
    </dsp:sp>
    <dsp:sp modelId="{C1363BB4-A748-41B4-A4C5-ED86D845DC24}">
      <dsp:nvSpPr>
        <dsp:cNvPr id="0" name=""/>
        <dsp:cNvSpPr/>
      </dsp:nvSpPr>
      <dsp:spPr>
        <a:xfrm>
          <a:off x="4099612" y="2051888"/>
          <a:ext cx="3334115" cy="45583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a:t>Bir ön hipotez, nihai hipotez şeklini alabilir</a:t>
          </a:r>
        </a:p>
      </dsp:txBody>
      <dsp:txXfrm>
        <a:off x="4121864" y="2074140"/>
        <a:ext cx="3289611" cy="411332"/>
      </dsp:txXfrm>
    </dsp:sp>
    <dsp:sp modelId="{A0CFCB5A-8EEE-4A5D-90EE-60E95D5E32A5}">
      <dsp:nvSpPr>
        <dsp:cNvPr id="0" name=""/>
        <dsp:cNvSpPr/>
      </dsp:nvSpPr>
      <dsp:spPr>
        <a:xfrm>
          <a:off x="4099612" y="2564703"/>
          <a:ext cx="3334115" cy="45583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a:t>Her </a:t>
          </a:r>
          <a:r>
            <a:rPr lang="en-US" sz="1050" kern="1200" dirty="0" err="1"/>
            <a:t>hipotez</a:t>
          </a:r>
          <a:r>
            <a:rPr lang="en-US" sz="1050" kern="1200" dirty="0"/>
            <a:t>, </a:t>
          </a:r>
          <a:r>
            <a:rPr lang="en-US" sz="1050" kern="1200" dirty="0" err="1"/>
            <a:t>araştırmacıya</a:t>
          </a:r>
          <a:r>
            <a:rPr lang="en-US" sz="1050" kern="1200" dirty="0"/>
            <a:t> </a:t>
          </a:r>
          <a:r>
            <a:rPr lang="en-US" sz="1050" kern="1200" dirty="0" err="1"/>
            <a:t>nesnel</a:t>
          </a:r>
          <a:r>
            <a:rPr lang="en-US" sz="1050" kern="1200" dirty="0"/>
            <a:t> </a:t>
          </a:r>
          <a:r>
            <a:rPr lang="en-US" sz="1050" kern="1200" dirty="0" err="1"/>
            <a:t>olarak</a:t>
          </a:r>
          <a:r>
            <a:rPr lang="en-US" sz="1050" kern="1200" dirty="0"/>
            <a:t> test </a:t>
          </a:r>
          <a:r>
            <a:rPr lang="en-US" sz="1050" kern="1200" dirty="0" err="1"/>
            <a:t>edilebilecek</a:t>
          </a:r>
          <a:r>
            <a:rPr lang="en-US" sz="1050" kern="1200" dirty="0"/>
            <a:t> </a:t>
          </a:r>
          <a:r>
            <a:rPr lang="en-US" sz="1050" kern="1200" dirty="0" err="1"/>
            <a:t>ve</a:t>
          </a:r>
          <a:r>
            <a:rPr lang="en-US" sz="1050" kern="1200" dirty="0"/>
            <a:t> </a:t>
          </a:r>
          <a:r>
            <a:rPr lang="en-US" sz="1050" kern="1200" dirty="0" err="1"/>
            <a:t>kabul</a:t>
          </a:r>
          <a:r>
            <a:rPr lang="en-US" sz="1050" kern="1200" dirty="0"/>
            <a:t> </a:t>
          </a:r>
          <a:r>
            <a:rPr lang="en-US" sz="1050" kern="1200" dirty="0" err="1"/>
            <a:t>edilebilecek</a:t>
          </a:r>
          <a:r>
            <a:rPr lang="en-US" sz="1050" kern="1200" dirty="0"/>
            <a:t> </a:t>
          </a:r>
          <a:r>
            <a:rPr lang="en-US" sz="1050" kern="1200" dirty="0" err="1"/>
            <a:t>veya</a:t>
          </a:r>
          <a:r>
            <a:rPr lang="en-US" sz="1050" kern="1200" dirty="0"/>
            <a:t> </a:t>
          </a:r>
          <a:r>
            <a:rPr lang="en-US" sz="1050" kern="1200" dirty="0" err="1"/>
            <a:t>reddedilebilecek</a:t>
          </a:r>
          <a:r>
            <a:rPr lang="en-US" sz="1050" kern="1200" dirty="0"/>
            <a:t> </a:t>
          </a:r>
          <a:r>
            <a:rPr lang="en-US" sz="1050" kern="1200" dirty="0" err="1"/>
            <a:t>kesin</a:t>
          </a:r>
          <a:r>
            <a:rPr lang="en-US" sz="1050" kern="1200" dirty="0"/>
            <a:t> </a:t>
          </a:r>
          <a:r>
            <a:rPr lang="en-US" sz="1050" kern="1200" dirty="0" err="1"/>
            <a:t>bir</a:t>
          </a:r>
          <a:r>
            <a:rPr lang="en-US" sz="1050" kern="1200" dirty="0"/>
            <a:t> </a:t>
          </a:r>
          <a:r>
            <a:rPr lang="en-US" sz="1050" kern="1200" dirty="0" err="1"/>
            <a:t>ifade</a:t>
          </a:r>
          <a:r>
            <a:rPr lang="en-US" sz="1050" kern="1200" dirty="0"/>
            <a:t> </a:t>
          </a:r>
          <a:r>
            <a:rPr lang="en-US" sz="1050" kern="1200" dirty="0" err="1"/>
            <a:t>sağlar</a:t>
          </a:r>
          <a:r>
            <a:rPr lang="en-US" sz="1050" kern="1200" dirty="0"/>
            <a:t> </a:t>
          </a:r>
          <a:r>
            <a:rPr lang="en-US" sz="1050" kern="1200" dirty="0" err="1"/>
            <a:t>ve</a:t>
          </a:r>
          <a:r>
            <a:rPr lang="en-US" sz="1050" kern="1200" dirty="0"/>
            <a:t> </a:t>
          </a:r>
          <a:r>
            <a:rPr lang="en-US" sz="1050" kern="1200" dirty="0" err="1"/>
            <a:t>sonuçların</a:t>
          </a:r>
          <a:r>
            <a:rPr lang="en-US" sz="1050" kern="1200" dirty="0"/>
            <a:t> </a:t>
          </a:r>
          <a:r>
            <a:rPr lang="en-US" sz="1050" kern="1200" dirty="0" err="1"/>
            <a:t>yorumlanmasına</a:t>
          </a:r>
          <a:r>
            <a:rPr lang="en-US" sz="1050" kern="1200" dirty="0"/>
            <a:t> </a:t>
          </a:r>
          <a:r>
            <a:rPr lang="en-US" sz="1050" kern="1200" dirty="0" err="1"/>
            <a:t>ve</a:t>
          </a:r>
          <a:r>
            <a:rPr lang="en-US" sz="1050" kern="1200" dirty="0"/>
            <a:t> </a:t>
          </a:r>
          <a:r>
            <a:rPr lang="en-US" sz="1050" kern="1200" dirty="0" err="1"/>
            <a:t>orijinal</a:t>
          </a:r>
          <a:r>
            <a:rPr lang="en-US" sz="1050" kern="1200" dirty="0"/>
            <a:t> </a:t>
          </a:r>
          <a:r>
            <a:rPr lang="en-US" sz="1050" kern="1200" dirty="0" err="1"/>
            <a:t>amaçla</a:t>
          </a:r>
          <a:r>
            <a:rPr lang="en-US" sz="1050" kern="1200" dirty="0"/>
            <a:t> </a:t>
          </a:r>
          <a:r>
            <a:rPr lang="en-US" sz="1050" kern="1200" dirty="0" err="1"/>
            <a:t>ilgili</a:t>
          </a:r>
          <a:r>
            <a:rPr lang="en-US" sz="1050" kern="1200" dirty="0"/>
            <a:t> </a:t>
          </a:r>
          <a:r>
            <a:rPr lang="en-US" sz="1050" kern="1200" dirty="0" err="1"/>
            <a:t>sonuçlar</a:t>
          </a:r>
          <a:r>
            <a:rPr lang="en-US" sz="1050" kern="1200" dirty="0"/>
            <a:t> </a:t>
          </a:r>
          <a:r>
            <a:rPr lang="en-US" sz="1050" kern="1200" dirty="0" err="1"/>
            <a:t>çıkarılmasına</a:t>
          </a:r>
          <a:r>
            <a:rPr lang="en-US" sz="1050" kern="1200" dirty="0"/>
            <a:t> </a:t>
          </a:r>
          <a:r>
            <a:rPr lang="en-US" sz="1050" kern="1200" dirty="0" err="1"/>
            <a:t>yol</a:t>
          </a:r>
          <a:r>
            <a:rPr lang="en-US" sz="1050" kern="1200" dirty="0"/>
            <a:t> </a:t>
          </a:r>
          <a:r>
            <a:rPr lang="en-US" sz="1050" kern="1200" dirty="0" err="1"/>
            <a:t>açar</a:t>
          </a:r>
          <a:r>
            <a:rPr lang="en-US" sz="1050" kern="1200" dirty="0"/>
            <a:t>.</a:t>
          </a:r>
        </a:p>
      </dsp:txBody>
      <dsp:txXfrm>
        <a:off x="4121864" y="2586955"/>
        <a:ext cx="3289611" cy="411332"/>
      </dsp:txXfrm>
    </dsp:sp>
    <dsp:sp modelId="{E6D036DD-32F6-4D05-B020-1D94244CFA2D}">
      <dsp:nvSpPr>
        <dsp:cNvPr id="0" name=""/>
        <dsp:cNvSpPr/>
      </dsp:nvSpPr>
      <dsp:spPr>
        <a:xfrm>
          <a:off x="4099612" y="3077519"/>
          <a:ext cx="3334115" cy="45583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a:t>Çalışma alanını sınırlandırır.</a:t>
          </a:r>
        </a:p>
      </dsp:txBody>
      <dsp:txXfrm>
        <a:off x="4121864" y="3099771"/>
        <a:ext cx="3289611" cy="411332"/>
      </dsp:txXfrm>
    </dsp:sp>
    <dsp:sp modelId="{A8BD893F-2E07-4977-A122-98D21DCF1ADE}">
      <dsp:nvSpPr>
        <dsp:cNvPr id="0" name=""/>
        <dsp:cNvSpPr/>
      </dsp:nvSpPr>
      <dsp:spPr>
        <a:xfrm>
          <a:off x="4099612" y="3590335"/>
          <a:ext cx="3334115" cy="45583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a:t>Araştırmacıyı seçici bir şekilde çalışması ve soruna çok gerçekçi bir yaklaşıma sahip olması için duyarlı hale getirir.</a:t>
          </a:r>
        </a:p>
      </dsp:txBody>
      <dsp:txXfrm>
        <a:off x="4121864" y="3612587"/>
        <a:ext cx="3289611" cy="411332"/>
      </dsp:txXfrm>
    </dsp:sp>
    <dsp:sp modelId="{4E11D16A-2A0D-41BF-86B5-8E1B5CAD495A}">
      <dsp:nvSpPr>
        <dsp:cNvPr id="0" name=""/>
        <dsp:cNvSpPr/>
      </dsp:nvSpPr>
      <dsp:spPr>
        <a:xfrm>
          <a:off x="4099612" y="4103150"/>
          <a:ext cx="3334115" cy="455836"/>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dirty="0" err="1"/>
            <a:t>Doğrulama</a:t>
          </a:r>
          <a:r>
            <a:rPr lang="en-US" sz="1050" kern="1200" dirty="0"/>
            <a:t> </a:t>
          </a:r>
          <a:r>
            <a:rPr lang="en-US" sz="1050" kern="1200" dirty="0" err="1"/>
            <a:t>için</a:t>
          </a:r>
          <a:r>
            <a:rPr lang="en-US" sz="1050" kern="1200" dirty="0"/>
            <a:t> </a:t>
          </a:r>
          <a:r>
            <a:rPr lang="en-US" sz="1050" kern="1200" dirty="0" err="1"/>
            <a:t>kanıt</a:t>
          </a:r>
          <a:r>
            <a:rPr lang="en-US" sz="1050" kern="1200" dirty="0"/>
            <a:t> </a:t>
          </a:r>
          <a:r>
            <a:rPr lang="en-US" sz="1050" kern="1200" dirty="0" err="1"/>
            <a:t>toplamak</a:t>
          </a:r>
          <a:r>
            <a:rPr lang="en-US" sz="1050" kern="1200" dirty="0"/>
            <a:t> </a:t>
          </a:r>
          <a:r>
            <a:rPr lang="en-US" sz="1050" kern="1200" dirty="0" err="1"/>
            <a:t>için</a:t>
          </a:r>
          <a:r>
            <a:rPr lang="en-US" sz="1050" kern="1200" dirty="0"/>
            <a:t> </a:t>
          </a:r>
          <a:r>
            <a:rPr lang="en-US" sz="1050" kern="1200" dirty="0" err="1"/>
            <a:t>basit</a:t>
          </a:r>
          <a:r>
            <a:rPr lang="en-US" sz="1050" kern="1200" dirty="0"/>
            <a:t> </a:t>
          </a:r>
          <a:r>
            <a:rPr lang="en-US" sz="1050" kern="1200" dirty="0" err="1"/>
            <a:t>araçlar</a:t>
          </a:r>
          <a:r>
            <a:rPr lang="en-US" sz="1050" kern="1200" dirty="0"/>
            <a:t> </a:t>
          </a:r>
          <a:r>
            <a:rPr lang="en-US" sz="1050" kern="1200" dirty="0" err="1"/>
            <a:t>sunar</a:t>
          </a:r>
          <a:r>
            <a:rPr lang="en-US" sz="1050" kern="1200" dirty="0"/>
            <a:t>.</a:t>
          </a:r>
        </a:p>
      </dsp:txBody>
      <dsp:txXfrm>
        <a:off x="4121864" y="4125402"/>
        <a:ext cx="3289611" cy="41133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timeline" pri="103"/>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1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CE034C-6ECF-4CD1-AD76-2A3A432DE423}" type="datetimeFigureOut">
              <a:rPr lang="en-US" smtClean="0"/>
              <a:t>10/19/2026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1ED53-5D55-4063-AEA2-99C2371AF53F}" type="slidenum">
              <a:rPr lang="en-US" smtClean="0"/>
              <a:t>‹#›</a:t>
            </a:fld>
            <a:endParaRPr lang="en-US"/>
          </a:p>
        </p:txBody>
      </p:sp>
    </p:spTree>
    <p:extLst>
      <p:ext uri="{BB962C8B-B14F-4D97-AF65-F5344CB8AC3E}">
        <p14:creationId xmlns:p14="http://schemas.microsoft.com/office/powerpoint/2010/main" val="2413850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102240" y="2386744"/>
            <a:ext cx="6939520" cy="1645920"/>
          </a:xfrm>
          <a:solidFill>
            <a:srgbClr val="FFFFFF"/>
          </a:solidFill>
          <a:ln w="38100">
            <a:solidFill>
              <a:srgbClr val="404040"/>
            </a:solidFill>
          </a:ln>
        </p:spPr>
        <p:txBody>
          <a:bodyPr lIns="274320" rIns="274320" anchor="ctr" anchorCtr="1">
            <a:normAutofit/>
          </a:bodyPr>
          <a:lstStyle>
            <a:lvl1pPr algn="ctr">
              <a:defRPr sz="35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021396" y="4352544"/>
            <a:ext cx="5101209" cy="1239894"/>
          </a:xfrm>
          <a:noFill/>
        </p:spPr>
        <p:txBody>
          <a:bodyPr>
            <a:normAutofit/>
          </a:bodyPr>
          <a:lstStyle>
            <a:lvl1pPr marL="0" indent="0" algn="ctr">
              <a:buNone/>
              <a:defRPr sz="1900">
                <a:solidFill>
                  <a:schemeClr val="tx1">
                    <a:lumMod val="75000"/>
                    <a:lumOff val="25000"/>
                  </a:schemeClr>
                </a:solidFill>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F82355B2-B186-F34D-BD35-7CCC537F19CA}" type="datetimeFigureOut">
              <a:rPr lang="en-US" smtClean="0"/>
              <a:t>10/19/2026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366783481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82355B2-B186-F34D-BD35-7CCC537F19CA}" type="datetimeFigureOut">
              <a:rPr lang="en-US" smtClean="0"/>
              <a:t>10/19/2026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934084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106424" y="2386744"/>
            <a:ext cx="6940296" cy="1645920"/>
          </a:xfrm>
          <a:solidFill>
            <a:srgbClr val="FFFFFF"/>
          </a:solidFill>
          <a:ln w="38100">
            <a:solidFill>
              <a:srgbClr val="404040"/>
            </a:solidFill>
          </a:ln>
        </p:spPr>
        <p:txBody>
          <a:bodyPr lIns="274320" rIns="274320" anchor="ctr" anchorCtr="1">
            <a:normAutofit/>
          </a:bodyPr>
          <a:lstStyle>
            <a:lvl1pPr>
              <a:defRPr sz="35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021396" y="4352465"/>
            <a:ext cx="5101209" cy="1265082"/>
          </a:xfrm>
        </p:spPr>
        <p:txBody>
          <a:bodyPr anchor="t" anchorCtr="1">
            <a:normAutofit/>
          </a:bodyPr>
          <a:lstStyle>
            <a:lvl1pPr marL="0" indent="0">
              <a:buNone/>
              <a:defRPr sz="1900">
                <a:solidFill>
                  <a:schemeClr val="tx1"/>
                </a:solidFill>
              </a:defRPr>
            </a:lvl1pPr>
            <a:lvl2pPr marL="457200" indent="0">
              <a:buNone/>
              <a:defRPr sz="19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F82355B2-B186-F34D-BD35-7CCC537F19CA}" type="datetimeFigureOut">
              <a:rPr lang="en-US" smtClean="0"/>
              <a:t>10/19/2026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202648768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2239" y="2638044"/>
            <a:ext cx="3288023"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53737" y="2638044"/>
            <a:ext cx="3290516"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F82355B2-B186-F34D-BD35-7CCC537F19CA}" type="datetimeFigureOut">
              <a:rPr lang="en-US" smtClean="0"/>
              <a:t>10/19/2026</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2429516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02239" y="2313434"/>
            <a:ext cx="3288024"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2239" y="3143250"/>
            <a:ext cx="3288024"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4753737" y="3143250"/>
            <a:ext cx="3290516"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4753737" y="2313434"/>
            <a:ext cx="3290516"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F82355B2-B186-F34D-BD35-7CCC537F19CA}" type="datetimeFigureOut">
              <a:rPr lang="en-US" smtClean="0"/>
              <a:t>10/19/2026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1B17A1-A52A-8741-BD43-D4893E555743}"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868207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82355B2-B186-F34D-BD35-7CCC537F19CA}" type="datetimeFigureOut">
              <a:rPr lang="en-US" smtClean="0"/>
              <a:t>10/19/2026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180153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2355B2-B186-F34D-BD35-7CCC537F19CA}" type="datetimeFigureOut">
              <a:rPr lang="en-US" smtClean="0"/>
              <a:t>10/19/2026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2420134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457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703" y="2243829"/>
            <a:ext cx="3290594" cy="1141497"/>
          </a:xfrm>
          <a:solidFill>
            <a:srgbClr val="FFFFFF"/>
          </a:solidFill>
          <a:ln>
            <a:solidFill>
              <a:srgbClr val="404040"/>
            </a:solidFill>
          </a:ln>
        </p:spPr>
        <p:txBody>
          <a:bodyPr anchor="ctr" anchorCtr="1">
            <a:normAutofit/>
          </a:bodyPr>
          <a:lstStyle>
            <a:lvl1pPr>
              <a:defRPr sz="21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5052060" y="804672"/>
            <a:ext cx="361188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62965" y="3549918"/>
            <a:ext cx="284607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fld id="{F82355B2-B186-F34D-BD35-7CCC537F19CA}" type="datetimeFigureOut">
              <a:rPr lang="en-US" smtClean="0"/>
              <a:t>10/19/2026</a:t>
            </a:fld>
            <a:endParaRPr lang="en-US"/>
          </a:p>
        </p:txBody>
      </p:sp>
      <p:sp>
        <p:nvSpPr>
          <p:cNvPr id="10" name="Footer Placeholder 9"/>
          <p:cNvSpPr>
            <a:spLocks noGrp="1"/>
          </p:cNvSpPr>
          <p:nvPr>
            <p:ph type="ftr" sz="quarter" idx="11"/>
          </p:nvPr>
        </p:nvSpPr>
        <p:spPr>
          <a:xfrm>
            <a:off x="640703" y="6236208"/>
            <a:ext cx="3806398" cy="320040"/>
          </a:xfrm>
        </p:spPr>
        <p:txBody>
          <a:bodyPr>
            <a:normAutofit/>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4056849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1" y="0"/>
            <a:ext cx="4571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640080" y="2243828"/>
            <a:ext cx="3291840" cy="1143000"/>
          </a:xfrm>
          <a:solidFill>
            <a:srgbClr val="FFFFFF"/>
          </a:solidFill>
          <a:ln>
            <a:solidFill>
              <a:srgbClr val="262626"/>
            </a:solidFill>
          </a:ln>
        </p:spPr>
        <p:txBody>
          <a:bodyPr anchor="ctr" anchorCtr="1">
            <a:noAutofit/>
          </a:bodyPr>
          <a:lstStyle>
            <a:lvl1pPr>
              <a:defRPr sz="21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572000" y="-42172"/>
            <a:ext cx="4576573"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2965" y="3549919"/>
            <a:ext cx="284607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F82355B2-B186-F34D-BD35-7CCC537F19CA}" type="datetimeFigureOut">
              <a:rPr lang="en-US" smtClean="0"/>
              <a:t>10/19/2026</a:t>
            </a:fld>
            <a:endParaRPr lang="en-US"/>
          </a:p>
        </p:txBody>
      </p:sp>
      <p:sp>
        <p:nvSpPr>
          <p:cNvPr id="9" name="Footer Placeholder 8"/>
          <p:cNvSpPr>
            <a:spLocks noGrp="1"/>
          </p:cNvSpPr>
          <p:nvPr>
            <p:ph type="ftr" sz="quarter" idx="11"/>
          </p:nvPr>
        </p:nvSpPr>
        <p:spPr>
          <a:xfrm>
            <a:off x="640080" y="6236208"/>
            <a:ext cx="3803904" cy="320040"/>
          </a:xfrm>
        </p:spPr>
        <p:txBody>
          <a:bodyPr>
            <a:normAutofit/>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1496308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2355B2-B186-F34D-BD35-7CCC537F19CA}" type="datetimeFigureOut">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255783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89834" y="937260"/>
            <a:ext cx="1053966"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606046" y="937260"/>
            <a:ext cx="4716174"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2355B2-B186-F34D-BD35-7CCC537F19CA}" type="datetimeFigureOut">
              <a:rPr lang="en-US" smtClean="0"/>
              <a:t>10/19/2026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1B17A1-A52A-8741-BD43-D4893E555743}" type="slidenum">
              <a:rPr lang="en-US" smtClean="0"/>
              <a:t>‹#›</a:t>
            </a:fld>
            <a:endParaRPr lang="en-US"/>
          </a:p>
        </p:txBody>
      </p:sp>
    </p:spTree>
    <p:extLst>
      <p:ext uri="{BB962C8B-B14F-4D97-AF65-F5344CB8AC3E}">
        <p14:creationId xmlns:p14="http://schemas.microsoft.com/office/powerpoint/2010/main" val="728131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1606045" y="964692"/>
            <a:ext cx="5937755"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606045" y="2638045"/>
            <a:ext cx="5937755"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78943" y="6238816"/>
            <a:ext cx="2065310" cy="323968"/>
          </a:xfrm>
          <a:prstGeom prst="rect">
            <a:avLst/>
          </a:prstGeom>
        </p:spPr>
        <p:txBody>
          <a:bodyPr vert="horz" lIns="91440" tIns="45720" rIns="91440" bIns="45720" rtlCol="0" anchor="ctr"/>
          <a:lstStyle>
            <a:lvl1pPr algn="r">
              <a:defRPr sz="1000">
                <a:solidFill>
                  <a:schemeClr val="tx1">
                    <a:alpha val="70000"/>
                  </a:schemeClr>
                </a:solidFill>
              </a:defRPr>
            </a:lvl1pPr>
          </a:lstStyle>
          <a:p>
            <a:fld id="{F82355B2-B186-F34D-BD35-7CCC537F19CA}" type="datetimeFigureOut">
              <a:rPr lang="en-US" smtClean="0"/>
              <a:t>10/19/2026</a:t>
            </a:fld>
            <a:endParaRPr lang="en-US"/>
          </a:p>
        </p:txBody>
      </p:sp>
      <p:sp>
        <p:nvSpPr>
          <p:cNvPr id="5" name="Footer Placeholder 4"/>
          <p:cNvSpPr>
            <a:spLocks noGrp="1"/>
          </p:cNvSpPr>
          <p:nvPr>
            <p:ph type="ftr" sz="quarter" idx="3"/>
          </p:nvPr>
        </p:nvSpPr>
        <p:spPr>
          <a:xfrm>
            <a:off x="1102239" y="6236208"/>
            <a:ext cx="4556664" cy="320040"/>
          </a:xfrm>
          <a:prstGeom prst="rect">
            <a:avLst/>
          </a:prstGeom>
        </p:spPr>
        <p:txBody>
          <a:bodyPr vert="horz" lIns="91440" tIns="45720" rIns="91440" bIns="45720" rtlCol="0" anchor="ctr"/>
          <a:lstStyle>
            <a:lvl1pPr algn="l">
              <a:defRPr sz="100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8240112" y="6217920"/>
            <a:ext cx="365760" cy="365760"/>
          </a:xfrm>
          <a:prstGeom prst="ellipse">
            <a:avLst/>
          </a:prstGeom>
          <a:solidFill>
            <a:srgbClr val="1D1D1D">
              <a:alpha val="69804"/>
            </a:srgbClr>
          </a:solidFill>
        </p:spPr>
        <p:txBody>
          <a:bodyPr vert="horz" lIns="18288" tIns="45720" rIns="18288" bIns="45720" rtlCol="0" anchor="ctr">
            <a:noAutofit/>
          </a:bodyPr>
          <a:lstStyle>
            <a:lvl1pPr algn="ctr">
              <a:defRPr sz="1100" spc="0" baseline="0">
                <a:solidFill>
                  <a:srgbClr val="FFFFFF"/>
                </a:solidFill>
              </a:defRPr>
            </a:lvl1pPr>
          </a:lstStyle>
          <a:p>
            <a:fld id="{E51B17A1-A52A-8741-BD43-D4893E555743}" type="slidenum">
              <a:rPr lang="en-US" smtClean="0"/>
              <a:t>‹#›</a:t>
            </a:fld>
            <a:endParaRPr lang="en-US"/>
          </a:p>
        </p:txBody>
      </p:sp>
    </p:spTree>
    <p:extLst>
      <p:ext uri="{BB962C8B-B14F-4D97-AF65-F5344CB8AC3E}">
        <p14:creationId xmlns:p14="http://schemas.microsoft.com/office/powerpoint/2010/main" val="216377342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5.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7.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6.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6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6461" y="1754654"/>
            <a:ext cx="6428445" cy="1810636"/>
          </a:xfrm>
        </p:spPr>
        <p:txBody>
          <a:bodyPr>
            <a:normAutofit fontScale="90000"/>
          </a:bodyPr>
          <a:lstStyle/>
          <a:p>
            <a:br>
              <a:rPr lang="tr-TR" dirty="0"/>
            </a:br>
            <a:r>
              <a:rPr lang="tr-TR" dirty="0"/>
              <a:t>Araştırma Teknikleri ve Yayın Etiği / LE0101100	</a:t>
            </a:r>
            <a:endParaRPr lang="en-US" dirty="0"/>
          </a:p>
        </p:txBody>
      </p:sp>
      <p:sp>
        <p:nvSpPr>
          <p:cNvPr id="3" name="Subtitle 2"/>
          <p:cNvSpPr>
            <a:spLocks noGrp="1"/>
          </p:cNvSpPr>
          <p:nvPr>
            <p:ph type="subTitle" idx="1"/>
          </p:nvPr>
        </p:nvSpPr>
        <p:spPr/>
        <p:txBody>
          <a:bodyPr/>
          <a:lstStyle/>
          <a:p>
            <a:r>
              <a:rPr lang="en-US" dirty="0"/>
              <a:t>Prof. Dr. </a:t>
            </a:r>
            <a:r>
              <a:rPr lang="tr-TR" dirty="0"/>
              <a:t>N. Oya SAN KESKİN</a:t>
            </a:r>
            <a:endParaRPr lang="en-US" dirty="0"/>
          </a:p>
        </p:txBody>
      </p:sp>
    </p:spTree>
    <p:extLst>
      <p:ext uri="{BB962C8B-B14F-4D97-AF65-F5344CB8AC3E}">
        <p14:creationId xmlns:p14="http://schemas.microsoft.com/office/powerpoint/2010/main" val="2010589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CBC03AA-739C-F195-6D79-308C1963E656}"/>
              </a:ext>
            </a:extLst>
          </p:cNvPr>
          <p:cNvPicPr>
            <a:picLocks noChangeAspect="1"/>
          </p:cNvPicPr>
          <p:nvPr/>
        </p:nvPicPr>
        <p:blipFill>
          <a:blip r:embed="rId2"/>
          <a:stretch>
            <a:fillRect/>
          </a:stretch>
        </p:blipFill>
        <p:spPr>
          <a:xfrm>
            <a:off x="221146" y="233605"/>
            <a:ext cx="3386691" cy="6544301"/>
          </a:xfrm>
          <a:prstGeom prst="rect">
            <a:avLst/>
          </a:prstGeom>
        </p:spPr>
      </p:pic>
      <p:pic>
        <p:nvPicPr>
          <p:cNvPr id="7" name="Picture 6">
            <a:extLst>
              <a:ext uri="{FF2B5EF4-FFF2-40B4-BE49-F238E27FC236}">
                <a16:creationId xmlns:a16="http://schemas.microsoft.com/office/drawing/2014/main" id="{84C46AA5-D30A-E6F0-8732-1FC8ACA15D87}"/>
              </a:ext>
            </a:extLst>
          </p:cNvPr>
          <p:cNvPicPr>
            <a:picLocks noChangeAspect="1"/>
          </p:cNvPicPr>
          <p:nvPr/>
        </p:nvPicPr>
        <p:blipFill>
          <a:blip r:embed="rId3"/>
          <a:stretch>
            <a:fillRect/>
          </a:stretch>
        </p:blipFill>
        <p:spPr>
          <a:xfrm>
            <a:off x="3681202" y="1188053"/>
            <a:ext cx="5462798" cy="4088242"/>
          </a:xfrm>
          <a:prstGeom prst="rect">
            <a:avLst/>
          </a:prstGeom>
        </p:spPr>
      </p:pic>
      <p:sp>
        <p:nvSpPr>
          <p:cNvPr id="9" name="TextBox 8">
            <a:extLst>
              <a:ext uri="{FF2B5EF4-FFF2-40B4-BE49-F238E27FC236}">
                <a16:creationId xmlns:a16="http://schemas.microsoft.com/office/drawing/2014/main" id="{92B74D02-5690-EB10-D1A3-FC128CC734E4}"/>
              </a:ext>
            </a:extLst>
          </p:cNvPr>
          <p:cNvSpPr txBox="1"/>
          <p:nvPr/>
        </p:nvSpPr>
        <p:spPr>
          <a:xfrm>
            <a:off x="4648756" y="827613"/>
            <a:ext cx="4572000" cy="369332"/>
          </a:xfrm>
          <a:prstGeom prst="rect">
            <a:avLst/>
          </a:prstGeom>
          <a:noFill/>
        </p:spPr>
        <p:txBody>
          <a:bodyPr wrap="square">
            <a:spAutoFit/>
          </a:bodyPr>
          <a:lstStyle/>
          <a:p>
            <a:r>
              <a:rPr lang="en-US" dirty="0" err="1">
                <a:solidFill>
                  <a:srgbClr val="FF0000"/>
                </a:solidFill>
              </a:rPr>
              <a:t>bilim</a:t>
            </a:r>
            <a:r>
              <a:rPr lang="en-US" dirty="0">
                <a:solidFill>
                  <a:srgbClr val="FF0000"/>
                </a:solidFill>
              </a:rPr>
              <a:t> </a:t>
            </a:r>
            <a:r>
              <a:rPr lang="en-US" dirty="0" err="1">
                <a:solidFill>
                  <a:srgbClr val="FF0000"/>
                </a:solidFill>
              </a:rPr>
              <a:t>felsefesinde</a:t>
            </a:r>
            <a:r>
              <a:rPr lang="en-US" dirty="0">
                <a:solidFill>
                  <a:srgbClr val="FF0000"/>
                </a:solidFill>
              </a:rPr>
              <a:t> </a:t>
            </a:r>
            <a:r>
              <a:rPr lang="en-US" dirty="0" err="1">
                <a:solidFill>
                  <a:srgbClr val="FF0000"/>
                </a:solidFill>
              </a:rPr>
              <a:t>ve</a:t>
            </a:r>
            <a:r>
              <a:rPr lang="en-US" dirty="0">
                <a:solidFill>
                  <a:srgbClr val="FF0000"/>
                </a:solidFill>
              </a:rPr>
              <a:t> </a:t>
            </a:r>
            <a:r>
              <a:rPr lang="en-US" dirty="0" err="1">
                <a:solidFill>
                  <a:srgbClr val="FF0000"/>
                </a:solidFill>
              </a:rPr>
              <a:t>araştırma</a:t>
            </a:r>
            <a:r>
              <a:rPr lang="en-US" dirty="0">
                <a:solidFill>
                  <a:srgbClr val="FF0000"/>
                </a:solidFill>
              </a:rPr>
              <a:t> </a:t>
            </a:r>
            <a:r>
              <a:rPr lang="en-US" dirty="0" err="1">
                <a:solidFill>
                  <a:srgbClr val="FF0000"/>
                </a:solidFill>
              </a:rPr>
              <a:t>yöntemlerind</a:t>
            </a:r>
            <a:r>
              <a:rPr lang="tr-TR" dirty="0">
                <a:solidFill>
                  <a:srgbClr val="FF0000"/>
                </a:solidFill>
              </a:rPr>
              <a:t>e</a:t>
            </a:r>
            <a:endParaRPr lang="en-US" dirty="0">
              <a:solidFill>
                <a:srgbClr val="FF0000"/>
              </a:solidFill>
            </a:endParaRPr>
          </a:p>
        </p:txBody>
      </p:sp>
      <p:pic>
        <p:nvPicPr>
          <p:cNvPr id="10" name="Picture 9">
            <a:extLst>
              <a:ext uri="{FF2B5EF4-FFF2-40B4-BE49-F238E27FC236}">
                <a16:creationId xmlns:a16="http://schemas.microsoft.com/office/drawing/2014/main" id="{A90F7C45-E2BF-3210-A3C9-EB59AD731D6E}"/>
              </a:ext>
            </a:extLst>
          </p:cNvPr>
          <p:cNvPicPr>
            <a:picLocks noChangeAspect="1"/>
          </p:cNvPicPr>
          <p:nvPr/>
        </p:nvPicPr>
        <p:blipFill>
          <a:blip r:embed="rId4"/>
          <a:stretch>
            <a:fillRect/>
          </a:stretch>
        </p:blipFill>
        <p:spPr>
          <a:xfrm>
            <a:off x="4617138" y="5501556"/>
            <a:ext cx="3590925" cy="1276350"/>
          </a:xfrm>
          <a:prstGeom prst="rect">
            <a:avLst/>
          </a:prstGeom>
        </p:spPr>
      </p:pic>
    </p:spTree>
    <p:extLst>
      <p:ext uri="{BB962C8B-B14F-4D97-AF65-F5344CB8AC3E}">
        <p14:creationId xmlns:p14="http://schemas.microsoft.com/office/powerpoint/2010/main" val="2835933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70C1F03C-CDA8-BC90-84FD-BA5FBC9E3F3B}"/>
              </a:ext>
            </a:extLst>
          </p:cNvPr>
          <p:cNvGraphicFramePr>
            <a:graphicFrameLocks noGrp="1"/>
          </p:cNvGraphicFramePr>
          <p:nvPr>
            <p:ph idx="1"/>
            <p:extLst>
              <p:ext uri="{D42A27DB-BD31-4B8C-83A1-F6EECF244321}">
                <p14:modId xmlns:p14="http://schemas.microsoft.com/office/powerpoint/2010/main" val="2798062087"/>
              </p:ext>
            </p:extLst>
          </p:nvPr>
        </p:nvGraphicFramePr>
        <p:xfrm>
          <a:off x="300351" y="246954"/>
          <a:ext cx="8843650" cy="6394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3588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80CDD-4887-1638-7A39-9C43CCCAD940}"/>
              </a:ext>
            </a:extLst>
          </p:cNvPr>
          <p:cNvSpPr>
            <a:spLocks noGrp="1"/>
          </p:cNvSpPr>
          <p:nvPr>
            <p:ph type="title"/>
          </p:nvPr>
        </p:nvSpPr>
        <p:spPr>
          <a:xfrm>
            <a:off x="1525951" y="163757"/>
            <a:ext cx="5937755" cy="1188720"/>
          </a:xfrm>
        </p:spPr>
        <p:txBody>
          <a:bodyPr/>
          <a:lstStyle/>
          <a:p>
            <a:r>
              <a:rPr lang="en-US" dirty="0" err="1"/>
              <a:t>Araştırma</a:t>
            </a:r>
            <a:r>
              <a:rPr lang="en-US" dirty="0"/>
              <a:t> </a:t>
            </a:r>
            <a:r>
              <a:rPr lang="en-US" dirty="0" err="1"/>
              <a:t>yöntemlerinin</a:t>
            </a:r>
            <a:r>
              <a:rPr lang="en-US" dirty="0"/>
              <a:t> </a:t>
            </a:r>
            <a:r>
              <a:rPr lang="en-US" dirty="0" err="1"/>
              <a:t>üç</a:t>
            </a:r>
            <a:r>
              <a:rPr lang="en-US" dirty="0"/>
              <a:t> ana </a:t>
            </a:r>
            <a:r>
              <a:rPr lang="en-US" dirty="0" err="1"/>
              <a:t>yaklaşımı</a:t>
            </a:r>
            <a:r>
              <a:rPr lang="en-US" dirty="0"/>
              <a:t> </a:t>
            </a:r>
            <a:r>
              <a:rPr lang="en-US" dirty="0" err="1"/>
              <a:t>vardır</a:t>
            </a:r>
            <a:r>
              <a:rPr lang="en-US" dirty="0"/>
              <a:t> </a:t>
            </a:r>
          </a:p>
        </p:txBody>
      </p:sp>
      <p:sp>
        <p:nvSpPr>
          <p:cNvPr id="3" name="Content Placeholder 2">
            <a:extLst>
              <a:ext uri="{FF2B5EF4-FFF2-40B4-BE49-F238E27FC236}">
                <a16:creationId xmlns:a16="http://schemas.microsoft.com/office/drawing/2014/main" id="{4644B791-6E72-42E3-74B4-C6A99DB74B00}"/>
              </a:ext>
            </a:extLst>
          </p:cNvPr>
          <p:cNvSpPr>
            <a:spLocks noGrp="1"/>
          </p:cNvSpPr>
          <p:nvPr>
            <p:ph idx="1"/>
          </p:nvPr>
        </p:nvSpPr>
        <p:spPr>
          <a:xfrm>
            <a:off x="471390" y="1596830"/>
            <a:ext cx="8225422" cy="4470247"/>
          </a:xfrm>
        </p:spPr>
        <p:txBody>
          <a:bodyPr>
            <a:normAutofit/>
          </a:bodyPr>
          <a:lstStyle/>
          <a:p>
            <a:r>
              <a:rPr lang="en-US" sz="2000" b="1" dirty="0" err="1"/>
              <a:t>nicel</a:t>
            </a:r>
            <a:r>
              <a:rPr lang="en-US" sz="2000" b="1" dirty="0"/>
              <a:t>, </a:t>
            </a:r>
            <a:r>
              <a:rPr lang="en-US" sz="2000" b="1" dirty="0" err="1"/>
              <a:t>nitel</a:t>
            </a:r>
            <a:r>
              <a:rPr lang="en-US" sz="2000" b="1" dirty="0"/>
              <a:t> </a:t>
            </a:r>
            <a:r>
              <a:rPr lang="en-US" sz="2000" b="1" dirty="0" err="1"/>
              <a:t>ve</a:t>
            </a:r>
            <a:r>
              <a:rPr lang="en-US" sz="2000" b="1" dirty="0"/>
              <a:t> karma </a:t>
            </a:r>
            <a:r>
              <a:rPr lang="en-US" sz="2000" b="1" dirty="0" err="1"/>
              <a:t>yöntem</a:t>
            </a:r>
            <a:endParaRPr lang="tr-TR" sz="2000" b="1" dirty="0"/>
          </a:p>
          <a:p>
            <a:r>
              <a:rPr lang="en-US" sz="2000" b="1" dirty="0" err="1"/>
              <a:t>Nicel</a:t>
            </a:r>
            <a:r>
              <a:rPr lang="en-US" sz="2000" b="1" dirty="0"/>
              <a:t> </a:t>
            </a:r>
            <a:r>
              <a:rPr lang="en-US" sz="2000" b="1" dirty="0" err="1"/>
              <a:t>araştırma</a:t>
            </a:r>
            <a:r>
              <a:rPr lang="en-US" sz="2000" dirty="0"/>
              <a:t>, </a:t>
            </a:r>
            <a:r>
              <a:rPr lang="en-US" sz="2000" dirty="0" err="1"/>
              <a:t>tümdengelimli</a:t>
            </a:r>
            <a:r>
              <a:rPr lang="en-US" sz="2000" dirty="0"/>
              <a:t> </a:t>
            </a:r>
            <a:r>
              <a:rPr lang="en-US" sz="2000" dirty="0" err="1"/>
              <a:t>yaklaşımlarla</a:t>
            </a:r>
            <a:r>
              <a:rPr lang="en-US" sz="2000" dirty="0"/>
              <a:t>, </a:t>
            </a:r>
            <a:r>
              <a:rPr lang="en-US" sz="2000" dirty="0" err="1"/>
              <a:t>teorileri</a:t>
            </a:r>
            <a:r>
              <a:rPr lang="en-US" sz="2000" dirty="0"/>
              <a:t> test </a:t>
            </a:r>
            <a:r>
              <a:rPr lang="en-US" sz="2000" dirty="0" err="1"/>
              <a:t>etmek</a:t>
            </a:r>
            <a:r>
              <a:rPr lang="en-US" sz="2000" dirty="0"/>
              <a:t> </a:t>
            </a:r>
            <a:r>
              <a:rPr lang="en-US" sz="2000" dirty="0" err="1"/>
              <a:t>için</a:t>
            </a:r>
            <a:r>
              <a:rPr lang="en-US" sz="2000" dirty="0"/>
              <a:t> </a:t>
            </a:r>
            <a:r>
              <a:rPr lang="en-US" sz="2000" dirty="0" err="1"/>
              <a:t>değişkenleri</a:t>
            </a:r>
            <a:r>
              <a:rPr lang="en-US" sz="2000" dirty="0"/>
              <a:t> </a:t>
            </a:r>
            <a:r>
              <a:rPr lang="en-US" sz="2000" dirty="0" err="1"/>
              <a:t>nicel</a:t>
            </a:r>
            <a:r>
              <a:rPr lang="en-US" sz="2000" dirty="0"/>
              <a:t> </a:t>
            </a:r>
            <a:r>
              <a:rPr lang="en-US" sz="2000" dirty="0" err="1"/>
              <a:t>verilerle</a:t>
            </a:r>
            <a:r>
              <a:rPr lang="en-US" sz="2000" dirty="0"/>
              <a:t> </a:t>
            </a:r>
            <a:r>
              <a:rPr lang="en-US" sz="2000" dirty="0" err="1"/>
              <a:t>ölçer</a:t>
            </a:r>
            <a:endParaRPr lang="tr-TR" sz="2000" dirty="0"/>
          </a:p>
          <a:p>
            <a:r>
              <a:rPr lang="tr-TR" sz="2000" b="1" dirty="0"/>
              <a:t>N</a:t>
            </a:r>
            <a:r>
              <a:rPr lang="en-US" sz="2000" b="1" dirty="0" err="1"/>
              <a:t>itel</a:t>
            </a:r>
            <a:r>
              <a:rPr lang="en-US" sz="2000" b="1" dirty="0"/>
              <a:t> </a:t>
            </a:r>
            <a:r>
              <a:rPr lang="en-US" sz="2000" dirty="0" err="1"/>
              <a:t>araştırma</a:t>
            </a:r>
            <a:r>
              <a:rPr lang="en-US" sz="2000" dirty="0"/>
              <a:t>, </a:t>
            </a:r>
            <a:r>
              <a:rPr lang="en-US" sz="2000" dirty="0" err="1"/>
              <a:t>çoğunlukla</a:t>
            </a:r>
            <a:r>
              <a:rPr lang="en-US" sz="2000" dirty="0"/>
              <a:t> </a:t>
            </a:r>
            <a:r>
              <a:rPr lang="en-US" sz="2000" dirty="0" err="1"/>
              <a:t>tümevarımsal</a:t>
            </a:r>
            <a:r>
              <a:rPr lang="en-US" sz="2000" dirty="0"/>
              <a:t> </a:t>
            </a:r>
            <a:r>
              <a:rPr lang="en-US" sz="2000" dirty="0" err="1"/>
              <a:t>yaklaşımlarla</a:t>
            </a:r>
            <a:r>
              <a:rPr lang="en-US" sz="2000" dirty="0"/>
              <a:t>, </a:t>
            </a:r>
            <a:r>
              <a:rPr lang="en-US" sz="2000" dirty="0" err="1"/>
              <a:t>insanların</a:t>
            </a:r>
            <a:r>
              <a:rPr lang="en-US" sz="2000" dirty="0"/>
              <a:t> </a:t>
            </a:r>
            <a:r>
              <a:rPr lang="en-US" sz="2000" dirty="0" err="1"/>
              <a:t>deneyimlerini</a:t>
            </a:r>
            <a:r>
              <a:rPr lang="en-US" sz="2000" dirty="0"/>
              <a:t> </a:t>
            </a:r>
            <a:r>
              <a:rPr lang="en-US" sz="2000" dirty="0" err="1"/>
              <a:t>ve</a:t>
            </a:r>
            <a:r>
              <a:rPr lang="en-US" sz="2000" dirty="0"/>
              <a:t> </a:t>
            </a:r>
            <a:r>
              <a:rPr lang="en-US" sz="2000" dirty="0" err="1"/>
              <a:t>sosyal</a:t>
            </a:r>
            <a:r>
              <a:rPr lang="en-US" sz="2000" dirty="0"/>
              <a:t> </a:t>
            </a:r>
            <a:r>
              <a:rPr lang="en-US" sz="2000" dirty="0" err="1"/>
              <a:t>olguları</a:t>
            </a:r>
            <a:r>
              <a:rPr lang="en-US" sz="2000" dirty="0"/>
              <a:t> </a:t>
            </a:r>
            <a:r>
              <a:rPr lang="en-US" sz="2000" dirty="0" err="1"/>
              <a:t>anlamaya</a:t>
            </a:r>
            <a:r>
              <a:rPr lang="en-US" sz="2000" dirty="0"/>
              <a:t> </a:t>
            </a:r>
            <a:r>
              <a:rPr lang="en-US" sz="2000" dirty="0" err="1"/>
              <a:t>yönelik</a:t>
            </a:r>
            <a:r>
              <a:rPr lang="en-US" sz="2000" dirty="0"/>
              <a:t> </a:t>
            </a:r>
            <a:r>
              <a:rPr lang="en-US" sz="2000" dirty="0" err="1"/>
              <a:t>detaylı</a:t>
            </a:r>
            <a:r>
              <a:rPr lang="en-US" sz="2000" dirty="0"/>
              <a:t> </a:t>
            </a:r>
            <a:r>
              <a:rPr lang="en-US" sz="2000" dirty="0" err="1"/>
              <a:t>bilgiler</a:t>
            </a:r>
            <a:r>
              <a:rPr lang="en-US" sz="2000" dirty="0"/>
              <a:t> </a:t>
            </a:r>
            <a:r>
              <a:rPr lang="en-US" sz="2000" dirty="0" err="1"/>
              <a:t>sağlamaktadır</a:t>
            </a:r>
            <a:r>
              <a:rPr lang="en-US" sz="2000" dirty="0"/>
              <a:t> </a:t>
            </a:r>
            <a:endParaRPr lang="tr-TR" sz="2000" dirty="0"/>
          </a:p>
          <a:p>
            <a:r>
              <a:rPr lang="en-US" sz="2000" b="1" dirty="0"/>
              <a:t>Karma </a:t>
            </a:r>
            <a:r>
              <a:rPr lang="en-US" sz="2000" b="1" dirty="0" err="1"/>
              <a:t>yöntem</a:t>
            </a:r>
            <a:r>
              <a:rPr lang="en-US" sz="2000" b="1" dirty="0"/>
              <a:t> </a:t>
            </a:r>
            <a:r>
              <a:rPr lang="en-US" sz="2000" dirty="0" err="1"/>
              <a:t>araştırması</a:t>
            </a:r>
            <a:r>
              <a:rPr lang="en-US" sz="2000" dirty="0"/>
              <a:t> hem </a:t>
            </a:r>
            <a:r>
              <a:rPr lang="en-US" sz="2000" dirty="0" err="1"/>
              <a:t>nicel</a:t>
            </a:r>
            <a:r>
              <a:rPr lang="en-US" sz="2000" dirty="0"/>
              <a:t> hem de </a:t>
            </a:r>
            <a:r>
              <a:rPr lang="en-US" sz="2000" dirty="0" err="1"/>
              <a:t>nitel</a:t>
            </a:r>
            <a:r>
              <a:rPr lang="en-US" sz="2000" dirty="0"/>
              <a:t> </a:t>
            </a:r>
            <a:r>
              <a:rPr lang="en-US" sz="2000" dirty="0" err="1"/>
              <a:t>verileri</a:t>
            </a:r>
            <a:r>
              <a:rPr lang="en-US" sz="2000" dirty="0"/>
              <a:t> </a:t>
            </a:r>
            <a:r>
              <a:rPr lang="en-US" sz="2000" dirty="0" err="1"/>
              <a:t>birleştirerek</a:t>
            </a:r>
            <a:r>
              <a:rPr lang="en-US" sz="2000" dirty="0"/>
              <a:t>, </a:t>
            </a:r>
            <a:r>
              <a:rPr lang="en-US" sz="2000" dirty="0" err="1"/>
              <a:t>araştırma</a:t>
            </a:r>
            <a:r>
              <a:rPr lang="en-US" sz="2000" dirty="0"/>
              <a:t> </a:t>
            </a:r>
            <a:r>
              <a:rPr lang="en-US" sz="2000" dirty="0" err="1"/>
              <a:t>sorularına</a:t>
            </a:r>
            <a:r>
              <a:rPr lang="en-US" sz="2000" dirty="0"/>
              <a:t> </a:t>
            </a:r>
            <a:r>
              <a:rPr lang="en-US" sz="2000" dirty="0" err="1"/>
              <a:t>geniş</a:t>
            </a:r>
            <a:r>
              <a:rPr lang="en-US" sz="2000" dirty="0"/>
              <a:t> </a:t>
            </a:r>
            <a:r>
              <a:rPr lang="en-US" sz="2000" dirty="0" err="1"/>
              <a:t>bir</a:t>
            </a:r>
            <a:r>
              <a:rPr lang="en-US" sz="2000" dirty="0"/>
              <a:t> </a:t>
            </a:r>
            <a:r>
              <a:rPr lang="en-US" sz="2000" dirty="0" err="1"/>
              <a:t>perspektiften</a:t>
            </a:r>
            <a:r>
              <a:rPr lang="en-US" sz="2000" dirty="0"/>
              <a:t> </a:t>
            </a:r>
            <a:r>
              <a:rPr lang="en-US" sz="2000" dirty="0" err="1"/>
              <a:t>yanıt</a:t>
            </a:r>
            <a:r>
              <a:rPr lang="en-US" sz="2000" dirty="0"/>
              <a:t> </a:t>
            </a:r>
            <a:r>
              <a:rPr lang="en-US" sz="2000" dirty="0" err="1"/>
              <a:t>verir</a:t>
            </a:r>
            <a:r>
              <a:rPr lang="en-US" sz="2000" dirty="0"/>
              <a:t> (Hesse-Bieber 2010). </a:t>
            </a:r>
          </a:p>
        </p:txBody>
      </p:sp>
      <p:pic>
        <p:nvPicPr>
          <p:cNvPr id="4" name="Picture 3">
            <a:extLst>
              <a:ext uri="{FF2B5EF4-FFF2-40B4-BE49-F238E27FC236}">
                <a16:creationId xmlns:a16="http://schemas.microsoft.com/office/drawing/2014/main" id="{CAE19F4C-774C-A12C-9B14-88533B73471A}"/>
              </a:ext>
            </a:extLst>
          </p:cNvPr>
          <p:cNvPicPr>
            <a:picLocks noChangeAspect="1"/>
          </p:cNvPicPr>
          <p:nvPr/>
        </p:nvPicPr>
        <p:blipFill>
          <a:blip r:embed="rId2"/>
          <a:stretch>
            <a:fillRect/>
          </a:stretch>
        </p:blipFill>
        <p:spPr>
          <a:xfrm>
            <a:off x="2782831" y="4521534"/>
            <a:ext cx="3423994" cy="2283109"/>
          </a:xfrm>
          <a:prstGeom prst="rect">
            <a:avLst/>
          </a:prstGeom>
        </p:spPr>
      </p:pic>
    </p:spTree>
    <p:extLst>
      <p:ext uri="{BB962C8B-B14F-4D97-AF65-F5344CB8AC3E}">
        <p14:creationId xmlns:p14="http://schemas.microsoft.com/office/powerpoint/2010/main" val="40033783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58781-EE5B-06B8-C63B-8E8422B3CABC}"/>
              </a:ext>
            </a:extLst>
          </p:cNvPr>
          <p:cNvSpPr>
            <a:spLocks noGrp="1"/>
          </p:cNvSpPr>
          <p:nvPr>
            <p:ph type="title"/>
          </p:nvPr>
        </p:nvSpPr>
        <p:spPr>
          <a:xfrm>
            <a:off x="1519277" y="170432"/>
            <a:ext cx="5937755" cy="1188720"/>
          </a:xfrm>
        </p:spPr>
        <p:txBody>
          <a:bodyPr/>
          <a:lstStyle/>
          <a:p>
            <a:r>
              <a:rPr lang="tr-TR" dirty="0"/>
              <a:t>Bilimsel araştırma süreci</a:t>
            </a:r>
            <a:endParaRPr lang="en-US" dirty="0"/>
          </a:p>
        </p:txBody>
      </p:sp>
      <p:graphicFrame>
        <p:nvGraphicFramePr>
          <p:cNvPr id="4" name="Content Placeholder 3">
            <a:extLst>
              <a:ext uri="{FF2B5EF4-FFF2-40B4-BE49-F238E27FC236}">
                <a16:creationId xmlns:a16="http://schemas.microsoft.com/office/drawing/2014/main" id="{208C1255-B6E4-2E70-41E8-F67D06C5728F}"/>
              </a:ext>
            </a:extLst>
          </p:cNvPr>
          <p:cNvGraphicFramePr>
            <a:graphicFrameLocks noGrp="1"/>
          </p:cNvGraphicFramePr>
          <p:nvPr>
            <p:ph idx="1"/>
            <p:extLst>
              <p:ext uri="{D42A27DB-BD31-4B8C-83A1-F6EECF244321}">
                <p14:modId xmlns:p14="http://schemas.microsoft.com/office/powerpoint/2010/main" val="2136324084"/>
              </p:ext>
            </p:extLst>
          </p:nvPr>
        </p:nvGraphicFramePr>
        <p:xfrm>
          <a:off x="-76200" y="1059873"/>
          <a:ext cx="8919849" cy="56276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1995D293-9E6E-058D-38DB-D315155A4DE7}"/>
              </a:ext>
            </a:extLst>
          </p:cNvPr>
          <p:cNvPicPr>
            <a:picLocks noChangeAspect="1"/>
          </p:cNvPicPr>
          <p:nvPr/>
        </p:nvPicPr>
        <p:blipFill>
          <a:blip r:embed="rId7"/>
          <a:stretch>
            <a:fillRect/>
          </a:stretch>
        </p:blipFill>
        <p:spPr>
          <a:xfrm>
            <a:off x="6771799" y="1555147"/>
            <a:ext cx="2071850" cy="2248372"/>
          </a:xfrm>
          <a:prstGeom prst="rect">
            <a:avLst/>
          </a:prstGeom>
        </p:spPr>
      </p:pic>
    </p:spTree>
    <p:extLst>
      <p:ext uri="{BB962C8B-B14F-4D97-AF65-F5344CB8AC3E}">
        <p14:creationId xmlns:p14="http://schemas.microsoft.com/office/powerpoint/2010/main" val="3592694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4B98F6-E0EE-ADBA-5719-13B1EE324851}"/>
              </a:ext>
            </a:extLst>
          </p:cNvPr>
          <p:cNvSpPr>
            <a:spLocks noGrp="1"/>
          </p:cNvSpPr>
          <p:nvPr>
            <p:ph idx="1"/>
          </p:nvPr>
        </p:nvSpPr>
        <p:spPr>
          <a:xfrm>
            <a:off x="144340" y="235242"/>
            <a:ext cx="8872845" cy="2901751"/>
          </a:xfrm>
        </p:spPr>
        <p:style>
          <a:lnRef idx="2">
            <a:schemeClr val="dk1"/>
          </a:lnRef>
          <a:fillRef idx="1">
            <a:schemeClr val="lt1"/>
          </a:fillRef>
          <a:effectRef idx="0">
            <a:schemeClr val="dk1"/>
          </a:effectRef>
          <a:fontRef idx="minor">
            <a:schemeClr val="dk1"/>
          </a:fontRef>
        </p:style>
        <p:txBody>
          <a:bodyPr/>
          <a:lstStyle/>
          <a:p>
            <a:r>
              <a:rPr lang="en-US" b="1" dirty="0" err="1"/>
              <a:t>Problemin</a:t>
            </a:r>
            <a:r>
              <a:rPr lang="en-US" b="1" dirty="0"/>
              <a:t> </a:t>
            </a:r>
            <a:r>
              <a:rPr lang="en-US" b="1" dirty="0" err="1"/>
              <a:t>Tanımlanması</a:t>
            </a:r>
            <a:r>
              <a:rPr lang="en-US" b="1" dirty="0"/>
              <a:t>:</a:t>
            </a:r>
          </a:p>
          <a:p>
            <a:r>
              <a:rPr lang="en-US" dirty="0" err="1"/>
              <a:t>araştırmanın</a:t>
            </a:r>
            <a:r>
              <a:rPr lang="en-US" dirty="0"/>
              <a:t> </a:t>
            </a:r>
            <a:r>
              <a:rPr lang="en-US" dirty="0" err="1"/>
              <a:t>temeli</a:t>
            </a:r>
            <a:endParaRPr lang="tr-TR" dirty="0"/>
          </a:p>
          <a:p>
            <a:r>
              <a:rPr lang="en-US" dirty="0" err="1"/>
              <a:t>Araştırmacı</a:t>
            </a:r>
            <a:r>
              <a:rPr lang="en-US" dirty="0"/>
              <a:t>, </a:t>
            </a:r>
            <a:r>
              <a:rPr lang="en-US" dirty="0" err="1"/>
              <a:t>incelenmeye</a:t>
            </a:r>
            <a:r>
              <a:rPr lang="en-US" dirty="0"/>
              <a:t> </a:t>
            </a:r>
            <a:r>
              <a:rPr lang="en-US" dirty="0" err="1"/>
              <a:t>değer</a:t>
            </a:r>
            <a:r>
              <a:rPr lang="en-US" dirty="0"/>
              <a:t> </a:t>
            </a:r>
            <a:r>
              <a:rPr lang="en-US" dirty="0" err="1"/>
              <a:t>bir</a:t>
            </a:r>
            <a:r>
              <a:rPr lang="en-US" dirty="0"/>
              <a:t> </a:t>
            </a:r>
            <a:r>
              <a:rPr lang="en-US" dirty="0" err="1"/>
              <a:t>sorunu</a:t>
            </a:r>
            <a:r>
              <a:rPr lang="en-US" dirty="0"/>
              <a:t> </a:t>
            </a:r>
            <a:r>
              <a:rPr lang="en-US" dirty="0" err="1"/>
              <a:t>tanımlar</a:t>
            </a:r>
            <a:r>
              <a:rPr lang="en-US" dirty="0"/>
              <a:t> </a:t>
            </a:r>
            <a:r>
              <a:rPr lang="en-US" dirty="0" err="1"/>
              <a:t>ve</a:t>
            </a:r>
            <a:r>
              <a:rPr lang="en-US" dirty="0"/>
              <a:t> </a:t>
            </a:r>
            <a:r>
              <a:rPr lang="en-US" dirty="0" err="1"/>
              <a:t>bu</a:t>
            </a:r>
            <a:r>
              <a:rPr lang="en-US" dirty="0"/>
              <a:t> </a:t>
            </a:r>
            <a:r>
              <a:rPr lang="en-US" dirty="0" err="1"/>
              <a:t>sorunun</a:t>
            </a:r>
            <a:r>
              <a:rPr lang="en-US" dirty="0"/>
              <a:t> </a:t>
            </a:r>
            <a:r>
              <a:rPr lang="en-US" dirty="0" err="1"/>
              <a:t>önemini</a:t>
            </a:r>
            <a:r>
              <a:rPr lang="en-US" dirty="0"/>
              <a:t> </a:t>
            </a:r>
            <a:r>
              <a:rPr lang="en-US" dirty="0" err="1"/>
              <a:t>ve</a:t>
            </a:r>
            <a:r>
              <a:rPr lang="en-US" dirty="0"/>
              <a:t> </a:t>
            </a:r>
            <a:r>
              <a:rPr lang="en-US" dirty="0" err="1"/>
              <a:t>araştırmanın</a:t>
            </a:r>
            <a:r>
              <a:rPr lang="en-US" dirty="0"/>
              <a:t> </a:t>
            </a:r>
            <a:r>
              <a:rPr lang="en-US" dirty="0" err="1"/>
              <a:t>amacını</a:t>
            </a:r>
            <a:r>
              <a:rPr lang="en-US" dirty="0"/>
              <a:t> </a:t>
            </a:r>
            <a:r>
              <a:rPr lang="en-US" dirty="0" err="1"/>
              <a:t>belirler</a:t>
            </a:r>
            <a:r>
              <a:rPr lang="en-US" dirty="0"/>
              <a:t>. </a:t>
            </a:r>
            <a:endParaRPr lang="tr-TR" dirty="0"/>
          </a:p>
          <a:p>
            <a:r>
              <a:rPr lang="en-US" dirty="0"/>
              <a:t>Bir </a:t>
            </a:r>
            <a:r>
              <a:rPr lang="en-US" dirty="0" err="1"/>
              <a:t>problemi</a:t>
            </a:r>
            <a:r>
              <a:rPr lang="en-US" dirty="0"/>
              <a:t> </a:t>
            </a:r>
            <a:r>
              <a:rPr lang="en-US" dirty="0" err="1"/>
              <a:t>tanımlamak</a:t>
            </a:r>
            <a:r>
              <a:rPr lang="en-US" dirty="0"/>
              <a:t>, var </a:t>
            </a:r>
            <a:r>
              <a:rPr lang="en-US" dirty="0" err="1"/>
              <a:t>olan</a:t>
            </a:r>
            <a:r>
              <a:rPr lang="en-US" dirty="0"/>
              <a:t> </a:t>
            </a:r>
            <a:r>
              <a:rPr lang="en-US" dirty="0" err="1"/>
              <a:t>literatürü</a:t>
            </a:r>
            <a:r>
              <a:rPr lang="en-US" dirty="0"/>
              <a:t> </a:t>
            </a:r>
            <a:r>
              <a:rPr lang="en-US" dirty="0" err="1"/>
              <a:t>incelemek</a:t>
            </a:r>
            <a:r>
              <a:rPr lang="en-US" dirty="0"/>
              <a:t> </a:t>
            </a:r>
            <a:r>
              <a:rPr lang="en-US" dirty="0" err="1"/>
              <a:t>ve</a:t>
            </a:r>
            <a:r>
              <a:rPr lang="en-US" dirty="0"/>
              <a:t> </a:t>
            </a:r>
            <a:r>
              <a:rPr lang="en-US" dirty="0" err="1"/>
              <a:t>araştırma</a:t>
            </a:r>
            <a:r>
              <a:rPr lang="en-US" dirty="0"/>
              <a:t> </a:t>
            </a:r>
            <a:r>
              <a:rPr lang="en-US" dirty="0" err="1"/>
              <a:t>sorularını</a:t>
            </a:r>
            <a:r>
              <a:rPr lang="en-US" dirty="0"/>
              <a:t> </a:t>
            </a:r>
            <a:r>
              <a:rPr lang="en-US" dirty="0" err="1"/>
              <a:t>veya</a:t>
            </a:r>
            <a:r>
              <a:rPr lang="en-US" dirty="0"/>
              <a:t> </a:t>
            </a:r>
            <a:r>
              <a:rPr lang="en-US" dirty="0" err="1"/>
              <a:t>hipotezleri</a:t>
            </a:r>
            <a:r>
              <a:rPr lang="en-US" dirty="0"/>
              <a:t> </a:t>
            </a:r>
            <a:r>
              <a:rPr lang="en-US" dirty="0" err="1"/>
              <a:t>formüle</a:t>
            </a:r>
            <a:r>
              <a:rPr lang="en-US" dirty="0"/>
              <a:t> </a:t>
            </a:r>
            <a:r>
              <a:rPr lang="en-US" dirty="0" err="1"/>
              <a:t>etmekten</a:t>
            </a:r>
            <a:r>
              <a:rPr lang="en-US" dirty="0"/>
              <a:t> </a:t>
            </a:r>
            <a:r>
              <a:rPr lang="en-US" dirty="0" err="1"/>
              <a:t>geçer</a:t>
            </a:r>
            <a:r>
              <a:rPr lang="en-US" dirty="0"/>
              <a:t>. </a:t>
            </a:r>
            <a:endParaRPr lang="tr-TR" dirty="0"/>
          </a:p>
          <a:p>
            <a:r>
              <a:rPr lang="en-US" dirty="0" err="1"/>
              <a:t>Problemin</a:t>
            </a:r>
            <a:r>
              <a:rPr lang="en-US" dirty="0"/>
              <a:t> </a:t>
            </a:r>
            <a:r>
              <a:rPr lang="en-US" dirty="0" err="1"/>
              <a:t>tanımı</a:t>
            </a:r>
            <a:r>
              <a:rPr lang="en-US" dirty="0"/>
              <a:t>, </a:t>
            </a:r>
            <a:r>
              <a:rPr lang="en-US" dirty="0" err="1"/>
              <a:t>çalışma</a:t>
            </a:r>
            <a:r>
              <a:rPr lang="en-US" dirty="0"/>
              <a:t> </a:t>
            </a:r>
            <a:r>
              <a:rPr lang="en-US" dirty="0" err="1"/>
              <a:t>hedefimizi</a:t>
            </a:r>
            <a:r>
              <a:rPr lang="en-US" dirty="0"/>
              <a:t> </a:t>
            </a:r>
            <a:r>
              <a:rPr lang="en-US" dirty="0" err="1"/>
              <a:t>belirgin</a:t>
            </a:r>
            <a:r>
              <a:rPr lang="en-US" dirty="0"/>
              <a:t> hale </a:t>
            </a:r>
            <a:r>
              <a:rPr lang="en-US" dirty="0" err="1"/>
              <a:t>getirerek</a:t>
            </a:r>
            <a:r>
              <a:rPr lang="en-US" dirty="0"/>
              <a:t> </a:t>
            </a:r>
            <a:r>
              <a:rPr lang="en-US" dirty="0" err="1"/>
              <a:t>sonraki</a:t>
            </a:r>
            <a:r>
              <a:rPr lang="en-US" dirty="0"/>
              <a:t> </a:t>
            </a:r>
            <a:r>
              <a:rPr lang="en-US" dirty="0" err="1"/>
              <a:t>süreçlerin</a:t>
            </a:r>
            <a:r>
              <a:rPr lang="en-US" dirty="0"/>
              <a:t> </a:t>
            </a:r>
            <a:r>
              <a:rPr lang="en-US" dirty="0" err="1"/>
              <a:t>şekillenmesini</a:t>
            </a:r>
            <a:r>
              <a:rPr lang="en-US" dirty="0"/>
              <a:t> </a:t>
            </a:r>
            <a:r>
              <a:rPr lang="en-US" dirty="0" err="1"/>
              <a:t>sağlar</a:t>
            </a:r>
            <a:r>
              <a:rPr lang="en-US" dirty="0"/>
              <a:t> </a:t>
            </a:r>
            <a:r>
              <a:rPr lang="en-US" dirty="0" err="1"/>
              <a:t>ve</a:t>
            </a:r>
            <a:r>
              <a:rPr lang="en-US" dirty="0"/>
              <a:t> </a:t>
            </a:r>
            <a:r>
              <a:rPr lang="en-US" dirty="0" err="1"/>
              <a:t>bir</a:t>
            </a:r>
            <a:r>
              <a:rPr lang="en-US" dirty="0"/>
              <a:t> </a:t>
            </a:r>
            <a:r>
              <a:rPr lang="en-US" dirty="0" err="1"/>
              <a:t>sınır</a:t>
            </a:r>
            <a:r>
              <a:rPr lang="en-US" dirty="0"/>
              <a:t> </a:t>
            </a:r>
            <a:r>
              <a:rPr lang="en-US" dirty="0" err="1"/>
              <a:t>çizer</a:t>
            </a:r>
            <a:r>
              <a:rPr lang="en-US" dirty="0"/>
              <a:t>.</a:t>
            </a:r>
          </a:p>
        </p:txBody>
      </p:sp>
      <p:sp>
        <p:nvSpPr>
          <p:cNvPr id="5" name="TextBox 4">
            <a:extLst>
              <a:ext uri="{FF2B5EF4-FFF2-40B4-BE49-F238E27FC236}">
                <a16:creationId xmlns:a16="http://schemas.microsoft.com/office/drawing/2014/main" id="{A2DEB9F9-14D7-544E-9CFD-2DA1DA67396A}"/>
              </a:ext>
            </a:extLst>
          </p:cNvPr>
          <p:cNvSpPr txBox="1"/>
          <p:nvPr/>
        </p:nvSpPr>
        <p:spPr>
          <a:xfrm>
            <a:off x="135578" y="4707671"/>
            <a:ext cx="8872844" cy="175432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p>
            <a:r>
              <a:rPr lang="en-US" dirty="0" err="1"/>
              <a:t>Araştırmanın</a:t>
            </a:r>
            <a:r>
              <a:rPr lang="en-US" dirty="0"/>
              <a:t> </a:t>
            </a:r>
            <a:r>
              <a:rPr lang="en-US" dirty="0" err="1"/>
              <a:t>Tasarlanması</a:t>
            </a:r>
            <a:endParaRPr lang="en-US" dirty="0"/>
          </a:p>
          <a:p>
            <a:r>
              <a:rPr lang="en-US" dirty="0" err="1"/>
              <a:t>uygun</a:t>
            </a:r>
            <a:r>
              <a:rPr lang="en-US" dirty="0"/>
              <a:t> </a:t>
            </a:r>
            <a:r>
              <a:rPr lang="en-US" dirty="0" err="1"/>
              <a:t>araştırma</a:t>
            </a:r>
            <a:r>
              <a:rPr lang="en-US" dirty="0"/>
              <a:t> </a:t>
            </a:r>
            <a:r>
              <a:rPr lang="en-US" dirty="0" err="1"/>
              <a:t>yöntemleri</a:t>
            </a:r>
            <a:r>
              <a:rPr lang="en-US" dirty="0"/>
              <a:t> </a:t>
            </a:r>
            <a:r>
              <a:rPr lang="en-US" dirty="0" err="1"/>
              <a:t>ve</a:t>
            </a:r>
            <a:r>
              <a:rPr lang="en-US" dirty="0"/>
              <a:t> </a:t>
            </a:r>
            <a:r>
              <a:rPr lang="en-US" dirty="0" err="1"/>
              <a:t>yaklaşımları</a:t>
            </a:r>
            <a:r>
              <a:rPr lang="en-US" dirty="0"/>
              <a:t> </a:t>
            </a:r>
            <a:r>
              <a:rPr lang="en-US" dirty="0" err="1"/>
              <a:t>seçilmektedir</a:t>
            </a:r>
            <a:r>
              <a:rPr lang="en-US" dirty="0"/>
              <a:t>. </a:t>
            </a:r>
            <a:endParaRPr lang="tr-TR" dirty="0"/>
          </a:p>
          <a:p>
            <a:r>
              <a:rPr lang="en-US" dirty="0" err="1"/>
              <a:t>Tasarım</a:t>
            </a:r>
            <a:r>
              <a:rPr lang="en-US" dirty="0"/>
              <a:t>, </a:t>
            </a:r>
            <a:r>
              <a:rPr lang="en-US" dirty="0" err="1"/>
              <a:t>araştırmanın</a:t>
            </a:r>
            <a:r>
              <a:rPr lang="en-US" dirty="0"/>
              <a:t> </a:t>
            </a:r>
            <a:r>
              <a:rPr lang="en-US" dirty="0" err="1"/>
              <a:t>kapsamını</a:t>
            </a:r>
            <a:r>
              <a:rPr lang="en-US" dirty="0"/>
              <a:t>, </a:t>
            </a:r>
            <a:r>
              <a:rPr lang="en-US" dirty="0" err="1"/>
              <a:t>kullanılacak</a:t>
            </a:r>
            <a:r>
              <a:rPr lang="en-US" dirty="0"/>
              <a:t> </a:t>
            </a:r>
            <a:r>
              <a:rPr lang="en-US" dirty="0" err="1"/>
              <a:t>araçları</a:t>
            </a:r>
            <a:r>
              <a:rPr lang="en-US" dirty="0"/>
              <a:t>, </a:t>
            </a:r>
            <a:r>
              <a:rPr lang="en-US" dirty="0" err="1"/>
              <a:t>veri</a:t>
            </a:r>
            <a:r>
              <a:rPr lang="en-US" dirty="0"/>
              <a:t> </a:t>
            </a:r>
            <a:r>
              <a:rPr lang="en-US" dirty="0" err="1"/>
              <a:t>toplama</a:t>
            </a:r>
            <a:r>
              <a:rPr lang="en-US" dirty="0"/>
              <a:t> </a:t>
            </a:r>
            <a:r>
              <a:rPr lang="en-US" dirty="0" err="1"/>
              <a:t>yöntemlerini</a:t>
            </a:r>
            <a:r>
              <a:rPr lang="en-US" dirty="0"/>
              <a:t> </a:t>
            </a:r>
            <a:r>
              <a:rPr lang="en-US" dirty="0" err="1"/>
              <a:t>ve</a:t>
            </a:r>
            <a:r>
              <a:rPr lang="en-US" dirty="0"/>
              <a:t> </a:t>
            </a:r>
            <a:r>
              <a:rPr lang="en-US" dirty="0" err="1"/>
              <a:t>örnekleme</a:t>
            </a:r>
            <a:r>
              <a:rPr lang="en-US" dirty="0"/>
              <a:t> </a:t>
            </a:r>
            <a:r>
              <a:rPr lang="en-US" dirty="0" err="1"/>
              <a:t>stratejilerini</a:t>
            </a:r>
            <a:r>
              <a:rPr lang="en-US" dirty="0"/>
              <a:t> </a:t>
            </a:r>
            <a:r>
              <a:rPr lang="en-US" dirty="0" err="1"/>
              <a:t>içermektedir</a:t>
            </a:r>
            <a:r>
              <a:rPr lang="en-US" dirty="0"/>
              <a:t>. </a:t>
            </a:r>
            <a:endParaRPr lang="tr-TR" dirty="0"/>
          </a:p>
          <a:p>
            <a:r>
              <a:rPr lang="en-US" dirty="0" err="1"/>
              <a:t>Ayrıca</a:t>
            </a:r>
            <a:r>
              <a:rPr lang="en-US" dirty="0"/>
              <a:t>, </a:t>
            </a:r>
            <a:r>
              <a:rPr lang="en-US" dirty="0" err="1"/>
              <a:t>araştırma</a:t>
            </a:r>
            <a:r>
              <a:rPr lang="en-US" dirty="0"/>
              <a:t> </a:t>
            </a:r>
            <a:r>
              <a:rPr lang="en-US" dirty="0" err="1"/>
              <a:t>etiğini</a:t>
            </a:r>
            <a:r>
              <a:rPr lang="en-US" dirty="0"/>
              <a:t> </a:t>
            </a:r>
            <a:r>
              <a:rPr lang="en-US" dirty="0" err="1"/>
              <a:t>ve</a:t>
            </a:r>
            <a:r>
              <a:rPr lang="en-US" dirty="0"/>
              <a:t> </a:t>
            </a:r>
            <a:r>
              <a:rPr lang="en-US" dirty="0" err="1"/>
              <a:t>çalışmanın</a:t>
            </a:r>
            <a:r>
              <a:rPr lang="en-US" dirty="0"/>
              <a:t> </a:t>
            </a:r>
            <a:r>
              <a:rPr lang="en-US" dirty="0" err="1"/>
              <a:t>yapılabilirliğini</a:t>
            </a:r>
            <a:r>
              <a:rPr lang="en-US" dirty="0"/>
              <a:t> </a:t>
            </a:r>
            <a:r>
              <a:rPr lang="en-US" dirty="0" err="1"/>
              <a:t>göz</a:t>
            </a:r>
            <a:r>
              <a:rPr lang="en-US" dirty="0"/>
              <a:t> </a:t>
            </a:r>
            <a:r>
              <a:rPr lang="en-US" dirty="0" err="1"/>
              <a:t>önünde</a:t>
            </a:r>
            <a:r>
              <a:rPr lang="en-US" dirty="0"/>
              <a:t> </a:t>
            </a:r>
            <a:r>
              <a:rPr lang="en-US" dirty="0" err="1"/>
              <a:t>bulundurmak</a:t>
            </a:r>
            <a:r>
              <a:rPr lang="en-US" dirty="0"/>
              <a:t> da </a:t>
            </a:r>
            <a:r>
              <a:rPr lang="en-US" dirty="0" err="1"/>
              <a:t>bu</a:t>
            </a:r>
            <a:r>
              <a:rPr lang="en-US" dirty="0"/>
              <a:t> </a:t>
            </a:r>
            <a:r>
              <a:rPr lang="en-US" dirty="0" err="1"/>
              <a:t>aşamada</a:t>
            </a:r>
            <a:r>
              <a:rPr lang="en-US" dirty="0"/>
              <a:t> </a:t>
            </a:r>
            <a:r>
              <a:rPr lang="en-US" dirty="0" err="1"/>
              <a:t>önemlidir</a:t>
            </a:r>
            <a:r>
              <a:rPr lang="en-US" dirty="0"/>
              <a:t>.</a:t>
            </a:r>
          </a:p>
        </p:txBody>
      </p:sp>
    </p:spTree>
    <p:extLst>
      <p:ext uri="{BB962C8B-B14F-4D97-AF65-F5344CB8AC3E}">
        <p14:creationId xmlns:p14="http://schemas.microsoft.com/office/powerpoint/2010/main" val="1305366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58C60BB5-E8A6-CDDF-9CCB-BA3F1ECFF1B8}"/>
              </a:ext>
            </a:extLst>
          </p:cNvPr>
          <p:cNvGraphicFramePr>
            <a:graphicFrameLocks noGrp="1"/>
          </p:cNvGraphicFramePr>
          <p:nvPr>
            <p:ph idx="1"/>
            <p:extLst>
              <p:ext uri="{D42A27DB-BD31-4B8C-83A1-F6EECF244321}">
                <p14:modId xmlns:p14="http://schemas.microsoft.com/office/powerpoint/2010/main" val="3038046203"/>
              </p:ext>
            </p:extLst>
          </p:nvPr>
        </p:nvGraphicFramePr>
        <p:xfrm>
          <a:off x="478062" y="562290"/>
          <a:ext cx="8539123" cy="61321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3107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F57608-B013-B509-FFC9-AB70AF6E000B}"/>
              </a:ext>
            </a:extLst>
          </p:cNvPr>
          <p:cNvSpPr>
            <a:spLocks noGrp="1"/>
          </p:cNvSpPr>
          <p:nvPr>
            <p:ph idx="1"/>
          </p:nvPr>
        </p:nvSpPr>
        <p:spPr>
          <a:xfrm>
            <a:off x="284503" y="188521"/>
            <a:ext cx="8812775" cy="5251158"/>
          </a:xfrm>
        </p:spPr>
        <p:txBody>
          <a:bodyPr>
            <a:normAutofit/>
          </a:bodyPr>
          <a:lstStyle/>
          <a:p>
            <a:r>
              <a:rPr lang="en-US" dirty="0" err="1"/>
              <a:t>Araştırma</a:t>
            </a:r>
            <a:r>
              <a:rPr lang="en-US" dirty="0"/>
              <a:t> </a:t>
            </a:r>
            <a:r>
              <a:rPr lang="en-US" dirty="0" err="1"/>
              <a:t>tasarımı</a:t>
            </a:r>
            <a:r>
              <a:rPr lang="en-US" dirty="0"/>
              <a:t> </a:t>
            </a:r>
            <a:r>
              <a:rPr lang="en-US" dirty="0" err="1"/>
              <a:t>netleştirilmeden</a:t>
            </a:r>
            <a:r>
              <a:rPr lang="en-US" dirty="0"/>
              <a:t> </a:t>
            </a:r>
            <a:r>
              <a:rPr lang="en-US" dirty="0" err="1"/>
              <a:t>başlanılan</a:t>
            </a:r>
            <a:r>
              <a:rPr lang="en-US" dirty="0"/>
              <a:t> </a:t>
            </a:r>
            <a:r>
              <a:rPr lang="en-US" dirty="0" err="1"/>
              <a:t>bilimsel</a:t>
            </a:r>
            <a:r>
              <a:rPr lang="en-US" dirty="0"/>
              <a:t> </a:t>
            </a:r>
            <a:r>
              <a:rPr lang="en-US" dirty="0" err="1"/>
              <a:t>çalışmalar</a:t>
            </a:r>
            <a:r>
              <a:rPr lang="en-US" dirty="0"/>
              <a:t> </a:t>
            </a:r>
            <a:r>
              <a:rPr lang="en-US" dirty="0" err="1"/>
              <a:t>araştırma</a:t>
            </a:r>
            <a:r>
              <a:rPr lang="en-US" dirty="0"/>
              <a:t> </a:t>
            </a:r>
            <a:r>
              <a:rPr lang="en-US" dirty="0" err="1"/>
              <a:t>sorusunu</a:t>
            </a:r>
            <a:r>
              <a:rPr lang="en-US" dirty="0"/>
              <a:t> </a:t>
            </a:r>
            <a:r>
              <a:rPr lang="en-US" dirty="0" err="1"/>
              <a:t>yanlış</a:t>
            </a:r>
            <a:r>
              <a:rPr lang="en-US" dirty="0"/>
              <a:t> </a:t>
            </a:r>
            <a:r>
              <a:rPr lang="en-US" dirty="0" err="1"/>
              <a:t>sorabilmekte</a:t>
            </a:r>
            <a:r>
              <a:rPr lang="en-US" dirty="0"/>
              <a:t>, o </a:t>
            </a:r>
            <a:r>
              <a:rPr lang="en-US" dirty="0" err="1"/>
              <a:t>soruya</a:t>
            </a:r>
            <a:r>
              <a:rPr lang="en-US" dirty="0"/>
              <a:t> </a:t>
            </a:r>
            <a:r>
              <a:rPr lang="en-US" dirty="0" err="1"/>
              <a:t>cevap</a:t>
            </a:r>
            <a:r>
              <a:rPr lang="en-US" dirty="0"/>
              <a:t> </a:t>
            </a:r>
            <a:r>
              <a:rPr lang="en-US" dirty="0" err="1"/>
              <a:t>olmayan</a:t>
            </a:r>
            <a:r>
              <a:rPr lang="en-US" dirty="0"/>
              <a:t> </a:t>
            </a:r>
            <a:r>
              <a:rPr lang="en-US" dirty="0" err="1"/>
              <a:t>argümanların</a:t>
            </a:r>
            <a:r>
              <a:rPr lang="en-US" dirty="0"/>
              <a:t> </a:t>
            </a:r>
            <a:r>
              <a:rPr lang="en-US" dirty="0" err="1"/>
              <a:t>peşinde</a:t>
            </a:r>
            <a:r>
              <a:rPr lang="en-US" dirty="0"/>
              <a:t> </a:t>
            </a:r>
            <a:r>
              <a:rPr lang="en-US" dirty="0" err="1"/>
              <a:t>veri</a:t>
            </a:r>
            <a:r>
              <a:rPr lang="en-US" dirty="0"/>
              <a:t> </a:t>
            </a:r>
            <a:r>
              <a:rPr lang="en-US" dirty="0" err="1"/>
              <a:t>arayabilmekte</a:t>
            </a:r>
            <a:r>
              <a:rPr lang="en-US" dirty="0"/>
              <a:t>, </a:t>
            </a:r>
            <a:r>
              <a:rPr lang="en-US" dirty="0" err="1"/>
              <a:t>bulduğu</a:t>
            </a:r>
            <a:r>
              <a:rPr lang="en-US" dirty="0"/>
              <a:t> </a:t>
            </a:r>
            <a:r>
              <a:rPr lang="en-US" dirty="0" err="1"/>
              <a:t>veriyle</a:t>
            </a:r>
            <a:r>
              <a:rPr lang="en-US" dirty="0"/>
              <a:t> ne </a:t>
            </a:r>
            <a:r>
              <a:rPr lang="en-US" dirty="0" err="1"/>
              <a:t>yapacağını</a:t>
            </a:r>
            <a:r>
              <a:rPr lang="en-US" dirty="0"/>
              <a:t> </a:t>
            </a:r>
            <a:r>
              <a:rPr lang="en-US" dirty="0" err="1"/>
              <a:t>bilememekte</a:t>
            </a:r>
            <a:r>
              <a:rPr lang="en-US" dirty="0"/>
              <a:t> </a:t>
            </a:r>
            <a:r>
              <a:rPr lang="en-US" dirty="0" err="1"/>
              <a:t>ve</a:t>
            </a:r>
            <a:r>
              <a:rPr lang="en-US" dirty="0"/>
              <a:t> </a:t>
            </a:r>
            <a:r>
              <a:rPr lang="en-US" dirty="0" err="1"/>
              <a:t>dolayısıyla</a:t>
            </a:r>
            <a:r>
              <a:rPr lang="en-US" dirty="0"/>
              <a:t> </a:t>
            </a:r>
            <a:r>
              <a:rPr lang="en-US" dirty="0" err="1"/>
              <a:t>anlamlı</a:t>
            </a:r>
            <a:r>
              <a:rPr lang="en-US" dirty="0"/>
              <a:t> </a:t>
            </a:r>
            <a:r>
              <a:rPr lang="en-US" dirty="0" err="1"/>
              <a:t>bir</a:t>
            </a:r>
            <a:r>
              <a:rPr lang="en-US" dirty="0"/>
              <a:t> </a:t>
            </a:r>
            <a:r>
              <a:rPr lang="en-US" dirty="0" err="1"/>
              <a:t>sonuca</a:t>
            </a:r>
            <a:r>
              <a:rPr lang="en-US" dirty="0"/>
              <a:t> </a:t>
            </a:r>
            <a:r>
              <a:rPr lang="en-US" dirty="0" err="1"/>
              <a:t>ulaşamamaktadır</a:t>
            </a:r>
            <a:r>
              <a:rPr lang="en-US" dirty="0"/>
              <a:t>. </a:t>
            </a:r>
            <a:endParaRPr lang="tr-TR" dirty="0"/>
          </a:p>
          <a:p>
            <a:r>
              <a:rPr lang="en-US" dirty="0" err="1"/>
              <a:t>plansız</a:t>
            </a:r>
            <a:r>
              <a:rPr lang="en-US" dirty="0"/>
              <a:t> </a:t>
            </a:r>
            <a:r>
              <a:rPr lang="en-US" dirty="0" err="1"/>
              <a:t>başlanılan</a:t>
            </a:r>
            <a:r>
              <a:rPr lang="en-US" dirty="0"/>
              <a:t> </a:t>
            </a:r>
            <a:r>
              <a:rPr lang="en-US" dirty="0" err="1"/>
              <a:t>araştırmalar</a:t>
            </a:r>
            <a:r>
              <a:rPr lang="en-US" dirty="0"/>
              <a:t>, </a:t>
            </a:r>
            <a:r>
              <a:rPr lang="en-US" dirty="0" err="1"/>
              <a:t>üretken</a:t>
            </a:r>
            <a:r>
              <a:rPr lang="en-US" dirty="0"/>
              <a:t> </a:t>
            </a:r>
            <a:r>
              <a:rPr lang="en-US" dirty="0" err="1"/>
              <a:t>olmayan</a:t>
            </a:r>
            <a:r>
              <a:rPr lang="en-US" dirty="0"/>
              <a:t> </a:t>
            </a:r>
            <a:r>
              <a:rPr lang="en-US" dirty="0" err="1"/>
              <a:t>bir</a:t>
            </a:r>
            <a:r>
              <a:rPr lang="en-US" dirty="0"/>
              <a:t> </a:t>
            </a:r>
            <a:r>
              <a:rPr lang="en-US" dirty="0" err="1"/>
              <a:t>enerji</a:t>
            </a:r>
            <a:r>
              <a:rPr lang="en-US" dirty="0"/>
              <a:t> </a:t>
            </a:r>
            <a:r>
              <a:rPr lang="en-US" dirty="0" err="1"/>
              <a:t>israfı</a:t>
            </a:r>
            <a:r>
              <a:rPr lang="en-US" dirty="0"/>
              <a:t> </a:t>
            </a:r>
            <a:r>
              <a:rPr lang="en-US" dirty="0" err="1"/>
              <a:t>sonucu</a:t>
            </a:r>
            <a:r>
              <a:rPr lang="en-US" dirty="0"/>
              <a:t> </a:t>
            </a:r>
            <a:r>
              <a:rPr lang="en-US" dirty="0" err="1"/>
              <a:t>doğurmaktadır</a:t>
            </a:r>
            <a:r>
              <a:rPr lang="en-US" dirty="0"/>
              <a:t>. </a:t>
            </a:r>
            <a:r>
              <a:rPr lang="en-US" dirty="0" err="1"/>
              <a:t>Çevremizde</a:t>
            </a:r>
            <a:r>
              <a:rPr lang="en-US" dirty="0"/>
              <a:t> </a:t>
            </a:r>
            <a:r>
              <a:rPr lang="en-US" dirty="0" err="1"/>
              <a:t>yüzlerce</a:t>
            </a:r>
            <a:r>
              <a:rPr lang="en-US" dirty="0"/>
              <a:t> </a:t>
            </a:r>
            <a:r>
              <a:rPr lang="en-US" dirty="0" err="1"/>
              <a:t>kitap</a:t>
            </a:r>
            <a:r>
              <a:rPr lang="en-US" dirty="0"/>
              <a:t> </a:t>
            </a:r>
            <a:r>
              <a:rPr lang="en-US" dirty="0" err="1"/>
              <a:t>ve</a:t>
            </a:r>
            <a:r>
              <a:rPr lang="en-US" dirty="0"/>
              <a:t> </a:t>
            </a:r>
            <a:r>
              <a:rPr lang="en-US" dirty="0" err="1"/>
              <a:t>makale</a:t>
            </a:r>
            <a:r>
              <a:rPr lang="en-US" dirty="0"/>
              <a:t> </a:t>
            </a:r>
            <a:r>
              <a:rPr lang="en-US" dirty="0" err="1"/>
              <a:t>okuyup</a:t>
            </a:r>
            <a:r>
              <a:rPr lang="en-US" dirty="0"/>
              <a:t> </a:t>
            </a:r>
            <a:r>
              <a:rPr lang="en-US" dirty="0" err="1"/>
              <a:t>neyi</a:t>
            </a:r>
            <a:r>
              <a:rPr lang="en-US" dirty="0"/>
              <a:t> ne </a:t>
            </a:r>
            <a:r>
              <a:rPr lang="en-US" dirty="0" err="1"/>
              <a:t>için</a:t>
            </a:r>
            <a:r>
              <a:rPr lang="en-US" dirty="0"/>
              <a:t> </a:t>
            </a:r>
            <a:r>
              <a:rPr lang="en-US" dirty="0" err="1"/>
              <a:t>okuduğunu</a:t>
            </a:r>
            <a:r>
              <a:rPr lang="en-US" dirty="0"/>
              <a:t> </a:t>
            </a:r>
            <a:r>
              <a:rPr lang="en-US" dirty="0" err="1"/>
              <a:t>bilmeyen</a:t>
            </a:r>
            <a:r>
              <a:rPr lang="en-US" dirty="0"/>
              <a:t>, </a:t>
            </a:r>
            <a:r>
              <a:rPr lang="en-US" dirty="0" err="1"/>
              <a:t>bu</a:t>
            </a:r>
            <a:r>
              <a:rPr lang="en-US" dirty="0"/>
              <a:t> </a:t>
            </a:r>
            <a:r>
              <a:rPr lang="en-US" dirty="0" err="1"/>
              <a:t>sebeple</a:t>
            </a:r>
            <a:r>
              <a:rPr lang="en-US" dirty="0"/>
              <a:t> </a:t>
            </a:r>
            <a:r>
              <a:rPr lang="en-US" dirty="0" err="1"/>
              <a:t>bir</a:t>
            </a:r>
            <a:r>
              <a:rPr lang="en-US" dirty="0"/>
              <a:t> </a:t>
            </a:r>
            <a:r>
              <a:rPr lang="en-US" dirty="0" err="1"/>
              <a:t>türlü</a:t>
            </a:r>
            <a:r>
              <a:rPr lang="en-US" dirty="0"/>
              <a:t> </a:t>
            </a:r>
            <a:r>
              <a:rPr lang="en-US" dirty="0" err="1"/>
              <a:t>yazma</a:t>
            </a:r>
            <a:r>
              <a:rPr lang="en-US" dirty="0"/>
              <a:t> </a:t>
            </a:r>
            <a:r>
              <a:rPr lang="en-US" dirty="0" err="1"/>
              <a:t>aşamasına</a:t>
            </a:r>
            <a:r>
              <a:rPr lang="en-US" dirty="0"/>
              <a:t> </a:t>
            </a:r>
            <a:r>
              <a:rPr lang="en-US" dirty="0" err="1"/>
              <a:t>geçemeyen</a:t>
            </a:r>
            <a:r>
              <a:rPr lang="en-US" dirty="0"/>
              <a:t>, </a:t>
            </a:r>
            <a:r>
              <a:rPr lang="en-US" dirty="0" err="1"/>
              <a:t>daha</a:t>
            </a:r>
            <a:r>
              <a:rPr lang="en-US" dirty="0"/>
              <a:t> </a:t>
            </a:r>
            <a:r>
              <a:rPr lang="en-US" dirty="0" err="1"/>
              <a:t>kötüsü</a:t>
            </a:r>
            <a:r>
              <a:rPr lang="en-US" dirty="0"/>
              <a:t> </a:t>
            </a:r>
            <a:r>
              <a:rPr lang="en-US" dirty="0" err="1"/>
              <a:t>neden</a:t>
            </a:r>
            <a:r>
              <a:rPr lang="en-US" dirty="0"/>
              <a:t> </a:t>
            </a:r>
            <a:r>
              <a:rPr lang="en-US" dirty="0" err="1"/>
              <a:t>ilerleme</a:t>
            </a:r>
            <a:r>
              <a:rPr lang="en-US" dirty="0"/>
              <a:t> kat </a:t>
            </a:r>
            <a:r>
              <a:rPr lang="en-US" dirty="0" err="1"/>
              <a:t>edemediğinin</a:t>
            </a:r>
            <a:r>
              <a:rPr lang="en-US" dirty="0"/>
              <a:t> de </a:t>
            </a:r>
            <a:r>
              <a:rPr lang="en-US" dirty="0" err="1"/>
              <a:t>farkına</a:t>
            </a:r>
            <a:r>
              <a:rPr lang="en-US" dirty="0"/>
              <a:t> </a:t>
            </a:r>
            <a:r>
              <a:rPr lang="en-US" dirty="0" err="1"/>
              <a:t>varamadan</a:t>
            </a:r>
            <a:r>
              <a:rPr lang="en-US" dirty="0"/>
              <a:t> </a:t>
            </a:r>
            <a:r>
              <a:rPr lang="en-US" dirty="0" err="1"/>
              <a:t>tıkanan</a:t>
            </a:r>
            <a:r>
              <a:rPr lang="en-US" dirty="0"/>
              <a:t> </a:t>
            </a:r>
            <a:r>
              <a:rPr lang="en-US" dirty="0" err="1"/>
              <a:t>araştırmacıların</a:t>
            </a:r>
            <a:r>
              <a:rPr lang="en-US" dirty="0"/>
              <a:t> </a:t>
            </a:r>
            <a:r>
              <a:rPr lang="en-US" dirty="0" err="1"/>
              <a:t>temel</a:t>
            </a:r>
            <a:r>
              <a:rPr lang="en-US" dirty="0"/>
              <a:t> </a:t>
            </a:r>
            <a:r>
              <a:rPr lang="en-US" dirty="0" err="1"/>
              <a:t>problemi</a:t>
            </a:r>
            <a:r>
              <a:rPr lang="en-US" dirty="0"/>
              <a:t> </a:t>
            </a:r>
            <a:r>
              <a:rPr lang="en-US" dirty="0" err="1"/>
              <a:t>araştırma</a:t>
            </a:r>
            <a:r>
              <a:rPr lang="en-US" dirty="0"/>
              <a:t> </a:t>
            </a:r>
            <a:r>
              <a:rPr lang="en-US" dirty="0" err="1"/>
              <a:t>tasarımlarının</a:t>
            </a:r>
            <a:r>
              <a:rPr lang="en-US" dirty="0"/>
              <a:t> </a:t>
            </a:r>
            <a:r>
              <a:rPr lang="en-US" dirty="0" err="1"/>
              <a:t>olmaması</a:t>
            </a:r>
            <a:r>
              <a:rPr lang="en-US" dirty="0"/>
              <a:t> </a:t>
            </a:r>
            <a:r>
              <a:rPr lang="en-US" dirty="0" err="1"/>
              <a:t>ya</a:t>
            </a:r>
            <a:r>
              <a:rPr lang="en-US" dirty="0"/>
              <a:t> da </a:t>
            </a:r>
            <a:r>
              <a:rPr lang="en-US" dirty="0" err="1"/>
              <a:t>hatalı</a:t>
            </a:r>
            <a:r>
              <a:rPr lang="en-US" dirty="0"/>
              <a:t> </a:t>
            </a:r>
            <a:r>
              <a:rPr lang="en-US" dirty="0" err="1"/>
              <a:t>hazırlanmış</a:t>
            </a:r>
            <a:r>
              <a:rPr lang="en-US" dirty="0"/>
              <a:t> </a:t>
            </a:r>
            <a:r>
              <a:rPr lang="en-US" dirty="0" err="1"/>
              <a:t>olmasıdır</a:t>
            </a:r>
            <a:r>
              <a:rPr lang="en-US" dirty="0"/>
              <a:t>. </a:t>
            </a:r>
            <a:endParaRPr lang="tr-TR" dirty="0"/>
          </a:p>
          <a:p>
            <a:r>
              <a:rPr lang="en-US" dirty="0" err="1"/>
              <a:t>Araştırma</a:t>
            </a:r>
            <a:r>
              <a:rPr lang="en-US" dirty="0"/>
              <a:t> </a:t>
            </a:r>
            <a:r>
              <a:rPr lang="en-US" dirty="0" err="1"/>
              <a:t>sürecindeki</a:t>
            </a:r>
            <a:r>
              <a:rPr lang="en-US" dirty="0"/>
              <a:t> </a:t>
            </a:r>
            <a:r>
              <a:rPr lang="en-US" dirty="0" err="1"/>
              <a:t>bu</a:t>
            </a:r>
            <a:r>
              <a:rPr lang="en-US" dirty="0"/>
              <a:t> </a:t>
            </a:r>
            <a:r>
              <a:rPr lang="en-US" dirty="0" err="1"/>
              <a:t>tıkanıklığın</a:t>
            </a:r>
            <a:r>
              <a:rPr lang="en-US" dirty="0"/>
              <a:t> </a:t>
            </a:r>
            <a:r>
              <a:rPr lang="en-US" dirty="0" err="1"/>
              <a:t>sebebini</a:t>
            </a:r>
            <a:r>
              <a:rPr lang="en-US" dirty="0"/>
              <a:t> </a:t>
            </a:r>
            <a:r>
              <a:rPr lang="en-US" dirty="0" err="1"/>
              <a:t>yeteri</a:t>
            </a:r>
            <a:r>
              <a:rPr lang="en-US" dirty="0"/>
              <a:t> </a:t>
            </a:r>
            <a:r>
              <a:rPr lang="en-US" dirty="0" err="1"/>
              <a:t>kadar</a:t>
            </a:r>
            <a:r>
              <a:rPr lang="en-US" dirty="0"/>
              <a:t> </a:t>
            </a:r>
            <a:r>
              <a:rPr lang="en-US" dirty="0" err="1"/>
              <a:t>okuma</a:t>
            </a:r>
            <a:r>
              <a:rPr lang="en-US" dirty="0"/>
              <a:t> </a:t>
            </a:r>
            <a:r>
              <a:rPr lang="en-US" dirty="0" err="1"/>
              <a:t>yapmamalarına</a:t>
            </a:r>
            <a:r>
              <a:rPr lang="en-US" dirty="0"/>
              <a:t> </a:t>
            </a:r>
            <a:r>
              <a:rPr lang="en-US" dirty="0" err="1"/>
              <a:t>bağlayan</a:t>
            </a:r>
            <a:r>
              <a:rPr lang="en-US" dirty="0"/>
              <a:t> </a:t>
            </a:r>
            <a:r>
              <a:rPr lang="en-US" dirty="0" err="1"/>
              <a:t>başta</a:t>
            </a:r>
            <a:r>
              <a:rPr lang="en-US" dirty="0"/>
              <a:t> </a:t>
            </a:r>
            <a:r>
              <a:rPr lang="en-US" dirty="0" err="1"/>
              <a:t>tez</a:t>
            </a:r>
            <a:r>
              <a:rPr lang="en-US" dirty="0"/>
              <a:t> </a:t>
            </a:r>
            <a:r>
              <a:rPr lang="en-US" dirty="0" err="1"/>
              <a:t>öğrencileri</a:t>
            </a:r>
            <a:r>
              <a:rPr lang="en-US" dirty="0"/>
              <a:t> </a:t>
            </a:r>
            <a:r>
              <a:rPr lang="en-US" dirty="0" err="1"/>
              <a:t>olmak</a:t>
            </a:r>
            <a:r>
              <a:rPr lang="en-US" dirty="0"/>
              <a:t> </a:t>
            </a:r>
            <a:r>
              <a:rPr lang="en-US" dirty="0" err="1"/>
              <a:t>üzere</a:t>
            </a:r>
            <a:r>
              <a:rPr lang="en-US" dirty="0"/>
              <a:t> </a:t>
            </a:r>
            <a:r>
              <a:rPr lang="en-US" dirty="0" err="1"/>
              <a:t>çeşitli</a:t>
            </a:r>
            <a:r>
              <a:rPr lang="en-US" dirty="0"/>
              <a:t> </a:t>
            </a:r>
            <a:r>
              <a:rPr lang="en-US" dirty="0" err="1"/>
              <a:t>araştırmacılar</a:t>
            </a:r>
            <a:r>
              <a:rPr lang="en-US" dirty="0"/>
              <a:t> </a:t>
            </a:r>
            <a:r>
              <a:rPr lang="en-US" dirty="0" err="1"/>
              <a:t>bir</a:t>
            </a:r>
            <a:r>
              <a:rPr lang="en-US" dirty="0"/>
              <a:t> </a:t>
            </a:r>
            <a:r>
              <a:rPr lang="en-US" dirty="0" err="1"/>
              <a:t>süre</a:t>
            </a:r>
            <a:r>
              <a:rPr lang="en-US" dirty="0"/>
              <a:t> </a:t>
            </a:r>
            <a:r>
              <a:rPr lang="en-US" dirty="0" err="1"/>
              <a:t>sonra</a:t>
            </a:r>
            <a:r>
              <a:rPr lang="en-US" dirty="0"/>
              <a:t> hangi </a:t>
            </a:r>
            <a:r>
              <a:rPr lang="en-US" dirty="0" err="1"/>
              <a:t>kaynak</a:t>
            </a:r>
            <a:r>
              <a:rPr lang="en-US" dirty="0"/>
              <a:t> </a:t>
            </a:r>
            <a:r>
              <a:rPr lang="en-US" dirty="0" err="1"/>
              <a:t>metni</a:t>
            </a:r>
            <a:r>
              <a:rPr lang="en-US" dirty="0"/>
              <a:t> </a:t>
            </a:r>
            <a:r>
              <a:rPr lang="en-US" dirty="0" err="1"/>
              <a:t>neden</a:t>
            </a:r>
            <a:r>
              <a:rPr lang="en-US" dirty="0"/>
              <a:t> </a:t>
            </a:r>
            <a:r>
              <a:rPr lang="en-US" dirty="0" err="1"/>
              <a:t>okuduğunu</a:t>
            </a:r>
            <a:r>
              <a:rPr lang="en-US" dirty="0"/>
              <a:t>, o </a:t>
            </a:r>
            <a:r>
              <a:rPr lang="en-US" dirty="0" err="1"/>
              <a:t>metinden</a:t>
            </a:r>
            <a:r>
              <a:rPr lang="en-US" dirty="0"/>
              <a:t> hangi </a:t>
            </a:r>
            <a:r>
              <a:rPr lang="en-US" dirty="0" err="1"/>
              <a:t>bilgiyi</a:t>
            </a:r>
            <a:r>
              <a:rPr lang="en-US" dirty="0"/>
              <a:t> </a:t>
            </a:r>
            <a:r>
              <a:rPr lang="en-US" dirty="0" err="1"/>
              <a:t>çekip</a:t>
            </a:r>
            <a:r>
              <a:rPr lang="en-US" dirty="0"/>
              <a:t> </a:t>
            </a:r>
            <a:r>
              <a:rPr lang="en-US" dirty="0" err="1"/>
              <a:t>nereye</a:t>
            </a:r>
            <a:r>
              <a:rPr lang="en-US" dirty="0"/>
              <a:t> </a:t>
            </a:r>
            <a:r>
              <a:rPr lang="en-US" dirty="0" err="1"/>
              <a:t>kaydedeceğini</a:t>
            </a:r>
            <a:r>
              <a:rPr lang="en-US" dirty="0"/>
              <a:t> </a:t>
            </a:r>
            <a:r>
              <a:rPr lang="en-US" dirty="0" err="1"/>
              <a:t>bilemeden</a:t>
            </a:r>
            <a:r>
              <a:rPr lang="en-US" dirty="0"/>
              <a:t> </a:t>
            </a:r>
            <a:r>
              <a:rPr lang="en-US" dirty="0" err="1"/>
              <a:t>büyük</a:t>
            </a:r>
            <a:r>
              <a:rPr lang="en-US" dirty="0"/>
              <a:t> </a:t>
            </a:r>
            <a:r>
              <a:rPr lang="en-US" dirty="0" err="1"/>
              <a:t>çaba</a:t>
            </a:r>
            <a:r>
              <a:rPr lang="en-US" dirty="0"/>
              <a:t> </a:t>
            </a:r>
            <a:r>
              <a:rPr lang="en-US" dirty="0" err="1"/>
              <a:t>harcar</a:t>
            </a:r>
            <a:r>
              <a:rPr lang="en-US" dirty="0"/>
              <a:t>, </a:t>
            </a:r>
            <a:r>
              <a:rPr lang="en-US" dirty="0" err="1"/>
              <a:t>ancak</a:t>
            </a:r>
            <a:r>
              <a:rPr lang="en-US" dirty="0"/>
              <a:t> </a:t>
            </a:r>
            <a:r>
              <a:rPr lang="en-US" dirty="0" err="1"/>
              <a:t>bir</a:t>
            </a:r>
            <a:r>
              <a:rPr lang="en-US" dirty="0"/>
              <a:t> </a:t>
            </a:r>
            <a:r>
              <a:rPr lang="en-US" dirty="0" err="1"/>
              <a:t>türlü</a:t>
            </a:r>
            <a:r>
              <a:rPr lang="en-US" dirty="0"/>
              <a:t> </a:t>
            </a:r>
            <a:r>
              <a:rPr lang="en-US" dirty="0" err="1"/>
              <a:t>yazma</a:t>
            </a:r>
            <a:r>
              <a:rPr lang="en-US" dirty="0"/>
              <a:t> </a:t>
            </a:r>
            <a:r>
              <a:rPr lang="en-US" dirty="0" err="1"/>
              <a:t>aşamasına</a:t>
            </a:r>
            <a:r>
              <a:rPr lang="en-US" dirty="0"/>
              <a:t> </a:t>
            </a:r>
            <a:r>
              <a:rPr lang="en-US" dirty="0" err="1"/>
              <a:t>geçemezler</a:t>
            </a:r>
            <a:r>
              <a:rPr lang="en-US" dirty="0"/>
              <a:t>. </a:t>
            </a:r>
            <a:r>
              <a:rPr lang="en-US" dirty="0" err="1"/>
              <a:t>Yıllarca</a:t>
            </a:r>
            <a:r>
              <a:rPr lang="en-US" dirty="0"/>
              <a:t> </a:t>
            </a:r>
            <a:r>
              <a:rPr lang="en-US" dirty="0" err="1"/>
              <a:t>bitmeyen</a:t>
            </a:r>
            <a:r>
              <a:rPr lang="en-US" dirty="0"/>
              <a:t> </a:t>
            </a:r>
            <a:r>
              <a:rPr lang="en-US" dirty="0" err="1"/>
              <a:t>tez</a:t>
            </a:r>
            <a:r>
              <a:rPr lang="en-US" dirty="0"/>
              <a:t> </a:t>
            </a:r>
            <a:r>
              <a:rPr lang="en-US" dirty="0" err="1"/>
              <a:t>ve</a:t>
            </a:r>
            <a:r>
              <a:rPr lang="en-US" dirty="0"/>
              <a:t> </a:t>
            </a:r>
            <a:r>
              <a:rPr lang="en-US" dirty="0" err="1"/>
              <a:t>benzer</a:t>
            </a:r>
            <a:r>
              <a:rPr lang="en-US" dirty="0"/>
              <a:t> </a:t>
            </a:r>
            <a:r>
              <a:rPr lang="en-US" dirty="0" err="1"/>
              <a:t>araştırmaların</a:t>
            </a:r>
            <a:r>
              <a:rPr lang="en-US" dirty="0"/>
              <a:t> </a:t>
            </a:r>
            <a:r>
              <a:rPr lang="en-US" dirty="0" err="1"/>
              <a:t>sebebi</a:t>
            </a:r>
            <a:r>
              <a:rPr lang="en-US" dirty="0"/>
              <a:t> </a:t>
            </a:r>
            <a:r>
              <a:rPr lang="en-US" dirty="0" err="1"/>
              <a:t>araştırmacıların</a:t>
            </a:r>
            <a:r>
              <a:rPr lang="en-US" dirty="0"/>
              <a:t> </a:t>
            </a:r>
            <a:r>
              <a:rPr lang="en-US" dirty="0" err="1"/>
              <a:t>tembelliği</a:t>
            </a:r>
            <a:r>
              <a:rPr lang="en-US" dirty="0"/>
              <a:t> </a:t>
            </a:r>
            <a:r>
              <a:rPr lang="en-US" dirty="0" err="1"/>
              <a:t>değil</a:t>
            </a:r>
            <a:r>
              <a:rPr lang="en-US" dirty="0"/>
              <a:t>, </a:t>
            </a:r>
            <a:r>
              <a:rPr lang="en-US" dirty="0" err="1"/>
              <a:t>istikametsiz</a:t>
            </a:r>
            <a:r>
              <a:rPr lang="tr-TR" dirty="0"/>
              <a:t> </a:t>
            </a:r>
            <a:r>
              <a:rPr lang="en-US" dirty="0" err="1"/>
              <a:t>ve</a:t>
            </a:r>
            <a:r>
              <a:rPr lang="en-US" dirty="0"/>
              <a:t> </a:t>
            </a:r>
            <a:r>
              <a:rPr lang="en-US" dirty="0" err="1"/>
              <a:t>disiplinsiz</a:t>
            </a:r>
            <a:r>
              <a:rPr lang="en-US" dirty="0"/>
              <a:t>, </a:t>
            </a:r>
            <a:r>
              <a:rPr lang="en-US" dirty="0" err="1"/>
              <a:t>diğer</a:t>
            </a:r>
            <a:r>
              <a:rPr lang="en-US" dirty="0"/>
              <a:t> </a:t>
            </a:r>
            <a:r>
              <a:rPr lang="en-US" dirty="0" err="1"/>
              <a:t>deyişle</a:t>
            </a:r>
            <a:r>
              <a:rPr lang="en-US" dirty="0"/>
              <a:t> </a:t>
            </a:r>
            <a:r>
              <a:rPr lang="en-US" dirty="0" err="1"/>
              <a:t>araştırma</a:t>
            </a:r>
            <a:r>
              <a:rPr lang="en-US" dirty="0"/>
              <a:t> </a:t>
            </a:r>
            <a:r>
              <a:rPr lang="en-US" dirty="0" err="1"/>
              <a:t>tasarımı</a:t>
            </a:r>
            <a:r>
              <a:rPr lang="en-US" dirty="0"/>
              <a:t> </a:t>
            </a:r>
            <a:r>
              <a:rPr lang="en-US" dirty="0" err="1"/>
              <a:t>yapılmadan</a:t>
            </a:r>
            <a:r>
              <a:rPr lang="en-US" dirty="0"/>
              <a:t> </a:t>
            </a:r>
            <a:r>
              <a:rPr lang="en-US" dirty="0" err="1"/>
              <a:t>bilgi</a:t>
            </a:r>
            <a:r>
              <a:rPr lang="en-US" dirty="0"/>
              <a:t> </a:t>
            </a:r>
            <a:r>
              <a:rPr lang="en-US" dirty="0" err="1"/>
              <a:t>üretmeye</a:t>
            </a:r>
            <a:r>
              <a:rPr lang="en-US" dirty="0"/>
              <a:t> </a:t>
            </a:r>
            <a:r>
              <a:rPr lang="en-US" dirty="0" err="1"/>
              <a:t>çabalamaları</a:t>
            </a:r>
            <a:r>
              <a:rPr lang="en-US" dirty="0"/>
              <a:t>, </a:t>
            </a:r>
            <a:r>
              <a:rPr lang="en-US" dirty="0" err="1"/>
              <a:t>neyi</a:t>
            </a:r>
            <a:r>
              <a:rPr lang="en-US" dirty="0"/>
              <a:t> </a:t>
            </a:r>
            <a:r>
              <a:rPr lang="en-US" dirty="0" err="1"/>
              <a:t>nerede</a:t>
            </a:r>
            <a:r>
              <a:rPr lang="en-US" dirty="0"/>
              <a:t> </a:t>
            </a:r>
            <a:r>
              <a:rPr lang="en-US" dirty="0" err="1"/>
              <a:t>aramak</a:t>
            </a:r>
            <a:r>
              <a:rPr lang="en-US" dirty="0"/>
              <a:t> </a:t>
            </a:r>
            <a:r>
              <a:rPr lang="en-US" dirty="0" err="1"/>
              <a:t>gerektiğini</a:t>
            </a:r>
            <a:r>
              <a:rPr lang="en-US" dirty="0"/>
              <a:t> </a:t>
            </a:r>
            <a:r>
              <a:rPr lang="en-US" dirty="0" err="1"/>
              <a:t>planlamadan</a:t>
            </a:r>
            <a:r>
              <a:rPr lang="en-US" dirty="0"/>
              <a:t> </a:t>
            </a:r>
            <a:r>
              <a:rPr lang="en-US" dirty="0" err="1"/>
              <a:t>yola</a:t>
            </a:r>
            <a:r>
              <a:rPr lang="en-US" dirty="0"/>
              <a:t> </a:t>
            </a:r>
            <a:r>
              <a:rPr lang="en-US" dirty="0" err="1"/>
              <a:t>çıkmalarıdır</a:t>
            </a:r>
            <a:r>
              <a:rPr lang="en-US" dirty="0"/>
              <a:t>. </a:t>
            </a:r>
            <a:r>
              <a:rPr lang="en-US" b="1" dirty="0"/>
              <a:t>Bu </a:t>
            </a:r>
            <a:r>
              <a:rPr lang="en-US" b="1" dirty="0" err="1"/>
              <a:t>problemlerden</a:t>
            </a:r>
            <a:r>
              <a:rPr lang="en-US" b="1" dirty="0"/>
              <a:t> </a:t>
            </a:r>
            <a:r>
              <a:rPr lang="en-US" b="1" dirty="0" err="1"/>
              <a:t>kaçınmak</a:t>
            </a:r>
            <a:r>
              <a:rPr lang="en-US" b="1" dirty="0"/>
              <a:t> </a:t>
            </a:r>
            <a:r>
              <a:rPr lang="en-US" b="1" dirty="0" err="1"/>
              <a:t>için</a:t>
            </a:r>
            <a:r>
              <a:rPr lang="en-US" b="1" dirty="0"/>
              <a:t> </a:t>
            </a:r>
            <a:r>
              <a:rPr lang="en-US" b="1" dirty="0" err="1"/>
              <a:t>araştırma</a:t>
            </a:r>
            <a:r>
              <a:rPr lang="en-US" b="1" dirty="0"/>
              <a:t> </a:t>
            </a:r>
            <a:r>
              <a:rPr lang="en-US" b="1" dirty="0" err="1"/>
              <a:t>sürecinin</a:t>
            </a:r>
            <a:r>
              <a:rPr lang="en-US" b="1" dirty="0"/>
              <a:t> </a:t>
            </a:r>
            <a:r>
              <a:rPr lang="en-US" b="1" dirty="0" err="1"/>
              <a:t>araştırma</a:t>
            </a:r>
            <a:r>
              <a:rPr lang="en-US" b="1" dirty="0"/>
              <a:t> </a:t>
            </a:r>
            <a:r>
              <a:rPr lang="en-US" b="1" dirty="0" err="1"/>
              <a:t>sorusundan</a:t>
            </a:r>
            <a:r>
              <a:rPr lang="en-US" b="1" dirty="0"/>
              <a:t> </a:t>
            </a:r>
            <a:r>
              <a:rPr lang="en-US" b="1" dirty="0" err="1"/>
              <a:t>başlayarak</a:t>
            </a:r>
            <a:r>
              <a:rPr lang="en-US" b="1" dirty="0"/>
              <a:t> her </a:t>
            </a:r>
            <a:r>
              <a:rPr lang="en-US" b="1" dirty="0" err="1"/>
              <a:t>aşamasının</a:t>
            </a:r>
            <a:r>
              <a:rPr lang="en-US" b="1" dirty="0"/>
              <a:t> </a:t>
            </a:r>
            <a:r>
              <a:rPr lang="en-US" b="1" dirty="0" err="1"/>
              <a:t>planlanması</a:t>
            </a:r>
            <a:r>
              <a:rPr lang="en-US" b="1" dirty="0"/>
              <a:t> </a:t>
            </a:r>
            <a:r>
              <a:rPr lang="en-US" b="1" dirty="0" err="1"/>
              <a:t>gerekmektedir</a:t>
            </a:r>
            <a:r>
              <a:rPr lang="en-US" b="1" dirty="0"/>
              <a:t>.</a:t>
            </a:r>
          </a:p>
        </p:txBody>
      </p:sp>
      <p:pic>
        <p:nvPicPr>
          <p:cNvPr id="4" name="Picture 3">
            <a:extLst>
              <a:ext uri="{FF2B5EF4-FFF2-40B4-BE49-F238E27FC236}">
                <a16:creationId xmlns:a16="http://schemas.microsoft.com/office/drawing/2014/main" id="{7C714AA5-8ED6-1F6A-4BFC-F2413AE94F92}"/>
              </a:ext>
            </a:extLst>
          </p:cNvPr>
          <p:cNvPicPr>
            <a:picLocks noChangeAspect="1"/>
          </p:cNvPicPr>
          <p:nvPr/>
        </p:nvPicPr>
        <p:blipFill>
          <a:blip r:embed="rId2"/>
          <a:stretch>
            <a:fillRect/>
          </a:stretch>
        </p:blipFill>
        <p:spPr>
          <a:xfrm>
            <a:off x="3724891" y="4939095"/>
            <a:ext cx="1694217" cy="1845486"/>
          </a:xfrm>
          <a:prstGeom prst="rect">
            <a:avLst/>
          </a:prstGeom>
        </p:spPr>
      </p:pic>
      <p:sp>
        <p:nvSpPr>
          <p:cNvPr id="6" name="TextBox 5">
            <a:extLst>
              <a:ext uri="{FF2B5EF4-FFF2-40B4-BE49-F238E27FC236}">
                <a16:creationId xmlns:a16="http://schemas.microsoft.com/office/drawing/2014/main" id="{A19A10CB-11F2-3973-439F-E85547D83BD7}"/>
              </a:ext>
            </a:extLst>
          </p:cNvPr>
          <p:cNvSpPr txBox="1"/>
          <p:nvPr/>
        </p:nvSpPr>
        <p:spPr>
          <a:xfrm>
            <a:off x="0" y="6138250"/>
            <a:ext cx="4572000" cy="646331"/>
          </a:xfrm>
          <a:prstGeom prst="rect">
            <a:avLst/>
          </a:prstGeom>
          <a:noFill/>
        </p:spPr>
        <p:txBody>
          <a:bodyPr wrap="square">
            <a:spAutoFit/>
          </a:bodyPr>
          <a:lstStyle/>
          <a:p>
            <a:r>
              <a:rPr lang="en-US" dirty="0" err="1">
                <a:solidFill>
                  <a:srgbClr val="FF0000"/>
                </a:solidFill>
              </a:rPr>
              <a:t>Araştırma</a:t>
            </a:r>
            <a:r>
              <a:rPr lang="en-US" dirty="0">
                <a:solidFill>
                  <a:srgbClr val="FF0000"/>
                </a:solidFill>
              </a:rPr>
              <a:t> </a:t>
            </a:r>
            <a:r>
              <a:rPr lang="en-US" dirty="0" err="1">
                <a:solidFill>
                  <a:srgbClr val="FF0000"/>
                </a:solidFill>
              </a:rPr>
              <a:t>Probleminin</a:t>
            </a:r>
            <a:r>
              <a:rPr lang="en-US" dirty="0">
                <a:solidFill>
                  <a:srgbClr val="FF0000"/>
                </a:solidFill>
              </a:rPr>
              <a:t> </a:t>
            </a:r>
            <a:r>
              <a:rPr lang="en-US" dirty="0" err="1">
                <a:solidFill>
                  <a:srgbClr val="FF0000"/>
                </a:solidFill>
              </a:rPr>
              <a:t>Tanımlaması</a:t>
            </a:r>
            <a:r>
              <a:rPr lang="en-US" dirty="0">
                <a:solidFill>
                  <a:srgbClr val="FF0000"/>
                </a:solidFill>
              </a:rPr>
              <a:t> </a:t>
            </a:r>
            <a:r>
              <a:rPr lang="en-US" dirty="0" err="1">
                <a:solidFill>
                  <a:srgbClr val="FF0000"/>
                </a:solidFill>
              </a:rPr>
              <a:t>ve</a:t>
            </a:r>
            <a:r>
              <a:rPr lang="en-US" dirty="0">
                <a:solidFill>
                  <a:srgbClr val="FF0000"/>
                </a:solidFill>
              </a:rPr>
              <a:t> </a:t>
            </a:r>
            <a:r>
              <a:rPr lang="en-US" dirty="0" err="1">
                <a:solidFill>
                  <a:srgbClr val="FF0000"/>
                </a:solidFill>
              </a:rPr>
              <a:t>Araştırma</a:t>
            </a:r>
            <a:r>
              <a:rPr lang="en-US" dirty="0">
                <a:solidFill>
                  <a:srgbClr val="FF0000"/>
                </a:solidFill>
              </a:rPr>
              <a:t> </a:t>
            </a:r>
            <a:r>
              <a:rPr lang="en-US" dirty="0" err="1">
                <a:solidFill>
                  <a:srgbClr val="FF0000"/>
                </a:solidFill>
              </a:rPr>
              <a:t>Tasarımı</a:t>
            </a:r>
            <a:endParaRPr lang="en-US" dirty="0">
              <a:solidFill>
                <a:srgbClr val="FF0000"/>
              </a:solidFill>
            </a:endParaRPr>
          </a:p>
        </p:txBody>
      </p:sp>
    </p:spTree>
    <p:extLst>
      <p:ext uri="{BB962C8B-B14F-4D97-AF65-F5344CB8AC3E}">
        <p14:creationId xmlns:p14="http://schemas.microsoft.com/office/powerpoint/2010/main" val="333071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DA9DF-1D2F-DECA-C4B2-B6D8CC8A9401}"/>
              </a:ext>
            </a:extLst>
          </p:cNvPr>
          <p:cNvSpPr>
            <a:spLocks noGrp="1"/>
          </p:cNvSpPr>
          <p:nvPr>
            <p:ph type="title"/>
          </p:nvPr>
        </p:nvSpPr>
        <p:spPr>
          <a:xfrm>
            <a:off x="1687387" y="64108"/>
            <a:ext cx="5769225" cy="890806"/>
          </a:xfrm>
        </p:spPr>
        <p:txBody>
          <a:bodyPr>
            <a:normAutofit fontScale="90000"/>
          </a:bodyPr>
          <a:lstStyle/>
          <a:p>
            <a:r>
              <a:rPr lang="en-US" sz="2800" b="1" dirty="0" err="1">
                <a:solidFill>
                  <a:srgbClr val="211D1E"/>
                </a:solidFill>
                <a:latin typeface="Minion Pro Cond"/>
              </a:rPr>
              <a:t>Araştırma</a:t>
            </a:r>
            <a:r>
              <a:rPr lang="en-US" sz="2800" b="1" dirty="0">
                <a:solidFill>
                  <a:srgbClr val="211D1E"/>
                </a:solidFill>
                <a:latin typeface="Minion Pro Cond"/>
              </a:rPr>
              <a:t> </a:t>
            </a:r>
            <a:r>
              <a:rPr lang="en-US" sz="2800" b="1" dirty="0" err="1">
                <a:solidFill>
                  <a:srgbClr val="211D1E"/>
                </a:solidFill>
                <a:latin typeface="Minion Pro Cond"/>
              </a:rPr>
              <a:t>Sorusu</a:t>
            </a:r>
            <a:br>
              <a:rPr lang="en-US" sz="2800" dirty="0">
                <a:solidFill>
                  <a:srgbClr val="211D1E"/>
                </a:solidFill>
                <a:latin typeface="Minion Pro Cond"/>
              </a:rPr>
            </a:br>
            <a:endParaRPr lang="en-US" dirty="0"/>
          </a:p>
        </p:txBody>
      </p:sp>
      <p:graphicFrame>
        <p:nvGraphicFramePr>
          <p:cNvPr id="4" name="Content Placeholder 3">
            <a:extLst>
              <a:ext uri="{FF2B5EF4-FFF2-40B4-BE49-F238E27FC236}">
                <a16:creationId xmlns:a16="http://schemas.microsoft.com/office/drawing/2014/main" id="{E920BD5B-E5E4-EBA9-B4B8-D65EC015FC10}"/>
              </a:ext>
            </a:extLst>
          </p:cNvPr>
          <p:cNvGraphicFramePr>
            <a:graphicFrameLocks noGrp="1"/>
          </p:cNvGraphicFramePr>
          <p:nvPr>
            <p:ph idx="1"/>
            <p:extLst>
              <p:ext uri="{D42A27DB-BD31-4B8C-83A1-F6EECF244321}">
                <p14:modId xmlns:p14="http://schemas.microsoft.com/office/powerpoint/2010/main" val="1601506041"/>
              </p:ext>
            </p:extLst>
          </p:nvPr>
        </p:nvGraphicFramePr>
        <p:xfrm>
          <a:off x="124316" y="1209712"/>
          <a:ext cx="8819449" cy="54580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70A821DF-A4F5-9157-3013-D04CE8D59485}"/>
              </a:ext>
            </a:extLst>
          </p:cNvPr>
          <p:cNvSpPr txBox="1"/>
          <p:nvPr/>
        </p:nvSpPr>
        <p:spPr>
          <a:xfrm>
            <a:off x="276989" y="1432197"/>
            <a:ext cx="8590019" cy="923330"/>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en-US" dirty="0" err="1"/>
              <a:t>Eğer</a:t>
            </a:r>
            <a:r>
              <a:rPr lang="en-US" dirty="0"/>
              <a:t> </a:t>
            </a:r>
            <a:r>
              <a:rPr lang="en-US" dirty="0" err="1"/>
              <a:t>bir</a:t>
            </a:r>
            <a:r>
              <a:rPr lang="en-US" dirty="0"/>
              <a:t> </a:t>
            </a:r>
            <a:r>
              <a:rPr lang="en-US" dirty="0" err="1"/>
              <a:t>araştırmacı</a:t>
            </a:r>
            <a:r>
              <a:rPr lang="en-US" dirty="0"/>
              <a:t> </a:t>
            </a:r>
            <a:r>
              <a:rPr lang="en-US" dirty="0" err="1"/>
              <a:t>iseniz</a:t>
            </a:r>
            <a:r>
              <a:rPr lang="en-US" dirty="0"/>
              <a:t>, </a:t>
            </a:r>
            <a:r>
              <a:rPr lang="en-US" dirty="0" err="1"/>
              <a:t>zaten</a:t>
            </a:r>
            <a:r>
              <a:rPr lang="en-US" dirty="0"/>
              <a:t> </a:t>
            </a:r>
            <a:r>
              <a:rPr lang="en-US" dirty="0" err="1"/>
              <a:t>ilgilendiğiniz</a:t>
            </a:r>
            <a:r>
              <a:rPr lang="en-US" dirty="0"/>
              <a:t> </a:t>
            </a:r>
            <a:r>
              <a:rPr lang="en-US" dirty="0" err="1"/>
              <a:t>alan</a:t>
            </a:r>
            <a:r>
              <a:rPr lang="en-US" dirty="0"/>
              <a:t> </a:t>
            </a:r>
            <a:r>
              <a:rPr lang="en-US" dirty="0" err="1"/>
              <a:t>bellidir</a:t>
            </a:r>
            <a:r>
              <a:rPr lang="en-US" dirty="0"/>
              <a:t>, </a:t>
            </a:r>
            <a:r>
              <a:rPr lang="en-US" dirty="0" err="1"/>
              <a:t>bu</a:t>
            </a:r>
            <a:r>
              <a:rPr lang="en-US" dirty="0"/>
              <a:t> </a:t>
            </a:r>
            <a:r>
              <a:rPr lang="en-US" dirty="0" err="1"/>
              <a:t>alanda</a:t>
            </a:r>
            <a:r>
              <a:rPr lang="en-US" dirty="0"/>
              <a:t> </a:t>
            </a:r>
            <a:r>
              <a:rPr lang="en-US" dirty="0" err="1"/>
              <a:t>yeterli</a:t>
            </a:r>
            <a:r>
              <a:rPr lang="en-US" dirty="0"/>
              <a:t> </a:t>
            </a:r>
            <a:r>
              <a:rPr lang="en-US" dirty="0" err="1"/>
              <a:t>birikiminiz</a:t>
            </a:r>
            <a:r>
              <a:rPr lang="en-US" dirty="0"/>
              <a:t> </a:t>
            </a:r>
            <a:r>
              <a:rPr lang="en-US" dirty="0" err="1"/>
              <a:t>vardır</a:t>
            </a:r>
            <a:r>
              <a:rPr lang="en-US" dirty="0"/>
              <a:t>, </a:t>
            </a:r>
            <a:r>
              <a:rPr lang="en-US" dirty="0" err="1"/>
              <a:t>alandaki</a:t>
            </a:r>
            <a:r>
              <a:rPr lang="en-US" dirty="0"/>
              <a:t> </a:t>
            </a:r>
            <a:r>
              <a:rPr lang="en-US" dirty="0" err="1"/>
              <a:t>mevcut</a:t>
            </a:r>
            <a:r>
              <a:rPr lang="en-US" dirty="0"/>
              <a:t> </a:t>
            </a:r>
            <a:r>
              <a:rPr lang="en-US" dirty="0" err="1"/>
              <a:t>problemleri</a:t>
            </a:r>
            <a:r>
              <a:rPr lang="en-US" dirty="0"/>
              <a:t>, </a:t>
            </a:r>
            <a:r>
              <a:rPr lang="en-US" dirty="0" err="1"/>
              <a:t>literatürdeki</a:t>
            </a:r>
            <a:r>
              <a:rPr lang="en-US" dirty="0"/>
              <a:t> </a:t>
            </a:r>
            <a:r>
              <a:rPr lang="en-US" dirty="0" err="1"/>
              <a:t>boşluklara</a:t>
            </a:r>
            <a:r>
              <a:rPr lang="en-US" dirty="0"/>
              <a:t> </a:t>
            </a:r>
            <a:r>
              <a:rPr lang="en-US" dirty="0" err="1"/>
              <a:t>hâkimsinizdir</a:t>
            </a:r>
            <a:r>
              <a:rPr lang="en-US" dirty="0"/>
              <a:t> </a:t>
            </a:r>
            <a:r>
              <a:rPr lang="en-US" dirty="0" err="1"/>
              <a:t>ve</a:t>
            </a:r>
            <a:r>
              <a:rPr lang="en-US" dirty="0"/>
              <a:t> </a:t>
            </a:r>
            <a:r>
              <a:rPr lang="en-US" dirty="0" err="1"/>
              <a:t>yapacağınız</a:t>
            </a:r>
            <a:r>
              <a:rPr lang="en-US" dirty="0"/>
              <a:t> </a:t>
            </a:r>
            <a:r>
              <a:rPr lang="en-US" dirty="0" err="1"/>
              <a:t>araştırma</a:t>
            </a:r>
            <a:r>
              <a:rPr lang="en-US" dirty="0"/>
              <a:t> </a:t>
            </a:r>
            <a:r>
              <a:rPr lang="en-US" dirty="0" err="1"/>
              <a:t>problemi</a:t>
            </a:r>
            <a:r>
              <a:rPr lang="en-US" dirty="0"/>
              <a:t> </a:t>
            </a:r>
            <a:r>
              <a:rPr lang="en-US" dirty="0" err="1"/>
              <a:t>zaten</a:t>
            </a:r>
            <a:r>
              <a:rPr lang="en-US" dirty="0"/>
              <a:t> </a:t>
            </a:r>
            <a:r>
              <a:rPr lang="en-US" dirty="0" err="1"/>
              <a:t>kafanızda</a:t>
            </a:r>
            <a:r>
              <a:rPr lang="en-US" dirty="0"/>
              <a:t> </a:t>
            </a:r>
            <a:r>
              <a:rPr lang="en-US" dirty="0" err="1"/>
              <a:t>az</a:t>
            </a:r>
            <a:r>
              <a:rPr lang="en-US" dirty="0"/>
              <a:t> </a:t>
            </a:r>
            <a:r>
              <a:rPr lang="en-US" dirty="0" err="1"/>
              <a:t>çok</a:t>
            </a:r>
            <a:r>
              <a:rPr lang="en-US" dirty="0"/>
              <a:t> </a:t>
            </a:r>
            <a:r>
              <a:rPr lang="en-US" dirty="0" err="1"/>
              <a:t>şekillenmiştir</a:t>
            </a:r>
            <a:r>
              <a:rPr lang="en-US" dirty="0"/>
              <a:t>.</a:t>
            </a:r>
          </a:p>
        </p:txBody>
      </p:sp>
    </p:spTree>
    <p:extLst>
      <p:ext uri="{BB962C8B-B14F-4D97-AF65-F5344CB8AC3E}">
        <p14:creationId xmlns:p14="http://schemas.microsoft.com/office/powerpoint/2010/main" val="10881069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C73445F3-19C3-03F6-FEE8-87DC5AA7F4A9}"/>
              </a:ext>
            </a:extLst>
          </p:cNvPr>
          <p:cNvGraphicFramePr/>
          <p:nvPr>
            <p:extLst>
              <p:ext uri="{D42A27DB-BD31-4B8C-83A1-F6EECF244321}">
                <p14:modId xmlns:p14="http://schemas.microsoft.com/office/powerpoint/2010/main" val="1042576862"/>
              </p:ext>
            </p:extLst>
          </p:nvPr>
        </p:nvGraphicFramePr>
        <p:xfrm>
          <a:off x="173536" y="-132655"/>
          <a:ext cx="8569997" cy="63874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a:extLst>
              <a:ext uri="{FF2B5EF4-FFF2-40B4-BE49-F238E27FC236}">
                <a16:creationId xmlns:a16="http://schemas.microsoft.com/office/drawing/2014/main" id="{9E5FFE45-611B-2F92-3B50-67E6FAEA2F4F}"/>
              </a:ext>
            </a:extLst>
          </p:cNvPr>
          <p:cNvPicPr>
            <a:picLocks noChangeAspect="1"/>
          </p:cNvPicPr>
          <p:nvPr/>
        </p:nvPicPr>
        <p:blipFill>
          <a:blip r:embed="rId7"/>
          <a:stretch>
            <a:fillRect/>
          </a:stretch>
        </p:blipFill>
        <p:spPr>
          <a:xfrm>
            <a:off x="6636418" y="517361"/>
            <a:ext cx="1855498" cy="1391623"/>
          </a:xfrm>
          <a:prstGeom prst="rect">
            <a:avLst/>
          </a:prstGeom>
        </p:spPr>
      </p:pic>
    </p:spTree>
    <p:extLst>
      <p:ext uri="{BB962C8B-B14F-4D97-AF65-F5344CB8AC3E}">
        <p14:creationId xmlns:p14="http://schemas.microsoft.com/office/powerpoint/2010/main" val="3326172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96460D3-1EEC-8B8F-5262-3AFEA11399EC}"/>
              </a:ext>
            </a:extLst>
          </p:cNvPr>
          <p:cNvPicPr>
            <a:picLocks noChangeAspect="1"/>
          </p:cNvPicPr>
          <p:nvPr/>
        </p:nvPicPr>
        <p:blipFill>
          <a:blip r:embed="rId2"/>
          <a:stretch>
            <a:fillRect/>
          </a:stretch>
        </p:blipFill>
        <p:spPr>
          <a:xfrm>
            <a:off x="1177328" y="166861"/>
            <a:ext cx="6624153" cy="657840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792504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47D80-2B6D-3EC4-05CC-68DD831180B1}"/>
              </a:ext>
            </a:extLst>
          </p:cNvPr>
          <p:cNvSpPr>
            <a:spLocks noGrp="1"/>
          </p:cNvSpPr>
          <p:nvPr>
            <p:ph type="title"/>
          </p:nvPr>
        </p:nvSpPr>
        <p:spPr>
          <a:xfrm>
            <a:off x="130992" y="150175"/>
            <a:ext cx="3800262" cy="700817"/>
          </a:xfrm>
        </p:spPr>
        <p:txBody>
          <a:bodyPr>
            <a:normAutofit fontScale="90000"/>
          </a:bodyPr>
          <a:lstStyle/>
          <a:p>
            <a:r>
              <a:rPr lang="en-US" dirty="0"/>
              <a:t>L</a:t>
            </a:r>
            <a:r>
              <a:rPr lang="tr-TR" dirty="0"/>
              <a:t>İ</a:t>
            </a:r>
            <a:r>
              <a:rPr lang="en-US" dirty="0" err="1"/>
              <a:t>teratür</a:t>
            </a:r>
            <a:r>
              <a:rPr lang="en-US" dirty="0"/>
              <a:t> </a:t>
            </a:r>
            <a:r>
              <a:rPr lang="en-US" dirty="0" err="1"/>
              <a:t>Taraması</a:t>
            </a:r>
            <a:endParaRPr lang="en-US" dirty="0"/>
          </a:p>
        </p:txBody>
      </p:sp>
      <p:sp>
        <p:nvSpPr>
          <p:cNvPr id="3" name="Content Placeholder 2">
            <a:extLst>
              <a:ext uri="{FF2B5EF4-FFF2-40B4-BE49-F238E27FC236}">
                <a16:creationId xmlns:a16="http://schemas.microsoft.com/office/drawing/2014/main" id="{04AFD43D-A446-8DAA-B176-1624812B50C3}"/>
              </a:ext>
            </a:extLst>
          </p:cNvPr>
          <p:cNvSpPr>
            <a:spLocks noGrp="1"/>
          </p:cNvSpPr>
          <p:nvPr>
            <p:ph idx="1"/>
          </p:nvPr>
        </p:nvSpPr>
        <p:spPr>
          <a:xfrm>
            <a:off x="324550" y="1156317"/>
            <a:ext cx="8445681" cy="5424693"/>
          </a:xfrm>
        </p:spPr>
        <p:style>
          <a:lnRef idx="1">
            <a:schemeClr val="accent4"/>
          </a:lnRef>
          <a:fillRef idx="2">
            <a:schemeClr val="accent4"/>
          </a:fillRef>
          <a:effectRef idx="1">
            <a:schemeClr val="accent4"/>
          </a:effectRef>
          <a:fontRef idx="minor">
            <a:schemeClr val="dk1"/>
          </a:fontRef>
        </p:style>
        <p:txBody>
          <a:bodyPr>
            <a:normAutofit/>
          </a:bodyPr>
          <a:lstStyle/>
          <a:p>
            <a:r>
              <a:rPr lang="en-US" dirty="0" err="1"/>
              <a:t>Belirli</a:t>
            </a:r>
            <a:r>
              <a:rPr lang="en-US" dirty="0"/>
              <a:t> </a:t>
            </a:r>
            <a:r>
              <a:rPr lang="en-US" dirty="0" err="1"/>
              <a:t>bir</a:t>
            </a:r>
            <a:r>
              <a:rPr lang="en-US" dirty="0"/>
              <a:t> </a:t>
            </a:r>
            <a:r>
              <a:rPr lang="en-US" dirty="0" err="1"/>
              <a:t>araştırma</a:t>
            </a:r>
            <a:r>
              <a:rPr lang="en-US" dirty="0"/>
              <a:t> </a:t>
            </a:r>
            <a:r>
              <a:rPr lang="en-US" dirty="0" err="1"/>
              <a:t>konusu</a:t>
            </a:r>
            <a:r>
              <a:rPr lang="en-US" dirty="0"/>
              <a:t> </a:t>
            </a:r>
            <a:r>
              <a:rPr lang="en-US" dirty="0" err="1"/>
              <a:t>üzerine</a:t>
            </a:r>
            <a:r>
              <a:rPr lang="en-US" dirty="0"/>
              <a:t> </a:t>
            </a:r>
            <a:r>
              <a:rPr lang="en-US" dirty="0" err="1"/>
              <a:t>daha</a:t>
            </a:r>
            <a:r>
              <a:rPr lang="en-US" dirty="0"/>
              <a:t> </a:t>
            </a:r>
            <a:r>
              <a:rPr lang="en-US" dirty="0" err="1"/>
              <a:t>önce</a:t>
            </a:r>
            <a:r>
              <a:rPr lang="en-US" dirty="0"/>
              <a:t> hangi </a:t>
            </a:r>
            <a:r>
              <a:rPr lang="en-US" dirty="0" err="1"/>
              <a:t>metinler</a:t>
            </a:r>
            <a:r>
              <a:rPr lang="en-US" dirty="0"/>
              <a:t> </a:t>
            </a:r>
            <a:r>
              <a:rPr lang="en-US" dirty="0" err="1"/>
              <a:t>yazılmış</a:t>
            </a:r>
            <a:r>
              <a:rPr lang="en-US" dirty="0"/>
              <a:t>, hangi </a:t>
            </a:r>
            <a:r>
              <a:rPr lang="en-US" dirty="0" err="1"/>
              <a:t>vakalar</a:t>
            </a:r>
            <a:r>
              <a:rPr lang="en-US" dirty="0"/>
              <a:t> </a:t>
            </a:r>
            <a:r>
              <a:rPr lang="en-US" dirty="0" err="1"/>
              <a:t>incelenmiş</a:t>
            </a:r>
            <a:r>
              <a:rPr lang="en-US" dirty="0"/>
              <a:t>, </a:t>
            </a:r>
            <a:r>
              <a:rPr lang="en-US" dirty="0" err="1"/>
              <a:t>nasıl</a:t>
            </a:r>
            <a:r>
              <a:rPr lang="en-US" dirty="0"/>
              <a:t> </a:t>
            </a:r>
            <a:r>
              <a:rPr lang="en-US" dirty="0" err="1"/>
              <a:t>bir</a:t>
            </a:r>
            <a:r>
              <a:rPr lang="en-US" dirty="0"/>
              <a:t> </a:t>
            </a:r>
            <a:r>
              <a:rPr lang="en-US" dirty="0" err="1"/>
              <a:t>kavramsallaştırma</a:t>
            </a:r>
            <a:r>
              <a:rPr lang="en-US" dirty="0"/>
              <a:t> </a:t>
            </a:r>
            <a:r>
              <a:rPr lang="en-US" dirty="0" err="1"/>
              <a:t>geliştirilmiş</a:t>
            </a:r>
            <a:r>
              <a:rPr lang="en-US" dirty="0"/>
              <a:t>, hangi </a:t>
            </a:r>
            <a:r>
              <a:rPr lang="en-US" dirty="0" err="1"/>
              <a:t>kuramsal</a:t>
            </a:r>
            <a:r>
              <a:rPr lang="en-US" dirty="0"/>
              <a:t> </a:t>
            </a:r>
            <a:r>
              <a:rPr lang="en-US" dirty="0" err="1"/>
              <a:t>açıklamalar</a:t>
            </a:r>
            <a:r>
              <a:rPr lang="en-US" dirty="0"/>
              <a:t> </a:t>
            </a:r>
            <a:r>
              <a:rPr lang="en-US" dirty="0" err="1"/>
              <a:t>getirilmiş</a:t>
            </a:r>
            <a:r>
              <a:rPr lang="en-US" dirty="0"/>
              <a:t> </a:t>
            </a:r>
            <a:r>
              <a:rPr lang="en-US" dirty="0" err="1"/>
              <a:t>sorularının</a:t>
            </a:r>
            <a:r>
              <a:rPr lang="en-US" dirty="0"/>
              <a:t> </a:t>
            </a:r>
            <a:r>
              <a:rPr lang="en-US" dirty="0" err="1"/>
              <a:t>cevabını</a:t>
            </a:r>
            <a:r>
              <a:rPr lang="en-US" dirty="0"/>
              <a:t> </a:t>
            </a:r>
            <a:r>
              <a:rPr lang="en-US" dirty="0" err="1"/>
              <a:t>bulmak</a:t>
            </a:r>
            <a:r>
              <a:rPr lang="en-US" dirty="0"/>
              <a:t> </a:t>
            </a:r>
            <a:r>
              <a:rPr lang="en-US" dirty="0" err="1"/>
              <a:t>için</a:t>
            </a:r>
            <a:r>
              <a:rPr lang="en-US" dirty="0"/>
              <a:t> </a:t>
            </a:r>
            <a:r>
              <a:rPr lang="en-US" dirty="0" err="1"/>
              <a:t>öncelikle</a:t>
            </a:r>
            <a:r>
              <a:rPr lang="en-US" dirty="0"/>
              <a:t> </a:t>
            </a:r>
            <a:r>
              <a:rPr lang="en-US" dirty="0" err="1"/>
              <a:t>araştırma</a:t>
            </a:r>
            <a:r>
              <a:rPr lang="en-US" dirty="0"/>
              <a:t> </a:t>
            </a:r>
            <a:r>
              <a:rPr lang="en-US" dirty="0" err="1"/>
              <a:t>sorusuyla</a:t>
            </a:r>
            <a:r>
              <a:rPr lang="en-US" dirty="0"/>
              <a:t> </a:t>
            </a:r>
            <a:r>
              <a:rPr lang="en-US" dirty="0" err="1"/>
              <a:t>ilgili</a:t>
            </a:r>
            <a:r>
              <a:rPr lang="en-US" dirty="0"/>
              <a:t> </a:t>
            </a:r>
            <a:r>
              <a:rPr lang="en-US" dirty="0" err="1"/>
              <a:t>akademik</a:t>
            </a:r>
            <a:r>
              <a:rPr lang="en-US" dirty="0"/>
              <a:t> </a:t>
            </a:r>
            <a:r>
              <a:rPr lang="en-US" dirty="0" err="1"/>
              <a:t>literatür</a:t>
            </a:r>
            <a:r>
              <a:rPr lang="en-US" dirty="0"/>
              <a:t> </a:t>
            </a:r>
            <a:r>
              <a:rPr lang="en-US" dirty="0" err="1"/>
              <a:t>taranmalı</a:t>
            </a:r>
            <a:endParaRPr lang="tr-TR" dirty="0"/>
          </a:p>
          <a:p>
            <a:r>
              <a:rPr lang="en-US" dirty="0" err="1"/>
              <a:t>bir</a:t>
            </a:r>
            <a:r>
              <a:rPr lang="en-US" dirty="0"/>
              <a:t> </a:t>
            </a:r>
            <a:r>
              <a:rPr lang="en-US" dirty="0" err="1"/>
              <a:t>konu</a:t>
            </a:r>
            <a:r>
              <a:rPr lang="en-US" dirty="0"/>
              <a:t> </a:t>
            </a:r>
            <a:r>
              <a:rPr lang="en-US" dirty="0" err="1"/>
              <a:t>hakkında</a:t>
            </a:r>
            <a:r>
              <a:rPr lang="en-US" dirty="0"/>
              <a:t> </a:t>
            </a:r>
            <a:r>
              <a:rPr lang="en-US" dirty="0" err="1"/>
              <a:t>daha</a:t>
            </a:r>
            <a:r>
              <a:rPr lang="en-US" dirty="0"/>
              <a:t> </a:t>
            </a:r>
            <a:r>
              <a:rPr lang="en-US" dirty="0" err="1"/>
              <a:t>önce</a:t>
            </a:r>
            <a:r>
              <a:rPr lang="en-US" dirty="0"/>
              <a:t> </a:t>
            </a:r>
            <a:r>
              <a:rPr lang="en-US" dirty="0" err="1"/>
              <a:t>başka</a:t>
            </a:r>
            <a:r>
              <a:rPr lang="en-US" dirty="0"/>
              <a:t> </a:t>
            </a:r>
            <a:r>
              <a:rPr lang="en-US" dirty="0" err="1"/>
              <a:t>çalışmalar</a:t>
            </a:r>
            <a:r>
              <a:rPr lang="en-US" dirty="0"/>
              <a:t> </a:t>
            </a:r>
            <a:r>
              <a:rPr lang="en-US" dirty="0" err="1"/>
              <a:t>yapılmış</a:t>
            </a:r>
            <a:r>
              <a:rPr lang="en-US" dirty="0"/>
              <a:t> </a:t>
            </a:r>
            <a:r>
              <a:rPr lang="en-US" dirty="0" err="1"/>
              <a:t>olması</a:t>
            </a:r>
            <a:r>
              <a:rPr lang="en-US" dirty="0"/>
              <a:t>, </a:t>
            </a:r>
            <a:r>
              <a:rPr lang="en-US" dirty="0" err="1"/>
              <a:t>yapılacak</a:t>
            </a:r>
            <a:r>
              <a:rPr lang="en-US" dirty="0"/>
              <a:t> </a:t>
            </a:r>
            <a:r>
              <a:rPr lang="en-US" dirty="0" err="1"/>
              <a:t>çalışmanın</a:t>
            </a:r>
            <a:r>
              <a:rPr lang="en-US" dirty="0"/>
              <a:t> </a:t>
            </a:r>
            <a:r>
              <a:rPr lang="en-US" dirty="0" err="1"/>
              <a:t>özgün</a:t>
            </a:r>
            <a:r>
              <a:rPr lang="en-US" dirty="0"/>
              <a:t> </a:t>
            </a:r>
            <a:r>
              <a:rPr lang="en-US" dirty="0" err="1"/>
              <a:t>olmayacağı</a:t>
            </a:r>
            <a:r>
              <a:rPr lang="en-US" dirty="0"/>
              <a:t> </a:t>
            </a:r>
            <a:r>
              <a:rPr lang="en-US" dirty="0" err="1"/>
              <a:t>anlamına</a:t>
            </a:r>
            <a:r>
              <a:rPr lang="en-US" dirty="0"/>
              <a:t> </a:t>
            </a:r>
            <a:r>
              <a:rPr lang="en-US" dirty="0" err="1"/>
              <a:t>gelmez</a:t>
            </a:r>
            <a:r>
              <a:rPr lang="en-US" dirty="0"/>
              <a:t>. </a:t>
            </a:r>
            <a:endParaRPr lang="tr-TR" dirty="0"/>
          </a:p>
          <a:p>
            <a:r>
              <a:rPr lang="en-US" i="1" dirty="0"/>
              <a:t>Elicit, R Discovery </a:t>
            </a:r>
            <a:r>
              <a:rPr lang="en-US" dirty="0" err="1"/>
              <a:t>gibi</a:t>
            </a:r>
            <a:r>
              <a:rPr lang="en-US" dirty="0"/>
              <a:t> </a:t>
            </a:r>
            <a:r>
              <a:rPr lang="en-US" b="1" dirty="0" err="1"/>
              <a:t>yapay</a:t>
            </a:r>
            <a:r>
              <a:rPr lang="en-US" b="1" dirty="0"/>
              <a:t> </a:t>
            </a:r>
            <a:r>
              <a:rPr lang="en-US" b="1" dirty="0" err="1"/>
              <a:t>zekâ</a:t>
            </a:r>
            <a:r>
              <a:rPr lang="en-US" b="1" dirty="0"/>
              <a:t> </a:t>
            </a:r>
            <a:r>
              <a:rPr lang="en-US" b="1" dirty="0" err="1"/>
              <a:t>tabanlı</a:t>
            </a:r>
            <a:r>
              <a:rPr lang="en-US" b="1" dirty="0"/>
              <a:t> </a:t>
            </a:r>
            <a:r>
              <a:rPr lang="en-US" b="1" dirty="0" err="1"/>
              <a:t>literatür</a:t>
            </a:r>
            <a:r>
              <a:rPr lang="en-US" b="1" dirty="0"/>
              <a:t> </a:t>
            </a:r>
            <a:r>
              <a:rPr lang="en-US" b="1" dirty="0" err="1"/>
              <a:t>tarama</a:t>
            </a:r>
            <a:r>
              <a:rPr lang="en-US" b="1" dirty="0"/>
              <a:t> </a:t>
            </a:r>
            <a:r>
              <a:rPr lang="en-US" b="1" dirty="0" err="1"/>
              <a:t>araçları</a:t>
            </a:r>
            <a:r>
              <a:rPr lang="en-US" b="1" dirty="0"/>
              <a:t> </a:t>
            </a:r>
            <a:r>
              <a:rPr lang="en-US" dirty="0" err="1"/>
              <a:t>yaygınlaşmakta</a:t>
            </a:r>
            <a:r>
              <a:rPr lang="en-US" dirty="0"/>
              <a:t> </a:t>
            </a:r>
            <a:r>
              <a:rPr lang="en-US" dirty="0" err="1"/>
              <a:t>ve</a:t>
            </a:r>
            <a:r>
              <a:rPr lang="en-US" dirty="0"/>
              <a:t> </a:t>
            </a:r>
            <a:r>
              <a:rPr lang="en-US" dirty="0" err="1"/>
              <a:t>yapay</a:t>
            </a:r>
            <a:r>
              <a:rPr lang="en-US" dirty="0"/>
              <a:t> </a:t>
            </a:r>
            <a:r>
              <a:rPr lang="en-US" dirty="0" err="1"/>
              <a:t>zekâ</a:t>
            </a:r>
            <a:r>
              <a:rPr lang="en-US" dirty="0"/>
              <a:t> </a:t>
            </a:r>
            <a:r>
              <a:rPr lang="en-US" dirty="0" err="1"/>
              <a:t>tabanlı</a:t>
            </a:r>
            <a:r>
              <a:rPr lang="en-US" dirty="0"/>
              <a:t> </a:t>
            </a:r>
            <a:r>
              <a:rPr lang="en-US" dirty="0" err="1"/>
              <a:t>yazılımlardaki</a:t>
            </a:r>
            <a:r>
              <a:rPr lang="en-US" dirty="0"/>
              <a:t> </a:t>
            </a:r>
            <a:r>
              <a:rPr lang="en-US" dirty="0" err="1"/>
              <a:t>bu</a:t>
            </a:r>
            <a:r>
              <a:rPr lang="en-US" dirty="0"/>
              <a:t> </a:t>
            </a:r>
            <a:r>
              <a:rPr lang="en-US" dirty="0" err="1"/>
              <a:t>hızlı</a:t>
            </a:r>
            <a:r>
              <a:rPr lang="en-US" dirty="0"/>
              <a:t> </a:t>
            </a:r>
            <a:r>
              <a:rPr lang="en-US" dirty="0" err="1"/>
              <a:t>gelişme</a:t>
            </a:r>
            <a:r>
              <a:rPr lang="en-US" dirty="0"/>
              <a:t> </a:t>
            </a:r>
            <a:r>
              <a:rPr lang="en-US" dirty="0" err="1"/>
              <a:t>literatür</a:t>
            </a:r>
            <a:r>
              <a:rPr lang="en-US" dirty="0"/>
              <a:t> </a:t>
            </a:r>
            <a:r>
              <a:rPr lang="en-US" dirty="0" err="1"/>
              <a:t>taraması</a:t>
            </a:r>
            <a:r>
              <a:rPr lang="en-US" dirty="0"/>
              <a:t> </a:t>
            </a:r>
            <a:r>
              <a:rPr lang="en-US" dirty="0" err="1"/>
              <a:t>konusunda</a:t>
            </a:r>
            <a:r>
              <a:rPr lang="en-US" dirty="0"/>
              <a:t> </a:t>
            </a:r>
            <a:r>
              <a:rPr lang="en-US" dirty="0" err="1"/>
              <a:t>geleneksel</a:t>
            </a:r>
            <a:r>
              <a:rPr lang="en-US" dirty="0"/>
              <a:t> </a:t>
            </a:r>
            <a:r>
              <a:rPr lang="en-US" dirty="0" err="1"/>
              <a:t>yöntemlerin</a:t>
            </a:r>
            <a:r>
              <a:rPr lang="en-US" dirty="0"/>
              <a:t> </a:t>
            </a:r>
            <a:r>
              <a:rPr lang="en-US" dirty="0" err="1"/>
              <a:t>yerini</a:t>
            </a:r>
            <a:r>
              <a:rPr lang="en-US" dirty="0"/>
              <a:t> yeni </a:t>
            </a:r>
            <a:r>
              <a:rPr lang="en-US" dirty="0" err="1"/>
              <a:t>yöntemlerin</a:t>
            </a:r>
            <a:r>
              <a:rPr lang="en-US" dirty="0"/>
              <a:t> </a:t>
            </a:r>
            <a:r>
              <a:rPr lang="en-US" dirty="0" err="1"/>
              <a:t>almasına</a:t>
            </a:r>
            <a:r>
              <a:rPr lang="en-US" dirty="0"/>
              <a:t> </a:t>
            </a:r>
            <a:r>
              <a:rPr lang="en-US" dirty="0" err="1"/>
              <a:t>yol</a:t>
            </a:r>
            <a:r>
              <a:rPr lang="en-US" dirty="0"/>
              <a:t> </a:t>
            </a:r>
            <a:r>
              <a:rPr lang="en-US" dirty="0" err="1"/>
              <a:t>açmaktadır</a:t>
            </a:r>
            <a:r>
              <a:rPr lang="en-US" dirty="0"/>
              <a:t>. </a:t>
            </a:r>
            <a:endParaRPr lang="tr-TR" dirty="0"/>
          </a:p>
          <a:p>
            <a:r>
              <a:rPr lang="en-US" dirty="0" err="1"/>
              <a:t>bilimsel</a:t>
            </a:r>
            <a:r>
              <a:rPr lang="en-US" dirty="0"/>
              <a:t> </a:t>
            </a:r>
            <a:r>
              <a:rPr lang="en-US" dirty="0" err="1"/>
              <a:t>veritabanları</a:t>
            </a:r>
            <a:r>
              <a:rPr lang="en-US" dirty="0"/>
              <a:t> </a:t>
            </a:r>
            <a:r>
              <a:rPr lang="en-US" i="1" dirty="0"/>
              <a:t>PubMed, Google Scholar, IEEE Xplore, ScienceDirect, Web of Science, Archive.org </a:t>
            </a:r>
            <a:r>
              <a:rPr lang="en-US" dirty="0" err="1"/>
              <a:t>ve</a:t>
            </a:r>
            <a:r>
              <a:rPr lang="en-US" dirty="0"/>
              <a:t> </a:t>
            </a:r>
            <a:r>
              <a:rPr lang="en-US" i="1" dirty="0"/>
              <a:t>Scopus </a:t>
            </a:r>
            <a:r>
              <a:rPr lang="en-US" dirty="0" err="1"/>
              <a:t>gibi</a:t>
            </a:r>
            <a:r>
              <a:rPr lang="en-US" dirty="0"/>
              <a:t> </a:t>
            </a:r>
            <a:r>
              <a:rPr lang="en-US" dirty="0" err="1"/>
              <a:t>popüler</a:t>
            </a:r>
            <a:r>
              <a:rPr lang="en-US" dirty="0"/>
              <a:t> </a:t>
            </a:r>
            <a:r>
              <a:rPr lang="en-US" dirty="0" err="1"/>
              <a:t>seçenekler</a:t>
            </a:r>
            <a:r>
              <a:rPr lang="en-US" dirty="0"/>
              <a:t> </a:t>
            </a:r>
            <a:r>
              <a:rPr lang="en-US" dirty="0" err="1"/>
              <a:t>bulunmaktadır</a:t>
            </a:r>
            <a:r>
              <a:rPr lang="en-US" dirty="0"/>
              <a:t>. </a:t>
            </a:r>
            <a:endParaRPr lang="tr-TR" dirty="0"/>
          </a:p>
          <a:p>
            <a:r>
              <a:rPr lang="en-US" dirty="0" err="1"/>
              <a:t>Araştırma</a:t>
            </a:r>
            <a:r>
              <a:rPr lang="en-US" dirty="0"/>
              <a:t> </a:t>
            </a:r>
            <a:r>
              <a:rPr lang="en-US" dirty="0" err="1"/>
              <a:t>konunuzla</a:t>
            </a:r>
            <a:r>
              <a:rPr lang="en-US" dirty="0"/>
              <a:t> </a:t>
            </a:r>
            <a:r>
              <a:rPr lang="en-US" dirty="0" err="1"/>
              <a:t>ilgili</a:t>
            </a:r>
            <a:r>
              <a:rPr lang="en-US" dirty="0"/>
              <a:t> </a:t>
            </a:r>
            <a:r>
              <a:rPr lang="en-US" b="1" dirty="0" err="1"/>
              <a:t>anahtar</a:t>
            </a:r>
            <a:r>
              <a:rPr lang="en-US" b="1" dirty="0"/>
              <a:t> </a:t>
            </a:r>
            <a:r>
              <a:rPr lang="en-US" b="1" dirty="0" err="1"/>
              <a:t>kelimeler</a:t>
            </a:r>
            <a:r>
              <a:rPr lang="en-US" b="1" dirty="0"/>
              <a:t> </a:t>
            </a:r>
            <a:r>
              <a:rPr lang="en-US" dirty="0" err="1"/>
              <a:t>belirleyin</a:t>
            </a:r>
            <a:r>
              <a:rPr lang="en-US" dirty="0"/>
              <a:t> </a:t>
            </a:r>
            <a:r>
              <a:rPr lang="en-US" dirty="0" err="1"/>
              <a:t>ve</a:t>
            </a:r>
            <a:r>
              <a:rPr lang="en-US" dirty="0"/>
              <a:t> </a:t>
            </a:r>
            <a:r>
              <a:rPr lang="en-US" dirty="0" err="1"/>
              <a:t>bu</a:t>
            </a:r>
            <a:r>
              <a:rPr lang="en-US" dirty="0"/>
              <a:t> </a:t>
            </a:r>
            <a:r>
              <a:rPr lang="en-US" dirty="0" err="1"/>
              <a:t>anahtar</a:t>
            </a:r>
            <a:r>
              <a:rPr lang="en-US" dirty="0"/>
              <a:t> </a:t>
            </a:r>
            <a:r>
              <a:rPr lang="en-US" dirty="0" err="1"/>
              <a:t>kelimelerinizle</a:t>
            </a:r>
            <a:r>
              <a:rPr lang="en-US" dirty="0"/>
              <a:t> </a:t>
            </a:r>
            <a:r>
              <a:rPr lang="en-US" dirty="0" err="1"/>
              <a:t>oluşturacağınız</a:t>
            </a:r>
            <a:r>
              <a:rPr lang="en-US" dirty="0"/>
              <a:t> </a:t>
            </a:r>
            <a:r>
              <a:rPr lang="en-US" dirty="0" err="1"/>
              <a:t>araştırma</a:t>
            </a:r>
            <a:r>
              <a:rPr lang="en-US" dirty="0"/>
              <a:t> </a:t>
            </a:r>
            <a:r>
              <a:rPr lang="en-US" dirty="0" err="1"/>
              <a:t>sorgularını</a:t>
            </a:r>
            <a:r>
              <a:rPr lang="en-US" dirty="0"/>
              <a:t> </a:t>
            </a:r>
            <a:r>
              <a:rPr lang="en-US" dirty="0" err="1"/>
              <a:t>kullanarak</a:t>
            </a:r>
            <a:r>
              <a:rPr lang="en-US" dirty="0"/>
              <a:t> </a:t>
            </a:r>
            <a:r>
              <a:rPr lang="en-US" dirty="0" err="1"/>
              <a:t>veritabanlarında</a:t>
            </a:r>
            <a:r>
              <a:rPr lang="en-US" dirty="0"/>
              <a:t> </a:t>
            </a:r>
            <a:r>
              <a:rPr lang="en-US" dirty="0" err="1"/>
              <a:t>ilgili</a:t>
            </a:r>
            <a:r>
              <a:rPr lang="en-US" dirty="0"/>
              <a:t> </a:t>
            </a:r>
            <a:r>
              <a:rPr lang="en-US" dirty="0" err="1"/>
              <a:t>yayınları</a:t>
            </a:r>
            <a:r>
              <a:rPr lang="en-US" dirty="0"/>
              <a:t> </a:t>
            </a:r>
            <a:r>
              <a:rPr lang="en-US" dirty="0" err="1"/>
              <a:t>araştırın</a:t>
            </a:r>
            <a:r>
              <a:rPr lang="en-US" dirty="0"/>
              <a:t>. </a:t>
            </a:r>
            <a:r>
              <a:rPr lang="en-US" dirty="0" err="1"/>
              <a:t>Sorgularınızı</a:t>
            </a:r>
            <a:r>
              <a:rPr lang="en-US" dirty="0"/>
              <a:t> </a:t>
            </a:r>
            <a:r>
              <a:rPr lang="en-US" dirty="0" err="1"/>
              <a:t>farklı</a:t>
            </a:r>
            <a:r>
              <a:rPr lang="en-US" dirty="0"/>
              <a:t> </a:t>
            </a:r>
            <a:r>
              <a:rPr lang="en-US" dirty="0" err="1"/>
              <a:t>kombinasyonlarla</a:t>
            </a:r>
            <a:r>
              <a:rPr lang="en-US" dirty="0"/>
              <a:t> </a:t>
            </a:r>
            <a:r>
              <a:rPr lang="en-US" dirty="0" err="1"/>
              <a:t>deneyerek</a:t>
            </a:r>
            <a:r>
              <a:rPr lang="en-US" dirty="0"/>
              <a:t> </a:t>
            </a:r>
            <a:r>
              <a:rPr lang="en-US" dirty="0" err="1"/>
              <a:t>daha</a:t>
            </a:r>
            <a:r>
              <a:rPr lang="en-US" dirty="0"/>
              <a:t> </a:t>
            </a:r>
            <a:r>
              <a:rPr lang="en-US" dirty="0" err="1"/>
              <a:t>geniş</a:t>
            </a:r>
            <a:r>
              <a:rPr lang="en-US" dirty="0"/>
              <a:t> </a:t>
            </a:r>
            <a:r>
              <a:rPr lang="en-US" dirty="0" err="1"/>
              <a:t>arama</a:t>
            </a:r>
            <a:r>
              <a:rPr lang="en-US" dirty="0"/>
              <a:t> </a:t>
            </a:r>
            <a:r>
              <a:rPr lang="en-US" dirty="0" err="1"/>
              <a:t>sonuçları</a:t>
            </a:r>
            <a:r>
              <a:rPr lang="en-US" dirty="0"/>
              <a:t> </a:t>
            </a:r>
            <a:r>
              <a:rPr lang="en-US" dirty="0" err="1"/>
              <a:t>elde</a:t>
            </a:r>
            <a:r>
              <a:rPr lang="en-US" dirty="0"/>
              <a:t> </a:t>
            </a:r>
            <a:r>
              <a:rPr lang="en-US" dirty="0" err="1"/>
              <a:t>edebilirsiniz</a:t>
            </a:r>
            <a:r>
              <a:rPr lang="en-US" dirty="0"/>
              <a:t> </a:t>
            </a:r>
            <a:endParaRPr lang="tr-TR" dirty="0"/>
          </a:p>
          <a:p>
            <a:endParaRPr lang="en-US" dirty="0"/>
          </a:p>
        </p:txBody>
      </p:sp>
    </p:spTree>
    <p:extLst>
      <p:ext uri="{BB962C8B-B14F-4D97-AF65-F5344CB8AC3E}">
        <p14:creationId xmlns:p14="http://schemas.microsoft.com/office/powerpoint/2010/main" val="4146391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76B9D70-64B7-C226-2CD8-84690DB61ACA}"/>
              </a:ext>
            </a:extLst>
          </p:cNvPr>
          <p:cNvPicPr>
            <a:picLocks noChangeAspect="1"/>
          </p:cNvPicPr>
          <p:nvPr/>
        </p:nvPicPr>
        <p:blipFill>
          <a:blip r:embed="rId2"/>
          <a:stretch>
            <a:fillRect/>
          </a:stretch>
        </p:blipFill>
        <p:spPr>
          <a:xfrm>
            <a:off x="0" y="575073"/>
            <a:ext cx="9144000" cy="5707853"/>
          </a:xfrm>
          <a:prstGeom prst="rect">
            <a:avLst/>
          </a:prstGeom>
        </p:spPr>
      </p:pic>
    </p:spTree>
    <p:extLst>
      <p:ext uri="{BB962C8B-B14F-4D97-AF65-F5344CB8AC3E}">
        <p14:creationId xmlns:p14="http://schemas.microsoft.com/office/powerpoint/2010/main" val="3636684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DFD57-AA3F-24B1-61BA-CED16CE9593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FA0096-5EBA-57B2-7D9F-D2BD7DBBCAA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206752CE-4D52-DA7D-CFAD-B01937C45116}"/>
              </a:ext>
            </a:extLst>
          </p:cNvPr>
          <p:cNvPicPr>
            <a:picLocks noChangeAspect="1"/>
          </p:cNvPicPr>
          <p:nvPr/>
        </p:nvPicPr>
        <p:blipFill>
          <a:blip r:embed="rId2"/>
          <a:stretch>
            <a:fillRect/>
          </a:stretch>
        </p:blipFill>
        <p:spPr>
          <a:xfrm>
            <a:off x="0" y="735097"/>
            <a:ext cx="9144000" cy="5387805"/>
          </a:xfrm>
          <a:prstGeom prst="rect">
            <a:avLst/>
          </a:prstGeom>
        </p:spPr>
      </p:pic>
    </p:spTree>
    <p:extLst>
      <p:ext uri="{BB962C8B-B14F-4D97-AF65-F5344CB8AC3E}">
        <p14:creationId xmlns:p14="http://schemas.microsoft.com/office/powerpoint/2010/main" val="1127910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6C0920-604F-A7B9-9034-D90C4C8F654C}"/>
              </a:ext>
            </a:extLst>
          </p:cNvPr>
          <p:cNvSpPr>
            <a:spLocks noGrp="1"/>
          </p:cNvSpPr>
          <p:nvPr>
            <p:ph type="title"/>
          </p:nvPr>
        </p:nvSpPr>
        <p:spPr>
          <a:xfrm>
            <a:off x="1603122" y="379827"/>
            <a:ext cx="5937755" cy="738145"/>
          </a:xfrm>
        </p:spPr>
        <p:txBody>
          <a:bodyPr/>
          <a:lstStyle/>
          <a:p>
            <a:r>
              <a:rPr lang="tr-TR" dirty="0"/>
              <a:t>YÖK TEZ</a:t>
            </a:r>
            <a:endParaRPr lang="en-US" dirty="0"/>
          </a:p>
        </p:txBody>
      </p:sp>
      <p:pic>
        <p:nvPicPr>
          <p:cNvPr id="5" name="İçerik Yer Tutucusu 4">
            <a:extLst>
              <a:ext uri="{FF2B5EF4-FFF2-40B4-BE49-F238E27FC236}">
                <a16:creationId xmlns:a16="http://schemas.microsoft.com/office/drawing/2014/main" id="{BB7360EF-290C-925A-C81E-8D0D42B80D98}"/>
              </a:ext>
            </a:extLst>
          </p:cNvPr>
          <p:cNvPicPr>
            <a:picLocks noGrp="1" noChangeAspect="1"/>
          </p:cNvPicPr>
          <p:nvPr>
            <p:ph idx="1"/>
          </p:nvPr>
        </p:nvPicPr>
        <p:blipFill>
          <a:blip r:embed="rId2"/>
          <a:stretch>
            <a:fillRect/>
          </a:stretch>
        </p:blipFill>
        <p:spPr>
          <a:xfrm>
            <a:off x="377211" y="1274297"/>
            <a:ext cx="8486775" cy="4967882"/>
          </a:xfrm>
          <a:prstGeom prst="rect">
            <a:avLst/>
          </a:prstGeom>
        </p:spPr>
      </p:pic>
    </p:spTree>
    <p:extLst>
      <p:ext uri="{BB962C8B-B14F-4D97-AF65-F5344CB8AC3E}">
        <p14:creationId xmlns:p14="http://schemas.microsoft.com/office/powerpoint/2010/main" val="2912922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0B9B3DF-F2A9-DF88-F899-232C4926B021}"/>
              </a:ext>
            </a:extLst>
          </p:cNvPr>
          <p:cNvSpPr>
            <a:spLocks noGrp="1"/>
          </p:cNvSpPr>
          <p:nvPr>
            <p:ph idx="1"/>
          </p:nvPr>
        </p:nvSpPr>
        <p:spPr/>
        <p:txBody>
          <a:bodyPr/>
          <a:lstStyle/>
          <a:p>
            <a:endParaRPr lang="en-US" dirty="0"/>
          </a:p>
        </p:txBody>
      </p:sp>
      <p:pic>
        <p:nvPicPr>
          <p:cNvPr id="5" name="Resim 4">
            <a:extLst>
              <a:ext uri="{FF2B5EF4-FFF2-40B4-BE49-F238E27FC236}">
                <a16:creationId xmlns:a16="http://schemas.microsoft.com/office/drawing/2014/main" id="{17780CA3-27E2-8077-699B-88233B2851BA}"/>
              </a:ext>
            </a:extLst>
          </p:cNvPr>
          <p:cNvPicPr>
            <a:picLocks noChangeAspect="1"/>
          </p:cNvPicPr>
          <p:nvPr/>
        </p:nvPicPr>
        <p:blipFill>
          <a:blip r:embed="rId2"/>
          <a:stretch>
            <a:fillRect/>
          </a:stretch>
        </p:blipFill>
        <p:spPr>
          <a:xfrm>
            <a:off x="172035" y="281460"/>
            <a:ext cx="4143953" cy="5753903"/>
          </a:xfrm>
          <a:prstGeom prst="rect">
            <a:avLst/>
          </a:prstGeom>
        </p:spPr>
      </p:pic>
      <p:pic>
        <p:nvPicPr>
          <p:cNvPr id="7" name="Resim 6">
            <a:extLst>
              <a:ext uri="{FF2B5EF4-FFF2-40B4-BE49-F238E27FC236}">
                <a16:creationId xmlns:a16="http://schemas.microsoft.com/office/drawing/2014/main" id="{56F8B7F0-BD46-B1E1-8997-6BA2B22D7559}"/>
              </a:ext>
            </a:extLst>
          </p:cNvPr>
          <p:cNvPicPr>
            <a:picLocks noChangeAspect="1"/>
          </p:cNvPicPr>
          <p:nvPr/>
        </p:nvPicPr>
        <p:blipFill>
          <a:blip r:embed="rId3"/>
          <a:stretch>
            <a:fillRect/>
          </a:stretch>
        </p:blipFill>
        <p:spPr>
          <a:xfrm>
            <a:off x="4572000" y="226266"/>
            <a:ext cx="4140845" cy="5864290"/>
          </a:xfrm>
          <a:prstGeom prst="rect">
            <a:avLst/>
          </a:prstGeom>
        </p:spPr>
      </p:pic>
    </p:spTree>
    <p:extLst>
      <p:ext uri="{BB962C8B-B14F-4D97-AF65-F5344CB8AC3E}">
        <p14:creationId xmlns:p14="http://schemas.microsoft.com/office/powerpoint/2010/main" val="32866666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B4C33BA-1017-6200-B2A9-08532DEFFFD2}"/>
              </a:ext>
            </a:extLst>
          </p:cNvPr>
          <p:cNvSpPr>
            <a:spLocks noGrp="1"/>
          </p:cNvSpPr>
          <p:nvPr>
            <p:ph type="title"/>
          </p:nvPr>
        </p:nvSpPr>
        <p:spPr/>
        <p:txBody>
          <a:bodyPr/>
          <a:lstStyle/>
          <a:p>
            <a:r>
              <a:rPr lang="tr-TR" dirty="0"/>
              <a:t>Uygulama YÖK TEZ</a:t>
            </a:r>
            <a:endParaRPr lang="en-US" dirty="0"/>
          </a:p>
        </p:txBody>
      </p:sp>
    </p:spTree>
    <p:extLst>
      <p:ext uri="{BB962C8B-B14F-4D97-AF65-F5344CB8AC3E}">
        <p14:creationId xmlns:p14="http://schemas.microsoft.com/office/powerpoint/2010/main" val="1329928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2647E355-B6F4-0912-AAD7-AA692406B713}"/>
              </a:ext>
            </a:extLst>
          </p:cNvPr>
          <p:cNvPicPr>
            <a:picLocks noChangeAspect="1"/>
          </p:cNvPicPr>
          <p:nvPr/>
        </p:nvPicPr>
        <p:blipFill>
          <a:blip r:embed="rId2"/>
          <a:stretch>
            <a:fillRect/>
          </a:stretch>
        </p:blipFill>
        <p:spPr>
          <a:xfrm>
            <a:off x="84037" y="1454312"/>
            <a:ext cx="8489046" cy="3406937"/>
          </a:xfrm>
          <a:prstGeom prst="rect">
            <a:avLst/>
          </a:prstGeom>
        </p:spPr>
      </p:pic>
    </p:spTree>
    <p:extLst>
      <p:ext uri="{BB962C8B-B14F-4D97-AF65-F5344CB8AC3E}">
        <p14:creationId xmlns:p14="http://schemas.microsoft.com/office/powerpoint/2010/main" val="1296844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2405A65-523F-3990-BE39-4164FA3554E7}"/>
              </a:ext>
            </a:extLst>
          </p:cNvPr>
          <p:cNvSpPr>
            <a:spLocks noGrp="1"/>
          </p:cNvSpPr>
          <p:nvPr>
            <p:ph idx="1"/>
          </p:nvPr>
        </p:nvSpPr>
        <p:spPr>
          <a:xfrm>
            <a:off x="152485" y="207573"/>
            <a:ext cx="8935148" cy="6581533"/>
          </a:xfrm>
        </p:spPr>
        <p:txBody>
          <a:bodyPr>
            <a:normAutofit fontScale="85000" lnSpcReduction="20000"/>
          </a:bodyPr>
          <a:lstStyle/>
          <a:p>
            <a:pPr>
              <a:buNone/>
            </a:pPr>
            <a:r>
              <a:rPr lang="en-US" sz="2100" dirty="0"/>
              <a:t>“SCI </a:t>
            </a:r>
            <a:r>
              <a:rPr lang="en-US" sz="2100" dirty="0" err="1"/>
              <a:t>indeks</a:t>
            </a:r>
            <a:r>
              <a:rPr lang="en-US" sz="2100" dirty="0"/>
              <a:t>” </a:t>
            </a:r>
            <a:r>
              <a:rPr lang="tr-TR" sz="2100" dirty="0"/>
              <a:t>(</a:t>
            </a:r>
            <a:r>
              <a:rPr lang="en-US" sz="2100" i="1" dirty="0"/>
              <a:t>Science Citation Index</a:t>
            </a:r>
            <a:r>
              <a:rPr lang="en-US" sz="2100" dirty="0"/>
              <a:t>) </a:t>
            </a:r>
            <a:r>
              <a:rPr lang="en-US" sz="2100" dirty="0" err="1"/>
              <a:t>akademik</a:t>
            </a:r>
            <a:r>
              <a:rPr lang="en-US" sz="2100" dirty="0"/>
              <a:t> </a:t>
            </a:r>
            <a:r>
              <a:rPr lang="en-US" sz="2100" dirty="0" err="1"/>
              <a:t>dergilerin</a:t>
            </a:r>
            <a:r>
              <a:rPr lang="en-US" sz="2100" dirty="0"/>
              <a:t> </a:t>
            </a:r>
            <a:r>
              <a:rPr lang="en-US" sz="2100" dirty="0" err="1"/>
              <a:t>bilimsel</a:t>
            </a:r>
            <a:r>
              <a:rPr lang="en-US" sz="2100" dirty="0"/>
              <a:t> </a:t>
            </a:r>
            <a:r>
              <a:rPr lang="en-US" sz="2100" dirty="0" err="1"/>
              <a:t>etki</a:t>
            </a:r>
            <a:r>
              <a:rPr lang="en-US" sz="2100" dirty="0"/>
              <a:t> </a:t>
            </a:r>
            <a:r>
              <a:rPr lang="en-US" sz="2100" dirty="0" err="1"/>
              <a:t>düzeyini</a:t>
            </a:r>
            <a:r>
              <a:rPr lang="en-US" sz="2100" dirty="0"/>
              <a:t> </a:t>
            </a:r>
            <a:r>
              <a:rPr lang="en-US" sz="2100" dirty="0" err="1"/>
              <a:t>gösteren</a:t>
            </a:r>
            <a:r>
              <a:rPr lang="en-US" sz="2100" dirty="0"/>
              <a:t> </a:t>
            </a:r>
            <a:r>
              <a:rPr lang="en-US" sz="2100" dirty="0" err="1"/>
              <a:t>en</a:t>
            </a:r>
            <a:r>
              <a:rPr lang="en-US" sz="2100" dirty="0"/>
              <a:t> </a:t>
            </a:r>
            <a:r>
              <a:rPr lang="en-US" sz="2100" dirty="0" err="1"/>
              <a:t>önemli</a:t>
            </a:r>
            <a:r>
              <a:rPr lang="en-US" sz="2100" dirty="0"/>
              <a:t> </a:t>
            </a:r>
            <a:r>
              <a:rPr lang="en-US" sz="2100" dirty="0" err="1"/>
              <a:t>indekslerden</a:t>
            </a:r>
            <a:r>
              <a:rPr lang="en-US" sz="2100" dirty="0"/>
              <a:t> </a:t>
            </a:r>
            <a:r>
              <a:rPr lang="en-US" sz="2100" dirty="0" err="1"/>
              <a:t>biridir</a:t>
            </a:r>
            <a:r>
              <a:rPr lang="en-US" sz="2100" dirty="0"/>
              <a:t>.</a:t>
            </a:r>
            <a:br>
              <a:rPr lang="en-US" sz="2100" dirty="0"/>
            </a:br>
            <a:r>
              <a:rPr lang="en-US" sz="2100" b="1" dirty="0"/>
              <a:t>Science Citation Index (</a:t>
            </a:r>
            <a:r>
              <a:rPr lang="en-US" sz="2100" b="1" dirty="0" err="1"/>
              <a:t>Bilimsel</a:t>
            </a:r>
            <a:r>
              <a:rPr lang="en-US" sz="2100" b="1" dirty="0"/>
              <a:t> </a:t>
            </a:r>
            <a:r>
              <a:rPr lang="en-US" sz="2100" b="1" dirty="0" err="1"/>
              <a:t>Atıf</a:t>
            </a:r>
            <a:r>
              <a:rPr lang="en-US" sz="2100" b="1" dirty="0"/>
              <a:t> </a:t>
            </a:r>
            <a:r>
              <a:rPr lang="en-US" sz="2100" b="1" dirty="0" err="1"/>
              <a:t>Dizini</a:t>
            </a:r>
            <a:r>
              <a:rPr lang="en-US" sz="2100" b="1" dirty="0"/>
              <a:t>)</a:t>
            </a:r>
            <a:r>
              <a:rPr lang="en-US" sz="2100" dirty="0"/>
              <a:t>’</a:t>
            </a:r>
            <a:r>
              <a:rPr lang="en-US" sz="2100" dirty="0" err="1"/>
              <a:t>dir</a:t>
            </a:r>
            <a:r>
              <a:rPr lang="en-US" sz="2100" dirty="0"/>
              <a:t> </a:t>
            </a:r>
            <a:r>
              <a:rPr lang="en-US" sz="2100" dirty="0" err="1"/>
              <a:t>ve</a:t>
            </a:r>
            <a:r>
              <a:rPr lang="en-US" sz="2100" dirty="0"/>
              <a:t> </a:t>
            </a:r>
            <a:r>
              <a:rPr lang="en-US" sz="2100" b="1" dirty="0"/>
              <a:t>Web of Science</a:t>
            </a:r>
            <a:r>
              <a:rPr lang="en-US" sz="2100" dirty="0"/>
              <a:t> </a:t>
            </a:r>
            <a:r>
              <a:rPr lang="en-US" sz="2100" dirty="0" err="1"/>
              <a:t>veri</a:t>
            </a:r>
            <a:r>
              <a:rPr lang="en-US" sz="2100" dirty="0"/>
              <a:t> </a:t>
            </a:r>
            <a:r>
              <a:rPr lang="en-US" sz="2100" dirty="0" err="1"/>
              <a:t>tabanının</a:t>
            </a:r>
            <a:r>
              <a:rPr lang="en-US" sz="2100" dirty="0"/>
              <a:t> </a:t>
            </a:r>
            <a:r>
              <a:rPr lang="en-US" sz="2100" dirty="0" err="1"/>
              <a:t>bir</a:t>
            </a:r>
            <a:r>
              <a:rPr lang="en-US" sz="2100" dirty="0"/>
              <a:t> </a:t>
            </a:r>
            <a:r>
              <a:rPr lang="en-US" sz="2100" dirty="0" err="1"/>
              <a:t>parçasıdır</a:t>
            </a:r>
            <a:r>
              <a:rPr lang="en-US" sz="2100" dirty="0"/>
              <a:t>.</a:t>
            </a:r>
          </a:p>
          <a:p>
            <a:pPr>
              <a:buNone/>
            </a:pPr>
            <a:r>
              <a:rPr lang="en-US" sz="2100" b="1" dirty="0"/>
              <a:t>🔹 Ne </a:t>
            </a:r>
            <a:r>
              <a:rPr lang="en-US" sz="2100" b="1" dirty="0" err="1"/>
              <a:t>işe</a:t>
            </a:r>
            <a:r>
              <a:rPr lang="en-US" sz="2100" b="1" dirty="0"/>
              <a:t> </a:t>
            </a:r>
            <a:r>
              <a:rPr lang="en-US" sz="2100" b="1" dirty="0" err="1"/>
              <a:t>yarar</a:t>
            </a:r>
            <a:r>
              <a:rPr lang="en-US" sz="2100" b="1" dirty="0"/>
              <a:t>?</a:t>
            </a:r>
          </a:p>
          <a:p>
            <a:pPr>
              <a:buNone/>
            </a:pPr>
            <a:r>
              <a:rPr lang="en-US" sz="2100" dirty="0"/>
              <a:t>SCI, </a:t>
            </a:r>
            <a:r>
              <a:rPr lang="en-US" sz="2100" dirty="0" err="1"/>
              <a:t>dünyanın</a:t>
            </a:r>
            <a:r>
              <a:rPr lang="en-US" sz="2100" dirty="0"/>
              <a:t> </a:t>
            </a:r>
            <a:r>
              <a:rPr lang="en-US" sz="2100" dirty="0" err="1"/>
              <a:t>farklı</a:t>
            </a:r>
            <a:r>
              <a:rPr lang="en-US" sz="2100" dirty="0"/>
              <a:t> </a:t>
            </a:r>
            <a:r>
              <a:rPr lang="en-US" sz="2100" dirty="0" err="1"/>
              <a:t>alanlarındaki</a:t>
            </a:r>
            <a:r>
              <a:rPr lang="en-US" sz="2100" dirty="0"/>
              <a:t> </a:t>
            </a:r>
            <a:r>
              <a:rPr lang="en-US" sz="2100" b="1" dirty="0" err="1"/>
              <a:t>saygın</a:t>
            </a:r>
            <a:r>
              <a:rPr lang="en-US" sz="2100" b="1" dirty="0"/>
              <a:t> </a:t>
            </a:r>
            <a:r>
              <a:rPr lang="en-US" sz="2100" b="1" dirty="0" err="1"/>
              <a:t>bilimsel</a:t>
            </a:r>
            <a:r>
              <a:rPr lang="en-US" sz="2100" b="1" dirty="0"/>
              <a:t> </a:t>
            </a:r>
            <a:r>
              <a:rPr lang="en-US" sz="2100" b="1" dirty="0" err="1"/>
              <a:t>dergileri</a:t>
            </a:r>
            <a:r>
              <a:rPr lang="en-US" sz="2100" dirty="0"/>
              <a:t> </a:t>
            </a:r>
            <a:r>
              <a:rPr lang="en-US" sz="2100" dirty="0" err="1"/>
              <a:t>indeksler</a:t>
            </a:r>
            <a:r>
              <a:rPr lang="en-US" sz="2100" dirty="0"/>
              <a:t>. Bu </a:t>
            </a:r>
            <a:r>
              <a:rPr lang="en-US" sz="2100" dirty="0" err="1"/>
              <a:t>indeks</a:t>
            </a:r>
            <a:r>
              <a:rPr lang="en-US" sz="2100" dirty="0"/>
              <a:t> </a:t>
            </a:r>
            <a:r>
              <a:rPr lang="en-US" sz="2100" dirty="0" err="1"/>
              <a:t>içinde</a:t>
            </a:r>
            <a:r>
              <a:rPr lang="en-US" sz="2100" dirty="0"/>
              <a:t> </a:t>
            </a:r>
            <a:r>
              <a:rPr lang="en-US" sz="2100" dirty="0" err="1"/>
              <a:t>yer</a:t>
            </a:r>
            <a:r>
              <a:rPr lang="en-US" sz="2100" dirty="0"/>
              <a:t> </a:t>
            </a:r>
            <a:r>
              <a:rPr lang="en-US" sz="2100" dirty="0" err="1"/>
              <a:t>almak</a:t>
            </a:r>
            <a:r>
              <a:rPr lang="en-US" sz="2100" dirty="0"/>
              <a:t>, </a:t>
            </a:r>
            <a:r>
              <a:rPr lang="en-US" sz="2100" dirty="0" err="1"/>
              <a:t>derginin</a:t>
            </a:r>
            <a:r>
              <a:rPr lang="en-US" sz="2100" dirty="0"/>
              <a:t>:</a:t>
            </a:r>
          </a:p>
          <a:p>
            <a:pPr>
              <a:buFont typeface="Arial" panose="020B0604020202020204" pitchFamily="34" charset="0"/>
              <a:buChar char="•"/>
            </a:pPr>
            <a:r>
              <a:rPr lang="en-US" sz="2100" dirty="0" err="1"/>
              <a:t>Uluslararası</a:t>
            </a:r>
            <a:r>
              <a:rPr lang="en-US" sz="2100" dirty="0"/>
              <a:t> </a:t>
            </a:r>
            <a:r>
              <a:rPr lang="en-US" sz="2100" dirty="0" err="1"/>
              <a:t>bilim</a:t>
            </a:r>
            <a:r>
              <a:rPr lang="en-US" sz="2100" dirty="0"/>
              <a:t> </a:t>
            </a:r>
            <a:r>
              <a:rPr lang="en-US" sz="2100" dirty="0" err="1"/>
              <a:t>camiasında</a:t>
            </a:r>
            <a:r>
              <a:rPr lang="en-US" sz="2100" dirty="0"/>
              <a:t> </a:t>
            </a:r>
            <a:r>
              <a:rPr lang="en-US" sz="2100" b="1" dirty="0" err="1"/>
              <a:t>tanındığı</a:t>
            </a:r>
            <a:r>
              <a:rPr lang="en-US" sz="2100" dirty="0"/>
              <a:t>,</a:t>
            </a:r>
          </a:p>
          <a:p>
            <a:pPr>
              <a:buFont typeface="Arial" panose="020B0604020202020204" pitchFamily="34" charset="0"/>
              <a:buChar char="•"/>
            </a:pPr>
            <a:r>
              <a:rPr lang="en-US" sz="2100" b="1" dirty="0" err="1"/>
              <a:t>Düzenli</a:t>
            </a:r>
            <a:r>
              <a:rPr lang="en-US" sz="2100" b="1" dirty="0"/>
              <a:t> </a:t>
            </a:r>
            <a:r>
              <a:rPr lang="en-US" sz="2100" b="1" dirty="0" err="1"/>
              <a:t>hakemli</a:t>
            </a:r>
            <a:r>
              <a:rPr lang="en-US" sz="2100" b="1" dirty="0"/>
              <a:t> (peer-reviewed)</a:t>
            </a:r>
            <a:r>
              <a:rPr lang="en-US" sz="2100" dirty="0"/>
              <a:t> </a:t>
            </a:r>
            <a:r>
              <a:rPr lang="en-US" sz="2100" dirty="0" err="1"/>
              <a:t>yayın</a:t>
            </a:r>
            <a:r>
              <a:rPr lang="en-US" sz="2100" dirty="0"/>
              <a:t> </a:t>
            </a:r>
            <a:r>
              <a:rPr lang="en-US" sz="2100" dirty="0" err="1"/>
              <a:t>yaptığı</a:t>
            </a:r>
            <a:r>
              <a:rPr lang="en-US" sz="2100" dirty="0"/>
              <a:t>,</a:t>
            </a:r>
          </a:p>
          <a:p>
            <a:pPr>
              <a:buFont typeface="Arial" panose="020B0604020202020204" pitchFamily="34" charset="0"/>
              <a:buChar char="•"/>
            </a:pPr>
            <a:r>
              <a:rPr lang="en-US" sz="2100" b="1" dirty="0" err="1"/>
              <a:t>Atıf</a:t>
            </a:r>
            <a:r>
              <a:rPr lang="en-US" sz="2100" b="1" dirty="0"/>
              <a:t> </a:t>
            </a:r>
            <a:r>
              <a:rPr lang="en-US" sz="2100" b="1" dirty="0" err="1"/>
              <a:t>sayısı</a:t>
            </a:r>
            <a:r>
              <a:rPr lang="en-US" sz="2100" b="1" dirty="0"/>
              <a:t> </a:t>
            </a:r>
            <a:r>
              <a:rPr lang="en-US" sz="2100" b="1" dirty="0" err="1"/>
              <a:t>ve</a:t>
            </a:r>
            <a:r>
              <a:rPr lang="en-US" sz="2100" b="1" dirty="0"/>
              <a:t> </a:t>
            </a:r>
            <a:r>
              <a:rPr lang="en-US" sz="2100" b="1" dirty="0" err="1"/>
              <a:t>etki</a:t>
            </a:r>
            <a:r>
              <a:rPr lang="en-US" sz="2100" b="1" dirty="0"/>
              <a:t> </a:t>
            </a:r>
            <a:r>
              <a:rPr lang="en-US" sz="2100" b="1" dirty="0" err="1"/>
              <a:t>faktörü</a:t>
            </a:r>
            <a:r>
              <a:rPr lang="en-US" sz="2100" b="1" dirty="0"/>
              <a:t> (impact factor)</a:t>
            </a:r>
            <a:r>
              <a:rPr lang="en-US" sz="2100" dirty="0"/>
              <a:t> </a:t>
            </a:r>
            <a:r>
              <a:rPr lang="en-US" sz="2100" dirty="0" err="1"/>
              <a:t>gibi</a:t>
            </a:r>
            <a:r>
              <a:rPr lang="en-US" sz="2100" dirty="0"/>
              <a:t> </a:t>
            </a:r>
            <a:r>
              <a:rPr lang="en-US" sz="2100" dirty="0" err="1"/>
              <a:t>ölçütlerde</a:t>
            </a:r>
            <a:r>
              <a:rPr lang="en-US" sz="2100" dirty="0"/>
              <a:t> </a:t>
            </a:r>
            <a:r>
              <a:rPr lang="en-US" sz="2100" dirty="0" err="1"/>
              <a:t>yüksek</a:t>
            </a:r>
            <a:r>
              <a:rPr lang="en-US" sz="2100" dirty="0"/>
              <a:t> </a:t>
            </a:r>
            <a:r>
              <a:rPr lang="en-US" sz="2100" dirty="0" err="1"/>
              <a:t>kaliteye</a:t>
            </a:r>
            <a:r>
              <a:rPr lang="en-US" sz="2100" dirty="0"/>
              <a:t> </a:t>
            </a:r>
            <a:r>
              <a:rPr lang="en-US" sz="2100" dirty="0" err="1"/>
              <a:t>sahip</a:t>
            </a:r>
            <a:r>
              <a:rPr lang="en-US" sz="2100" dirty="0"/>
              <a:t> </a:t>
            </a:r>
            <a:r>
              <a:rPr lang="en-US" sz="2100" dirty="0" err="1"/>
              <a:t>olduğu</a:t>
            </a:r>
            <a:r>
              <a:rPr lang="en-US" sz="2100" dirty="0"/>
              <a:t> </a:t>
            </a:r>
            <a:r>
              <a:rPr lang="en-US" sz="2100" dirty="0" err="1"/>
              <a:t>anlamına</a:t>
            </a:r>
            <a:r>
              <a:rPr lang="en-US" sz="2100" dirty="0"/>
              <a:t> </a:t>
            </a:r>
            <a:r>
              <a:rPr lang="en-US" sz="2100" dirty="0" err="1"/>
              <a:t>gelir</a:t>
            </a:r>
            <a:r>
              <a:rPr lang="en-US" sz="2100" dirty="0"/>
              <a:t>.</a:t>
            </a:r>
          </a:p>
          <a:p>
            <a:pPr>
              <a:buNone/>
            </a:pPr>
            <a:r>
              <a:rPr lang="en-US" sz="2100" b="1" dirty="0"/>
              <a:t>🔹 SCI-Expanded </a:t>
            </a:r>
            <a:r>
              <a:rPr lang="en-US" sz="2100" b="1" dirty="0" err="1"/>
              <a:t>ve</a:t>
            </a:r>
            <a:r>
              <a:rPr lang="en-US" sz="2100" b="1" dirty="0"/>
              <a:t> </a:t>
            </a:r>
            <a:r>
              <a:rPr lang="en-US" sz="2100" b="1" dirty="0" err="1"/>
              <a:t>ESCI</a:t>
            </a:r>
            <a:r>
              <a:rPr lang="en-US" sz="2100" b="1" dirty="0"/>
              <a:t> </a:t>
            </a:r>
            <a:r>
              <a:rPr lang="en-US" sz="2100" b="1" dirty="0" err="1"/>
              <a:t>farkı</a:t>
            </a:r>
            <a:endParaRPr lang="en-US" sz="2100" b="1" dirty="0"/>
          </a:p>
          <a:p>
            <a:pPr>
              <a:buFont typeface="Arial" panose="020B0604020202020204" pitchFamily="34" charset="0"/>
              <a:buChar char="•"/>
            </a:pPr>
            <a:r>
              <a:rPr lang="en-US" sz="2100" b="1" dirty="0"/>
              <a:t>SCI-Expanded (Science Citation Index Expanded):</a:t>
            </a:r>
            <a:r>
              <a:rPr lang="en-US" sz="2100" dirty="0"/>
              <a:t> </a:t>
            </a:r>
            <a:endParaRPr lang="tr-TR" sz="2100" dirty="0"/>
          </a:p>
          <a:p>
            <a:pPr>
              <a:buFont typeface="Arial" panose="020B0604020202020204" pitchFamily="34" charset="0"/>
              <a:buChar char="•"/>
            </a:pPr>
            <a:r>
              <a:rPr lang="en-US" sz="2100" b="1" dirty="0" err="1"/>
              <a:t>ESCI</a:t>
            </a:r>
            <a:r>
              <a:rPr lang="en-US" sz="2100" b="1" dirty="0"/>
              <a:t> (Emerging Sources Citation Index):</a:t>
            </a:r>
            <a:r>
              <a:rPr lang="en-US" sz="2100" dirty="0"/>
              <a:t> </a:t>
            </a:r>
            <a:r>
              <a:rPr lang="en-US" sz="2100" dirty="0" err="1"/>
              <a:t>Gelişmekte</a:t>
            </a:r>
            <a:r>
              <a:rPr lang="en-US" sz="2100" dirty="0"/>
              <a:t> </a:t>
            </a:r>
            <a:r>
              <a:rPr lang="en-US" sz="2100" dirty="0" err="1"/>
              <a:t>olan</a:t>
            </a:r>
            <a:r>
              <a:rPr lang="en-US" sz="2100" dirty="0"/>
              <a:t> </a:t>
            </a:r>
            <a:r>
              <a:rPr lang="en-US" sz="2100" dirty="0" err="1"/>
              <a:t>veya</a:t>
            </a:r>
            <a:r>
              <a:rPr lang="en-US" sz="2100" dirty="0"/>
              <a:t> </a:t>
            </a:r>
            <a:r>
              <a:rPr lang="en-US" sz="2100" dirty="0" err="1"/>
              <a:t>bölgesel</a:t>
            </a:r>
            <a:r>
              <a:rPr lang="en-US" sz="2100" dirty="0"/>
              <a:t> </a:t>
            </a:r>
            <a:r>
              <a:rPr lang="en-US" sz="2100" dirty="0" err="1"/>
              <a:t>öneme</a:t>
            </a:r>
            <a:r>
              <a:rPr lang="en-US" sz="2100" dirty="0"/>
              <a:t> </a:t>
            </a:r>
            <a:r>
              <a:rPr lang="en-US" sz="2100" dirty="0" err="1"/>
              <a:t>sahip</a:t>
            </a:r>
            <a:r>
              <a:rPr lang="en-US" sz="2100" dirty="0"/>
              <a:t> </a:t>
            </a:r>
            <a:r>
              <a:rPr lang="en-US" sz="2100" dirty="0" err="1"/>
              <a:t>dergiler</a:t>
            </a:r>
            <a:r>
              <a:rPr lang="en-US" sz="2100" dirty="0"/>
              <a:t> </a:t>
            </a:r>
            <a:r>
              <a:rPr lang="en-US" sz="2100" dirty="0" err="1"/>
              <a:t>bulunur</a:t>
            </a:r>
            <a:r>
              <a:rPr lang="en-US" sz="2100" dirty="0"/>
              <a:t>; </a:t>
            </a:r>
            <a:r>
              <a:rPr lang="en-US" sz="2100" dirty="0" err="1"/>
              <a:t>genellikle</a:t>
            </a:r>
            <a:r>
              <a:rPr lang="en-US" sz="2100" dirty="0"/>
              <a:t> </a:t>
            </a:r>
            <a:r>
              <a:rPr lang="en-US" sz="2100" dirty="0" err="1"/>
              <a:t>SCI’ye</a:t>
            </a:r>
            <a:r>
              <a:rPr lang="en-US" sz="2100" dirty="0"/>
              <a:t> </a:t>
            </a:r>
            <a:r>
              <a:rPr lang="en-US" sz="2100" dirty="0" err="1"/>
              <a:t>aday</a:t>
            </a:r>
            <a:r>
              <a:rPr lang="en-US" sz="2100" dirty="0"/>
              <a:t> </a:t>
            </a:r>
            <a:r>
              <a:rPr lang="en-US" sz="2100" dirty="0" err="1"/>
              <a:t>dergiler</a:t>
            </a:r>
            <a:r>
              <a:rPr lang="en-US" sz="2100" dirty="0"/>
              <a:t> </a:t>
            </a:r>
            <a:r>
              <a:rPr lang="en-US" sz="2100" dirty="0" err="1"/>
              <a:t>bu</a:t>
            </a:r>
            <a:r>
              <a:rPr lang="en-US" sz="2100" dirty="0"/>
              <a:t> </a:t>
            </a:r>
            <a:r>
              <a:rPr lang="en-US" sz="2100" dirty="0" err="1"/>
              <a:t>listede</a:t>
            </a:r>
            <a:r>
              <a:rPr lang="en-US" sz="2100" dirty="0"/>
              <a:t> </a:t>
            </a:r>
            <a:r>
              <a:rPr lang="en-US" sz="2100" dirty="0" err="1"/>
              <a:t>olur</a:t>
            </a:r>
            <a:r>
              <a:rPr lang="en-US" sz="2100" dirty="0"/>
              <a:t>.</a:t>
            </a:r>
          </a:p>
          <a:p>
            <a:pPr>
              <a:buNone/>
            </a:pPr>
            <a:r>
              <a:rPr lang="en-US" sz="2100" b="1" dirty="0"/>
              <a:t>🔹 Akademik </a:t>
            </a:r>
            <a:r>
              <a:rPr lang="en-US" sz="2100" b="1" dirty="0" err="1"/>
              <a:t>açıdan</a:t>
            </a:r>
            <a:r>
              <a:rPr lang="en-US" sz="2100" b="1" dirty="0"/>
              <a:t> </a:t>
            </a:r>
            <a:r>
              <a:rPr lang="en-US" sz="2100" b="1" dirty="0" err="1"/>
              <a:t>önemi</a:t>
            </a:r>
            <a:endParaRPr lang="en-US" sz="2100" b="1" dirty="0"/>
          </a:p>
          <a:p>
            <a:pPr>
              <a:buNone/>
            </a:pPr>
            <a:r>
              <a:rPr lang="en-US" sz="2100" dirty="0"/>
              <a:t>Bir </a:t>
            </a:r>
            <a:r>
              <a:rPr lang="en-US" sz="2100" dirty="0" err="1"/>
              <a:t>araştırmacı</a:t>
            </a:r>
            <a:r>
              <a:rPr lang="en-US" sz="2100" dirty="0"/>
              <a:t> </a:t>
            </a:r>
            <a:r>
              <a:rPr lang="en-US" sz="2100" dirty="0" err="1"/>
              <a:t>için</a:t>
            </a:r>
            <a:r>
              <a:rPr lang="en-US" sz="2100" dirty="0"/>
              <a:t>:</a:t>
            </a:r>
          </a:p>
          <a:p>
            <a:pPr>
              <a:buFont typeface="Arial" panose="020B0604020202020204" pitchFamily="34" charset="0"/>
              <a:buChar char="•"/>
            </a:pPr>
            <a:r>
              <a:rPr lang="en-US" sz="2100" b="1" dirty="0"/>
              <a:t>SCI </a:t>
            </a:r>
            <a:r>
              <a:rPr lang="en-US" sz="2100" b="1" dirty="0" err="1"/>
              <a:t>veya</a:t>
            </a:r>
            <a:r>
              <a:rPr lang="en-US" sz="2100" b="1" dirty="0"/>
              <a:t> SCI-Expanded </a:t>
            </a:r>
            <a:r>
              <a:rPr lang="en-US" sz="2100" b="1" dirty="0" err="1"/>
              <a:t>dergilerde</a:t>
            </a:r>
            <a:r>
              <a:rPr lang="en-US" sz="2100" b="1" dirty="0"/>
              <a:t> </a:t>
            </a:r>
            <a:r>
              <a:rPr lang="en-US" sz="2100" b="1" dirty="0" err="1"/>
              <a:t>makale</a:t>
            </a:r>
            <a:r>
              <a:rPr lang="en-US" sz="2100" b="1" dirty="0"/>
              <a:t> </a:t>
            </a:r>
            <a:r>
              <a:rPr lang="en-US" sz="2100" b="1" dirty="0" err="1"/>
              <a:t>yayımlamak</a:t>
            </a:r>
            <a:r>
              <a:rPr lang="en-US" sz="2100" dirty="0"/>
              <a:t>, </a:t>
            </a:r>
            <a:r>
              <a:rPr lang="en-US" sz="2100" dirty="0" err="1"/>
              <a:t>uluslararası</a:t>
            </a:r>
            <a:r>
              <a:rPr lang="en-US" sz="2100" dirty="0"/>
              <a:t> </a:t>
            </a:r>
            <a:r>
              <a:rPr lang="en-US" sz="2100" dirty="0" err="1"/>
              <a:t>düzeyde</a:t>
            </a:r>
            <a:r>
              <a:rPr lang="en-US" sz="2100" dirty="0"/>
              <a:t> </a:t>
            </a:r>
            <a:r>
              <a:rPr lang="en-US" sz="2100" dirty="0" err="1"/>
              <a:t>kabul</a:t>
            </a:r>
            <a:r>
              <a:rPr lang="en-US" sz="2100" dirty="0"/>
              <a:t> </a:t>
            </a:r>
            <a:r>
              <a:rPr lang="en-US" sz="2100" dirty="0" err="1"/>
              <a:t>görmek</a:t>
            </a:r>
            <a:r>
              <a:rPr lang="en-US" sz="2100" dirty="0"/>
              <a:t> </a:t>
            </a:r>
            <a:r>
              <a:rPr lang="en-US" sz="2100" dirty="0" err="1"/>
              <a:t>anlamına</a:t>
            </a:r>
            <a:r>
              <a:rPr lang="en-US" sz="2100" dirty="0"/>
              <a:t> </a:t>
            </a:r>
            <a:r>
              <a:rPr lang="en-US" sz="2100" dirty="0" err="1"/>
              <a:t>gelir</a:t>
            </a:r>
            <a:r>
              <a:rPr lang="en-US" sz="2100" dirty="0"/>
              <a:t>.</a:t>
            </a:r>
          </a:p>
          <a:p>
            <a:pPr>
              <a:buFont typeface="Arial" panose="020B0604020202020204" pitchFamily="34" charset="0"/>
              <a:buChar char="•"/>
            </a:pPr>
            <a:r>
              <a:rPr lang="en-US" sz="2100" dirty="0" err="1"/>
              <a:t>Türkiye’de</a:t>
            </a:r>
            <a:r>
              <a:rPr lang="en-US" sz="2100" dirty="0"/>
              <a:t> </a:t>
            </a:r>
            <a:r>
              <a:rPr lang="en-US" sz="2100" b="1" dirty="0" err="1"/>
              <a:t>doçentlik</a:t>
            </a:r>
            <a:r>
              <a:rPr lang="en-US" sz="2100" dirty="0"/>
              <a:t>, </a:t>
            </a:r>
            <a:r>
              <a:rPr lang="en-US" sz="2100" b="1" dirty="0" err="1"/>
              <a:t>TÜBİTAK</a:t>
            </a:r>
            <a:r>
              <a:rPr lang="en-US" sz="2100" b="1" dirty="0"/>
              <a:t> </a:t>
            </a:r>
            <a:r>
              <a:rPr lang="en-US" sz="2100" b="1" dirty="0" err="1"/>
              <a:t>projeleri</a:t>
            </a:r>
            <a:r>
              <a:rPr lang="en-US" sz="2100" dirty="0"/>
              <a:t> </a:t>
            </a:r>
            <a:r>
              <a:rPr lang="en-US" sz="2100" dirty="0" err="1"/>
              <a:t>ve</a:t>
            </a:r>
            <a:r>
              <a:rPr lang="en-US" sz="2100" dirty="0"/>
              <a:t> </a:t>
            </a:r>
            <a:r>
              <a:rPr lang="en-US" sz="2100" b="1" dirty="0" err="1"/>
              <a:t>akademik</a:t>
            </a:r>
            <a:r>
              <a:rPr lang="en-US" sz="2100" b="1" dirty="0"/>
              <a:t> </a:t>
            </a:r>
            <a:r>
              <a:rPr lang="en-US" sz="2100" b="1" dirty="0" err="1"/>
              <a:t>teşvik</a:t>
            </a:r>
            <a:r>
              <a:rPr lang="en-US" sz="2100" dirty="0"/>
              <a:t> </a:t>
            </a:r>
            <a:r>
              <a:rPr lang="en-US" sz="2100" dirty="0" err="1"/>
              <a:t>değerlendirmelerinde</a:t>
            </a:r>
            <a:r>
              <a:rPr lang="en-US" sz="2100" dirty="0"/>
              <a:t> SCI/SCI-E </a:t>
            </a:r>
            <a:r>
              <a:rPr lang="en-US" sz="2100" dirty="0" err="1"/>
              <a:t>dergiler</a:t>
            </a:r>
            <a:r>
              <a:rPr lang="en-US" sz="2100" dirty="0"/>
              <a:t> </a:t>
            </a:r>
            <a:r>
              <a:rPr lang="en-US" sz="2100" dirty="0" err="1"/>
              <a:t>büyük</a:t>
            </a:r>
            <a:r>
              <a:rPr lang="en-US" sz="2100" dirty="0"/>
              <a:t> </a:t>
            </a:r>
            <a:r>
              <a:rPr lang="en-US" sz="2100" dirty="0" err="1"/>
              <a:t>önem</a:t>
            </a:r>
            <a:r>
              <a:rPr lang="en-US" sz="2100" dirty="0"/>
              <a:t> </a:t>
            </a:r>
            <a:r>
              <a:rPr lang="en-US" sz="2100" dirty="0" err="1"/>
              <a:t>taşır</a:t>
            </a:r>
            <a:r>
              <a:rPr lang="en-US" sz="2100" dirty="0"/>
              <a:t>.</a:t>
            </a:r>
          </a:p>
          <a:p>
            <a:endParaRPr lang="en-US" dirty="0"/>
          </a:p>
        </p:txBody>
      </p:sp>
    </p:spTree>
    <p:extLst>
      <p:ext uri="{BB962C8B-B14F-4D97-AF65-F5344CB8AC3E}">
        <p14:creationId xmlns:p14="http://schemas.microsoft.com/office/powerpoint/2010/main" val="22859187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BDBC266E-377D-4A10-6A13-2D90437AE099}"/>
              </a:ext>
            </a:extLst>
          </p:cNvPr>
          <p:cNvPicPr>
            <a:picLocks noChangeAspect="1"/>
          </p:cNvPicPr>
          <p:nvPr/>
        </p:nvPicPr>
        <p:blipFill>
          <a:blip r:embed="rId2"/>
          <a:stretch>
            <a:fillRect/>
          </a:stretch>
        </p:blipFill>
        <p:spPr>
          <a:xfrm>
            <a:off x="0" y="2111274"/>
            <a:ext cx="9144000" cy="2635452"/>
          </a:xfrm>
          <a:prstGeom prst="rect">
            <a:avLst/>
          </a:prstGeom>
        </p:spPr>
      </p:pic>
    </p:spTree>
    <p:extLst>
      <p:ext uri="{BB962C8B-B14F-4D97-AF65-F5344CB8AC3E}">
        <p14:creationId xmlns:p14="http://schemas.microsoft.com/office/powerpoint/2010/main" val="101309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yagram 5">
            <a:extLst>
              <a:ext uri="{FF2B5EF4-FFF2-40B4-BE49-F238E27FC236}">
                <a16:creationId xmlns:a16="http://schemas.microsoft.com/office/drawing/2014/main" id="{72BA0C1D-2A59-7497-73C1-59C0528D9B75}"/>
              </a:ext>
            </a:extLst>
          </p:cNvPr>
          <p:cNvGraphicFramePr/>
          <p:nvPr>
            <p:extLst>
              <p:ext uri="{D42A27DB-BD31-4B8C-83A1-F6EECF244321}">
                <p14:modId xmlns:p14="http://schemas.microsoft.com/office/powerpoint/2010/main" val="2492963674"/>
              </p:ext>
            </p:extLst>
          </p:nvPr>
        </p:nvGraphicFramePr>
        <p:xfrm>
          <a:off x="947057" y="624492"/>
          <a:ext cx="7263882" cy="56176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27586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E6419B-8D36-0F15-9D6E-86E341880D9E}"/>
              </a:ext>
            </a:extLst>
          </p:cNvPr>
          <p:cNvSpPr>
            <a:spLocks noGrp="1"/>
          </p:cNvSpPr>
          <p:nvPr>
            <p:ph idx="1"/>
          </p:nvPr>
        </p:nvSpPr>
        <p:spPr>
          <a:xfrm>
            <a:off x="237782" y="168497"/>
            <a:ext cx="8779403" cy="3562522"/>
          </a:xfrm>
        </p:spPr>
        <p:txBody>
          <a:bodyPr/>
          <a:lstStyle/>
          <a:p>
            <a:r>
              <a:rPr lang="en-US" dirty="0" err="1"/>
              <a:t>İlgilendiğiniz</a:t>
            </a:r>
            <a:r>
              <a:rPr lang="en-US" dirty="0"/>
              <a:t> </a:t>
            </a:r>
            <a:r>
              <a:rPr lang="en-US" dirty="0" err="1"/>
              <a:t>kaynakların</a:t>
            </a:r>
            <a:r>
              <a:rPr lang="en-US" dirty="0"/>
              <a:t> </a:t>
            </a:r>
            <a:r>
              <a:rPr lang="en-US" dirty="0" err="1"/>
              <a:t>referanslarını</a:t>
            </a:r>
            <a:r>
              <a:rPr lang="en-US" dirty="0"/>
              <a:t> </a:t>
            </a:r>
            <a:r>
              <a:rPr lang="en-US" dirty="0" err="1"/>
              <a:t>gözden</a:t>
            </a:r>
            <a:r>
              <a:rPr lang="en-US" dirty="0"/>
              <a:t> </a:t>
            </a:r>
            <a:r>
              <a:rPr lang="en-US" dirty="0" err="1"/>
              <a:t>geçirerek</a:t>
            </a:r>
            <a:r>
              <a:rPr lang="en-US" dirty="0"/>
              <a:t>, </a:t>
            </a:r>
            <a:r>
              <a:rPr lang="en-US" dirty="0" err="1"/>
              <a:t>ilgili</a:t>
            </a:r>
            <a:r>
              <a:rPr lang="en-US" dirty="0"/>
              <a:t> </a:t>
            </a:r>
            <a:r>
              <a:rPr lang="en-US" dirty="0" err="1"/>
              <a:t>başka</a:t>
            </a:r>
            <a:r>
              <a:rPr lang="en-US" dirty="0"/>
              <a:t> </a:t>
            </a:r>
            <a:r>
              <a:rPr lang="en-US" dirty="0" err="1"/>
              <a:t>çalışmalara</a:t>
            </a:r>
            <a:r>
              <a:rPr lang="en-US" dirty="0"/>
              <a:t> </a:t>
            </a:r>
            <a:r>
              <a:rPr lang="en-US" dirty="0" err="1"/>
              <a:t>ulaşabilirsiniz</a:t>
            </a:r>
            <a:r>
              <a:rPr lang="en-US" dirty="0"/>
              <a:t>. </a:t>
            </a:r>
            <a:endParaRPr lang="tr-TR" dirty="0"/>
          </a:p>
          <a:p>
            <a:r>
              <a:rPr lang="en-US" dirty="0"/>
              <a:t>Bu, </a:t>
            </a:r>
            <a:r>
              <a:rPr lang="en-US" dirty="0" err="1"/>
              <a:t>daha</a:t>
            </a:r>
            <a:r>
              <a:rPr lang="en-US" dirty="0"/>
              <a:t> </a:t>
            </a:r>
            <a:r>
              <a:rPr lang="en-US" dirty="0" err="1"/>
              <a:t>fazla</a:t>
            </a:r>
            <a:r>
              <a:rPr lang="en-US" dirty="0"/>
              <a:t> </a:t>
            </a:r>
            <a:r>
              <a:rPr lang="en-US" dirty="0" err="1"/>
              <a:t>kaynağa</a:t>
            </a:r>
            <a:r>
              <a:rPr lang="en-US" dirty="0"/>
              <a:t> </a:t>
            </a:r>
            <a:r>
              <a:rPr lang="en-US" dirty="0" err="1"/>
              <a:t>ulaşmanızı</a:t>
            </a:r>
            <a:r>
              <a:rPr lang="en-US" dirty="0"/>
              <a:t> </a:t>
            </a:r>
            <a:r>
              <a:rPr lang="en-US" dirty="0" err="1"/>
              <a:t>ve</a:t>
            </a:r>
            <a:r>
              <a:rPr lang="en-US" dirty="0"/>
              <a:t> </a:t>
            </a:r>
            <a:r>
              <a:rPr lang="en-US" dirty="0" err="1"/>
              <a:t>araştırmanızı</a:t>
            </a:r>
            <a:r>
              <a:rPr lang="en-US" dirty="0"/>
              <a:t> </a:t>
            </a:r>
            <a:r>
              <a:rPr lang="en-US" dirty="0" err="1"/>
              <a:t>daha</a:t>
            </a:r>
            <a:r>
              <a:rPr lang="en-US" dirty="0"/>
              <a:t> da </a:t>
            </a:r>
            <a:r>
              <a:rPr lang="en-US" dirty="0" err="1"/>
              <a:t>genişletmenizi</a:t>
            </a:r>
            <a:r>
              <a:rPr lang="en-US" dirty="0"/>
              <a:t> </a:t>
            </a:r>
            <a:r>
              <a:rPr lang="en-US" dirty="0" err="1"/>
              <a:t>sağlar</a:t>
            </a:r>
            <a:r>
              <a:rPr lang="en-US" dirty="0"/>
              <a:t>. </a:t>
            </a:r>
            <a:r>
              <a:rPr lang="en-US" dirty="0" err="1"/>
              <a:t>Referansları</a:t>
            </a:r>
            <a:r>
              <a:rPr lang="en-US" dirty="0"/>
              <a:t> </a:t>
            </a:r>
            <a:r>
              <a:rPr lang="en-US" dirty="0" err="1"/>
              <a:t>kontrol</a:t>
            </a:r>
            <a:r>
              <a:rPr lang="en-US" dirty="0"/>
              <a:t> </a:t>
            </a:r>
            <a:r>
              <a:rPr lang="en-US" dirty="0" err="1"/>
              <a:t>etmek</a:t>
            </a:r>
            <a:r>
              <a:rPr lang="en-US" dirty="0"/>
              <a:t>, size </a:t>
            </a:r>
            <a:r>
              <a:rPr lang="en-US" dirty="0" err="1"/>
              <a:t>konuyla</a:t>
            </a:r>
            <a:r>
              <a:rPr lang="en-US" dirty="0"/>
              <a:t> </a:t>
            </a:r>
            <a:r>
              <a:rPr lang="en-US" dirty="0" err="1"/>
              <a:t>ilgili</a:t>
            </a:r>
            <a:r>
              <a:rPr lang="en-US" dirty="0"/>
              <a:t> </a:t>
            </a:r>
            <a:r>
              <a:rPr lang="en-US" dirty="0" err="1"/>
              <a:t>daha</a:t>
            </a:r>
            <a:r>
              <a:rPr lang="en-US" dirty="0"/>
              <a:t> </a:t>
            </a:r>
            <a:r>
              <a:rPr lang="en-US" dirty="0" err="1"/>
              <a:t>kapsamlı</a:t>
            </a:r>
            <a:r>
              <a:rPr lang="en-US" dirty="0"/>
              <a:t> </a:t>
            </a:r>
            <a:r>
              <a:rPr lang="en-US" dirty="0" err="1"/>
              <a:t>bir</a:t>
            </a:r>
            <a:r>
              <a:rPr lang="en-US" dirty="0"/>
              <a:t> </a:t>
            </a:r>
            <a:r>
              <a:rPr lang="en-US" dirty="0" err="1"/>
              <a:t>literatürü</a:t>
            </a:r>
            <a:r>
              <a:rPr lang="en-US" dirty="0"/>
              <a:t> </a:t>
            </a:r>
            <a:r>
              <a:rPr lang="en-US" dirty="0" err="1"/>
              <a:t>keşfetme</a:t>
            </a:r>
            <a:r>
              <a:rPr lang="en-US" dirty="0"/>
              <a:t> </a:t>
            </a:r>
            <a:r>
              <a:rPr lang="en-US" dirty="0" err="1"/>
              <a:t>imkânı</a:t>
            </a:r>
            <a:r>
              <a:rPr lang="en-US" dirty="0"/>
              <a:t> </a:t>
            </a:r>
            <a:r>
              <a:rPr lang="en-US" dirty="0" err="1"/>
              <a:t>sunar</a:t>
            </a:r>
            <a:r>
              <a:rPr lang="en-US" dirty="0"/>
              <a:t>.</a:t>
            </a:r>
            <a:endParaRPr lang="tr-TR" dirty="0"/>
          </a:p>
          <a:p>
            <a:endParaRPr lang="en-US" dirty="0"/>
          </a:p>
        </p:txBody>
      </p:sp>
      <p:graphicFrame>
        <p:nvGraphicFramePr>
          <p:cNvPr id="6" name="Diagram 5">
            <a:extLst>
              <a:ext uri="{FF2B5EF4-FFF2-40B4-BE49-F238E27FC236}">
                <a16:creationId xmlns:a16="http://schemas.microsoft.com/office/drawing/2014/main" id="{99F248B1-DD66-1861-C1F5-20308539DA35}"/>
              </a:ext>
            </a:extLst>
          </p:cNvPr>
          <p:cNvGraphicFramePr/>
          <p:nvPr>
            <p:extLst>
              <p:ext uri="{D42A27DB-BD31-4B8C-83A1-F6EECF244321}">
                <p14:modId xmlns:p14="http://schemas.microsoft.com/office/powerpoint/2010/main" val="1287895305"/>
              </p:ext>
            </p:extLst>
          </p:nvPr>
        </p:nvGraphicFramePr>
        <p:xfrm>
          <a:off x="303688" y="1477340"/>
          <a:ext cx="5269480" cy="50425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a:extLst>
              <a:ext uri="{FF2B5EF4-FFF2-40B4-BE49-F238E27FC236}">
                <a16:creationId xmlns:a16="http://schemas.microsoft.com/office/drawing/2014/main" id="{97C8C063-3A63-BF6A-81E2-C8468ADA9972}"/>
              </a:ext>
            </a:extLst>
          </p:cNvPr>
          <p:cNvPicPr>
            <a:picLocks noChangeAspect="1"/>
          </p:cNvPicPr>
          <p:nvPr/>
        </p:nvPicPr>
        <p:blipFill>
          <a:blip r:embed="rId7"/>
          <a:stretch>
            <a:fillRect/>
          </a:stretch>
        </p:blipFill>
        <p:spPr>
          <a:xfrm>
            <a:off x="4739031" y="1949758"/>
            <a:ext cx="4167187" cy="1666875"/>
          </a:xfrm>
          <a:prstGeom prst="rect">
            <a:avLst/>
          </a:prstGeom>
        </p:spPr>
      </p:pic>
    </p:spTree>
    <p:extLst>
      <p:ext uri="{BB962C8B-B14F-4D97-AF65-F5344CB8AC3E}">
        <p14:creationId xmlns:p14="http://schemas.microsoft.com/office/powerpoint/2010/main" val="20989224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F3235E4-8EC6-CC61-9767-BE9026A86A4D}"/>
              </a:ext>
            </a:extLst>
          </p:cNvPr>
          <p:cNvPicPr>
            <a:picLocks noChangeAspect="1"/>
          </p:cNvPicPr>
          <p:nvPr/>
        </p:nvPicPr>
        <p:blipFill>
          <a:blip r:embed="rId2"/>
          <a:stretch>
            <a:fillRect/>
          </a:stretch>
        </p:blipFill>
        <p:spPr>
          <a:xfrm>
            <a:off x="0" y="1035925"/>
            <a:ext cx="9144000" cy="4786150"/>
          </a:xfrm>
          <a:prstGeom prst="rect">
            <a:avLst/>
          </a:prstGeom>
        </p:spPr>
      </p:pic>
    </p:spTree>
    <p:extLst>
      <p:ext uri="{BB962C8B-B14F-4D97-AF65-F5344CB8AC3E}">
        <p14:creationId xmlns:p14="http://schemas.microsoft.com/office/powerpoint/2010/main" val="14162485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390C1-6A04-8B64-B2EA-41D6931CF2D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76A7F9C-9325-496F-6FF7-A644276B75B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A1D4F45-AD0E-1E44-AAE2-09674921FBC5}"/>
              </a:ext>
            </a:extLst>
          </p:cNvPr>
          <p:cNvPicPr>
            <a:picLocks noChangeAspect="1"/>
          </p:cNvPicPr>
          <p:nvPr/>
        </p:nvPicPr>
        <p:blipFill>
          <a:blip r:embed="rId2"/>
          <a:stretch>
            <a:fillRect/>
          </a:stretch>
        </p:blipFill>
        <p:spPr>
          <a:xfrm>
            <a:off x="236846" y="0"/>
            <a:ext cx="8670307" cy="6858000"/>
          </a:xfrm>
          <a:prstGeom prst="rect">
            <a:avLst/>
          </a:prstGeom>
        </p:spPr>
      </p:pic>
    </p:spTree>
    <p:extLst>
      <p:ext uri="{BB962C8B-B14F-4D97-AF65-F5344CB8AC3E}">
        <p14:creationId xmlns:p14="http://schemas.microsoft.com/office/powerpoint/2010/main" val="23815605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C0B30F-A433-59A0-2F73-DED9B69710F2}"/>
              </a:ext>
            </a:extLst>
          </p:cNvPr>
          <p:cNvPicPr>
            <a:picLocks noChangeAspect="1"/>
          </p:cNvPicPr>
          <p:nvPr/>
        </p:nvPicPr>
        <p:blipFill>
          <a:blip r:embed="rId2"/>
          <a:stretch>
            <a:fillRect/>
          </a:stretch>
        </p:blipFill>
        <p:spPr>
          <a:xfrm>
            <a:off x="0" y="648467"/>
            <a:ext cx="9144000" cy="5561065"/>
          </a:xfrm>
          <a:prstGeom prst="rect">
            <a:avLst/>
          </a:prstGeom>
        </p:spPr>
      </p:pic>
    </p:spTree>
    <p:extLst>
      <p:ext uri="{BB962C8B-B14F-4D97-AF65-F5344CB8AC3E}">
        <p14:creationId xmlns:p14="http://schemas.microsoft.com/office/powerpoint/2010/main" val="30663989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81F8E-FFE0-D92C-2355-59054A50319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3D3F265-5BA1-2BD9-395A-48C5FDC4903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D667416-7D62-1341-F4F6-43DE37B3B5B9}"/>
              </a:ext>
            </a:extLst>
          </p:cNvPr>
          <p:cNvPicPr>
            <a:picLocks noChangeAspect="1"/>
          </p:cNvPicPr>
          <p:nvPr/>
        </p:nvPicPr>
        <p:blipFill>
          <a:blip r:embed="rId2"/>
          <a:stretch>
            <a:fillRect/>
          </a:stretch>
        </p:blipFill>
        <p:spPr>
          <a:xfrm>
            <a:off x="0" y="124146"/>
            <a:ext cx="9144000" cy="6609707"/>
          </a:xfrm>
          <a:prstGeom prst="rect">
            <a:avLst/>
          </a:prstGeom>
        </p:spPr>
      </p:pic>
    </p:spTree>
    <p:extLst>
      <p:ext uri="{BB962C8B-B14F-4D97-AF65-F5344CB8AC3E}">
        <p14:creationId xmlns:p14="http://schemas.microsoft.com/office/powerpoint/2010/main" val="2944097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D047070-202F-0380-17E6-5DB2FC7CE9CA}"/>
              </a:ext>
            </a:extLst>
          </p:cNvPr>
          <p:cNvSpPr>
            <a:spLocks noGrp="1"/>
          </p:cNvSpPr>
          <p:nvPr>
            <p:ph type="title"/>
          </p:nvPr>
        </p:nvSpPr>
        <p:spPr>
          <a:xfrm>
            <a:off x="1603122" y="612649"/>
            <a:ext cx="5937755" cy="1188720"/>
          </a:xfrm>
        </p:spPr>
        <p:txBody>
          <a:bodyPr/>
          <a:lstStyle/>
          <a:p>
            <a:r>
              <a:rPr lang="tr-TR" dirty="0"/>
              <a:t>Proxy </a:t>
            </a:r>
            <a:endParaRPr lang="en-US" dirty="0"/>
          </a:p>
        </p:txBody>
      </p:sp>
      <p:sp>
        <p:nvSpPr>
          <p:cNvPr id="3" name="İçerik Yer Tutucusu 2">
            <a:extLst>
              <a:ext uri="{FF2B5EF4-FFF2-40B4-BE49-F238E27FC236}">
                <a16:creationId xmlns:a16="http://schemas.microsoft.com/office/drawing/2014/main" id="{0526CB4D-3FBD-E811-16E6-4745DE464A4C}"/>
              </a:ext>
            </a:extLst>
          </p:cNvPr>
          <p:cNvSpPr>
            <a:spLocks noGrp="1"/>
          </p:cNvSpPr>
          <p:nvPr>
            <p:ph idx="1"/>
          </p:nvPr>
        </p:nvSpPr>
        <p:spPr/>
        <p:txBody>
          <a:bodyPr/>
          <a:lstStyle/>
          <a:p>
            <a:endParaRPr lang="en-US"/>
          </a:p>
        </p:txBody>
      </p:sp>
      <p:pic>
        <p:nvPicPr>
          <p:cNvPr id="5" name="Resim 4">
            <a:extLst>
              <a:ext uri="{FF2B5EF4-FFF2-40B4-BE49-F238E27FC236}">
                <a16:creationId xmlns:a16="http://schemas.microsoft.com/office/drawing/2014/main" id="{A58FFFAB-87D9-88C1-D426-B4C40EF87070}"/>
              </a:ext>
            </a:extLst>
          </p:cNvPr>
          <p:cNvPicPr>
            <a:picLocks noChangeAspect="1"/>
          </p:cNvPicPr>
          <p:nvPr/>
        </p:nvPicPr>
        <p:blipFill>
          <a:blip r:embed="rId2"/>
          <a:stretch>
            <a:fillRect/>
          </a:stretch>
        </p:blipFill>
        <p:spPr>
          <a:xfrm>
            <a:off x="0" y="2153412"/>
            <a:ext cx="9144000" cy="4411465"/>
          </a:xfrm>
          <a:prstGeom prst="rect">
            <a:avLst/>
          </a:prstGeom>
        </p:spPr>
      </p:pic>
    </p:spTree>
    <p:extLst>
      <p:ext uri="{BB962C8B-B14F-4D97-AF65-F5344CB8AC3E}">
        <p14:creationId xmlns:p14="http://schemas.microsoft.com/office/powerpoint/2010/main" val="34014758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426BD-5151-73F6-E35C-276A64F303F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30DED3F-0BB6-2CBE-DE0D-0A4558AA047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3889AF9-8C67-A9C4-0093-6EA0A84FB5E9}"/>
              </a:ext>
            </a:extLst>
          </p:cNvPr>
          <p:cNvPicPr>
            <a:picLocks noChangeAspect="1"/>
          </p:cNvPicPr>
          <p:nvPr/>
        </p:nvPicPr>
        <p:blipFill>
          <a:blip r:embed="rId2"/>
          <a:stretch>
            <a:fillRect/>
          </a:stretch>
        </p:blipFill>
        <p:spPr>
          <a:xfrm>
            <a:off x="0" y="140472"/>
            <a:ext cx="9144000" cy="6577056"/>
          </a:xfrm>
          <a:prstGeom prst="rect">
            <a:avLst/>
          </a:prstGeom>
        </p:spPr>
      </p:pic>
    </p:spTree>
    <p:extLst>
      <p:ext uri="{BB962C8B-B14F-4D97-AF65-F5344CB8AC3E}">
        <p14:creationId xmlns:p14="http://schemas.microsoft.com/office/powerpoint/2010/main" val="30705291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yagram 5">
            <a:extLst>
              <a:ext uri="{FF2B5EF4-FFF2-40B4-BE49-F238E27FC236}">
                <a16:creationId xmlns:a16="http://schemas.microsoft.com/office/drawing/2014/main" id="{5FB48610-5812-3867-A7DB-B66AF056D3C0}"/>
              </a:ext>
            </a:extLst>
          </p:cNvPr>
          <p:cNvGraphicFramePr/>
          <p:nvPr>
            <p:extLst>
              <p:ext uri="{D42A27DB-BD31-4B8C-83A1-F6EECF244321}">
                <p14:modId xmlns:p14="http://schemas.microsoft.com/office/powerpoint/2010/main" val="1463432581"/>
              </p:ext>
            </p:extLst>
          </p:nvPr>
        </p:nvGraphicFramePr>
        <p:xfrm>
          <a:off x="-1772817" y="2178611"/>
          <a:ext cx="7921690" cy="34477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Diyagram 8">
            <a:extLst>
              <a:ext uri="{FF2B5EF4-FFF2-40B4-BE49-F238E27FC236}">
                <a16:creationId xmlns:a16="http://schemas.microsoft.com/office/drawing/2014/main" id="{59510AA5-0740-E266-CD5B-4BB43E8B36B0}"/>
              </a:ext>
            </a:extLst>
          </p:cNvPr>
          <p:cNvGraphicFramePr/>
          <p:nvPr>
            <p:extLst>
              <p:ext uri="{D42A27DB-BD31-4B8C-83A1-F6EECF244321}">
                <p14:modId xmlns:p14="http://schemas.microsoft.com/office/powerpoint/2010/main" val="1147171381"/>
              </p:ext>
            </p:extLst>
          </p:nvPr>
        </p:nvGraphicFramePr>
        <p:xfrm>
          <a:off x="2845837" y="163286"/>
          <a:ext cx="7716416" cy="361561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1753867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6824BB0-EB79-462D-2820-F166BA17EB20}"/>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C83FCEBD-01C6-83AE-E2FD-81E93600984E}"/>
              </a:ext>
            </a:extLst>
          </p:cNvPr>
          <p:cNvSpPr>
            <a:spLocks noGrp="1"/>
          </p:cNvSpPr>
          <p:nvPr>
            <p:ph idx="1"/>
          </p:nvPr>
        </p:nvSpPr>
        <p:spPr/>
        <p:txBody>
          <a:bodyPr/>
          <a:lstStyle/>
          <a:p>
            <a:endParaRPr lang="en-US"/>
          </a:p>
        </p:txBody>
      </p:sp>
      <p:pic>
        <p:nvPicPr>
          <p:cNvPr id="5" name="Resim 4">
            <a:extLst>
              <a:ext uri="{FF2B5EF4-FFF2-40B4-BE49-F238E27FC236}">
                <a16:creationId xmlns:a16="http://schemas.microsoft.com/office/drawing/2014/main" id="{0D9AD2C5-E576-7FA7-9FEA-63FA7668C36D}"/>
              </a:ext>
            </a:extLst>
          </p:cNvPr>
          <p:cNvPicPr>
            <a:picLocks noChangeAspect="1"/>
          </p:cNvPicPr>
          <p:nvPr/>
        </p:nvPicPr>
        <p:blipFill>
          <a:blip r:embed="rId2"/>
          <a:stretch>
            <a:fillRect/>
          </a:stretch>
        </p:blipFill>
        <p:spPr>
          <a:xfrm>
            <a:off x="0" y="1001571"/>
            <a:ext cx="9144000" cy="4854857"/>
          </a:xfrm>
          <a:prstGeom prst="rect">
            <a:avLst/>
          </a:prstGeom>
        </p:spPr>
      </p:pic>
    </p:spTree>
    <p:extLst>
      <p:ext uri="{BB962C8B-B14F-4D97-AF65-F5344CB8AC3E}">
        <p14:creationId xmlns:p14="http://schemas.microsoft.com/office/powerpoint/2010/main" val="28897640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EB3F147-49B7-68EA-8052-8B75863ED2B9}"/>
              </a:ext>
            </a:extLst>
          </p:cNvPr>
          <p:cNvSpPr>
            <a:spLocks noGrp="1"/>
          </p:cNvSpPr>
          <p:nvPr>
            <p:ph type="title"/>
          </p:nvPr>
        </p:nvSpPr>
        <p:spPr/>
        <p:txBody>
          <a:bodyPr/>
          <a:lstStyle/>
          <a:p>
            <a:endParaRPr lang="en-US"/>
          </a:p>
        </p:txBody>
      </p:sp>
      <p:sp>
        <p:nvSpPr>
          <p:cNvPr id="3" name="İçerik Yer Tutucusu 2">
            <a:extLst>
              <a:ext uri="{FF2B5EF4-FFF2-40B4-BE49-F238E27FC236}">
                <a16:creationId xmlns:a16="http://schemas.microsoft.com/office/drawing/2014/main" id="{CA060E43-8632-FA19-728A-549BDB560819}"/>
              </a:ext>
            </a:extLst>
          </p:cNvPr>
          <p:cNvSpPr>
            <a:spLocks noGrp="1"/>
          </p:cNvSpPr>
          <p:nvPr>
            <p:ph idx="1"/>
          </p:nvPr>
        </p:nvSpPr>
        <p:spPr/>
        <p:txBody>
          <a:bodyPr/>
          <a:lstStyle/>
          <a:p>
            <a:endParaRPr lang="en-US"/>
          </a:p>
        </p:txBody>
      </p:sp>
      <p:pic>
        <p:nvPicPr>
          <p:cNvPr id="5" name="Resim 4">
            <a:extLst>
              <a:ext uri="{FF2B5EF4-FFF2-40B4-BE49-F238E27FC236}">
                <a16:creationId xmlns:a16="http://schemas.microsoft.com/office/drawing/2014/main" id="{5FBB2073-2E2B-09A8-78EF-2A9364767661}"/>
              </a:ext>
            </a:extLst>
          </p:cNvPr>
          <p:cNvPicPr>
            <a:picLocks noChangeAspect="1"/>
          </p:cNvPicPr>
          <p:nvPr/>
        </p:nvPicPr>
        <p:blipFill>
          <a:blip r:embed="rId2"/>
          <a:stretch>
            <a:fillRect/>
          </a:stretch>
        </p:blipFill>
        <p:spPr>
          <a:xfrm>
            <a:off x="0" y="985262"/>
            <a:ext cx="9144000" cy="4887475"/>
          </a:xfrm>
          <a:prstGeom prst="rect">
            <a:avLst/>
          </a:prstGeom>
        </p:spPr>
      </p:pic>
    </p:spTree>
    <p:extLst>
      <p:ext uri="{BB962C8B-B14F-4D97-AF65-F5344CB8AC3E}">
        <p14:creationId xmlns:p14="http://schemas.microsoft.com/office/powerpoint/2010/main" val="32055702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yagram 7">
            <a:extLst>
              <a:ext uri="{FF2B5EF4-FFF2-40B4-BE49-F238E27FC236}">
                <a16:creationId xmlns:a16="http://schemas.microsoft.com/office/drawing/2014/main" id="{14D99F17-9170-B9B0-2171-1B0FB7DF2D05}"/>
              </a:ext>
            </a:extLst>
          </p:cNvPr>
          <p:cNvGraphicFramePr/>
          <p:nvPr>
            <p:extLst>
              <p:ext uri="{D42A27DB-BD31-4B8C-83A1-F6EECF244321}">
                <p14:modId xmlns:p14="http://schemas.microsoft.com/office/powerpoint/2010/main" val="402368186"/>
              </p:ext>
            </p:extLst>
          </p:nvPr>
        </p:nvGraphicFramePr>
        <p:xfrm>
          <a:off x="375557" y="208108"/>
          <a:ext cx="8287916" cy="18352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Metin kutusu 6">
            <a:extLst>
              <a:ext uri="{FF2B5EF4-FFF2-40B4-BE49-F238E27FC236}">
                <a16:creationId xmlns:a16="http://schemas.microsoft.com/office/drawing/2014/main" id="{B2011A6F-42DC-4C9C-0170-E6A2A185327E}"/>
              </a:ext>
            </a:extLst>
          </p:cNvPr>
          <p:cNvSpPr txBox="1"/>
          <p:nvPr/>
        </p:nvSpPr>
        <p:spPr>
          <a:xfrm>
            <a:off x="257758" y="2043404"/>
            <a:ext cx="8628484" cy="4708981"/>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just"/>
            <a:r>
              <a:rPr lang="en-US" sz="2000" b="0" i="0" u="none" strike="noStrike" baseline="0" dirty="0" err="1">
                <a:solidFill>
                  <a:srgbClr val="000000"/>
                </a:solidFill>
                <a:latin typeface="Minion Pro"/>
              </a:rPr>
              <a:t>daha</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önce</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pek</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üzerinde</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çalışılmamış</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veya</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sınırlı</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sayıda</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çalışmanın</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yapıldığı</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bir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konuyu</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ele</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almalıdır</a:t>
            </a:r>
            <a:r>
              <a:rPr lang="en-US" sz="2000" b="0" i="0" u="none" strike="noStrike" baseline="0" dirty="0">
                <a:solidFill>
                  <a:srgbClr val="000000"/>
                </a:solidFill>
                <a:latin typeface="Minion Pro"/>
              </a:rPr>
              <a:t>. Yeni </a:t>
            </a:r>
            <a:r>
              <a:rPr lang="en-US" sz="2000" b="0" i="0" u="none" strike="noStrike" baseline="0" dirty="0" err="1">
                <a:solidFill>
                  <a:srgbClr val="000000"/>
                </a:solidFill>
                <a:latin typeface="Minion Pro"/>
              </a:rPr>
              <a:t>bir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konu</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veya</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alan</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üzerinde</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yapılan</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çalışmalar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bilgiye</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ve</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anlayışa</a:t>
            </a:r>
            <a:r>
              <a:rPr lang="en-US" sz="2000" b="0" i="0" u="none" strike="noStrike" baseline="0" dirty="0">
                <a:solidFill>
                  <a:srgbClr val="000000"/>
                </a:solidFill>
                <a:latin typeface="Minion Pro"/>
              </a:rPr>
              <a:t> yeni </a:t>
            </a:r>
            <a:r>
              <a:rPr lang="en-US" sz="2000" b="0" i="0" u="none" strike="noStrike" baseline="0" dirty="0" err="1">
                <a:solidFill>
                  <a:srgbClr val="000000"/>
                </a:solidFill>
                <a:latin typeface="Minion Pro"/>
              </a:rPr>
              <a:t>bir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katkı</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sağlayabilir</a:t>
            </a:r>
            <a:r>
              <a:rPr lang="en-US" sz="2000" b="0" i="0" u="none" strike="noStrike" baseline="0" dirty="0">
                <a:solidFill>
                  <a:srgbClr val="000000"/>
                </a:solidFill>
                <a:latin typeface="Minion Pro"/>
              </a:rPr>
              <a:t>.</a:t>
            </a:r>
          </a:p>
          <a:p>
            <a:pPr algn="just"/>
            <a:r>
              <a:rPr lang="en-US" sz="2000" b="0" i="0" u="none" strike="noStrike" baseline="0" dirty="0" err="1">
                <a:solidFill>
                  <a:srgbClr val="000000"/>
                </a:solidFill>
                <a:latin typeface="Minion Pro"/>
              </a:rPr>
              <a:t>mevcut</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yöntemlerden</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farklı</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bir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yaklaşım</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veya</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tamamen</a:t>
            </a:r>
            <a:r>
              <a:rPr lang="en-US" sz="2000" b="0" i="0" u="none" strike="noStrike" baseline="0" dirty="0">
                <a:solidFill>
                  <a:srgbClr val="000000"/>
                </a:solidFill>
                <a:latin typeface="Minion Pro"/>
              </a:rPr>
              <a:t> yeni </a:t>
            </a:r>
            <a:r>
              <a:rPr lang="en-US" sz="2000" b="0" i="0" u="none" strike="noStrike" baseline="0" dirty="0" err="1">
                <a:solidFill>
                  <a:srgbClr val="000000"/>
                </a:solidFill>
                <a:latin typeface="Minion Pro"/>
              </a:rPr>
              <a:t>bir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yöntem</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kullanıyorsa</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bu</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daha</a:t>
            </a:r>
            <a:r>
              <a:rPr lang="en-US" sz="2000" b="0" i="0" u="none" strike="noStrike" baseline="0" dirty="0">
                <a:solidFill>
                  <a:srgbClr val="000000"/>
                </a:solidFill>
                <a:latin typeface="Minion Pro"/>
              </a:rPr>
              <a:t> iyi </a:t>
            </a:r>
            <a:r>
              <a:rPr lang="en-US" sz="2000" b="0" i="0" u="none" strike="noStrike" baseline="0" dirty="0" err="1">
                <a:solidFill>
                  <a:srgbClr val="000000"/>
                </a:solidFill>
                <a:latin typeface="Minion Pro"/>
              </a:rPr>
              <a:t>sonuçlar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elde</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etmeyi</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veya</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belirli</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bir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sorunu</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çözmeyi</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sağlayabilir</a:t>
            </a:r>
            <a:r>
              <a:rPr lang="en-US" sz="2000" b="0" i="0" u="none" strike="noStrike" baseline="0" dirty="0">
                <a:solidFill>
                  <a:srgbClr val="000000"/>
                </a:solidFill>
                <a:latin typeface="Minion Pro"/>
              </a:rPr>
              <a:t>.</a:t>
            </a:r>
          </a:p>
          <a:p>
            <a:pPr algn="just"/>
            <a:r>
              <a:rPr lang="en-US" sz="2000" b="0" i="0" u="none" strike="noStrike" baseline="0" dirty="0" err="1">
                <a:solidFill>
                  <a:srgbClr val="000000"/>
                </a:solidFill>
                <a:latin typeface="Minion Pro"/>
              </a:rPr>
              <a:t>mevcut</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bilgiye</a:t>
            </a:r>
            <a:r>
              <a:rPr lang="en-US" sz="2000" b="0" i="0" u="none" strike="noStrike" baseline="0" dirty="0">
                <a:solidFill>
                  <a:srgbClr val="000000"/>
                </a:solidFill>
                <a:latin typeface="Minion Pro"/>
              </a:rPr>
              <a:t> yeni </a:t>
            </a:r>
            <a:r>
              <a:rPr lang="en-US" sz="2000" b="0" i="0" u="none" strike="noStrike" baseline="0" dirty="0" err="1">
                <a:solidFill>
                  <a:srgbClr val="000000"/>
                </a:solidFill>
                <a:latin typeface="Minion Pro"/>
              </a:rPr>
              <a:t>bulgular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keşifler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veya</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kanıtlar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sunmalıdır</a:t>
            </a:r>
            <a:r>
              <a:rPr lang="en-US" sz="2000" b="0" i="0" u="none" strike="noStrike" baseline="0" dirty="0">
                <a:solidFill>
                  <a:srgbClr val="000000"/>
                </a:solidFill>
                <a:latin typeface="Minion Pro"/>
              </a:rPr>
              <a:t>. </a:t>
            </a:r>
            <a:endParaRPr lang="tr-TR" sz="2000" b="0" i="0" u="none" strike="noStrike" baseline="0" dirty="0">
              <a:solidFill>
                <a:srgbClr val="000000"/>
              </a:solidFill>
              <a:latin typeface="Minion Pro"/>
            </a:endParaRPr>
          </a:p>
          <a:p>
            <a:pPr algn="just"/>
            <a:r>
              <a:rPr lang="en-US" sz="2000" b="0" i="0" u="none" strike="noStrike" baseline="0" dirty="0">
                <a:solidFill>
                  <a:srgbClr val="000000"/>
                </a:solidFill>
                <a:latin typeface="Minion Pro"/>
              </a:rPr>
              <a:t>Yeni </a:t>
            </a:r>
            <a:r>
              <a:rPr lang="en-US" sz="2000" b="0" i="0" u="none" strike="noStrike" baseline="0" dirty="0" err="1">
                <a:solidFill>
                  <a:srgbClr val="000000"/>
                </a:solidFill>
                <a:latin typeface="Minion Pro"/>
              </a:rPr>
              <a:t>bulgular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literatürdeki</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boşlukları</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doldurabilir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mevcut</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teorileri</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destekleyebilir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veya</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mevcut</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düşünceyi</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sorgulayabilir</a:t>
            </a:r>
            <a:r>
              <a:rPr lang="en-US" sz="2000" b="0" i="0" u="none" strike="noStrike" baseline="0" dirty="0">
                <a:solidFill>
                  <a:srgbClr val="000000"/>
                </a:solidFill>
                <a:latin typeface="Minion Pro"/>
              </a:rPr>
              <a:t>.</a:t>
            </a:r>
          </a:p>
          <a:p>
            <a:pPr algn="just"/>
            <a:r>
              <a:rPr lang="en-US" sz="2000" b="0" i="0" u="none" strike="noStrike" baseline="0" dirty="0">
                <a:solidFill>
                  <a:srgbClr val="000000"/>
                </a:solidFill>
                <a:latin typeface="Minion Pro"/>
              </a:rPr>
              <a:t>problem </a:t>
            </a:r>
            <a:r>
              <a:rPr lang="en-US" sz="2000" b="0" i="0" u="none" strike="noStrike" baseline="0" dirty="0" err="1">
                <a:solidFill>
                  <a:srgbClr val="000000"/>
                </a:solidFill>
                <a:latin typeface="Minion Pro"/>
              </a:rPr>
              <a:t>ile</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ilgili</a:t>
            </a:r>
            <a:r>
              <a:rPr lang="en-US" sz="2000" b="0" i="0" u="none" strike="noStrike" baseline="0" dirty="0">
                <a:solidFill>
                  <a:srgbClr val="000000"/>
                </a:solidFill>
                <a:latin typeface="Minion Pro"/>
              </a:rPr>
              <a:t> yeni </a:t>
            </a:r>
            <a:r>
              <a:rPr lang="en-US" sz="2000" b="0" i="0" u="none" strike="noStrike" baseline="0" dirty="0" err="1">
                <a:solidFill>
                  <a:srgbClr val="000000"/>
                </a:solidFill>
                <a:latin typeface="Minion Pro"/>
              </a:rPr>
              <a:t>bir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teorik</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çerçeve</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veya</a:t>
            </a:r>
            <a:r>
              <a:rPr lang="en-US" sz="2000" b="0" i="0" u="none" strike="noStrike" baseline="0" dirty="0">
                <a:solidFill>
                  <a:srgbClr val="000000"/>
                </a:solidFill>
                <a:latin typeface="Minion Pro"/>
              </a:rPr>
              <a:t> model </a:t>
            </a:r>
            <a:r>
              <a:rPr lang="en-US" sz="2000" b="0" i="0" u="none" strike="noStrike" baseline="0" dirty="0" err="1">
                <a:solidFill>
                  <a:srgbClr val="000000"/>
                </a:solidFill>
                <a:latin typeface="Minion Pro"/>
              </a:rPr>
              <a:t>sunmalıdır</a:t>
            </a:r>
            <a:r>
              <a:rPr lang="en-US" sz="2000" b="0" i="0" u="none" strike="noStrike" baseline="0" dirty="0">
                <a:solidFill>
                  <a:srgbClr val="000000"/>
                </a:solidFill>
                <a:latin typeface="Minion Pro"/>
              </a:rPr>
              <a:t>. Yeni </a:t>
            </a:r>
            <a:r>
              <a:rPr lang="en-US" sz="2000" b="0" i="0" u="none" strike="noStrike" baseline="0" dirty="0" err="1">
                <a:solidFill>
                  <a:srgbClr val="000000"/>
                </a:solidFill>
                <a:latin typeface="Minion Pro"/>
              </a:rPr>
              <a:t>bir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teorik</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çerçeve</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veya</a:t>
            </a:r>
            <a:r>
              <a:rPr lang="en-US" sz="2000" b="0" i="0" u="none" strike="noStrike" baseline="0" dirty="0">
                <a:solidFill>
                  <a:srgbClr val="000000"/>
                </a:solidFill>
                <a:latin typeface="Minion Pro"/>
              </a:rPr>
              <a:t> model, </a:t>
            </a:r>
            <a:r>
              <a:rPr lang="en-US" sz="2000" b="0" i="0" u="none" strike="noStrike" baseline="0" dirty="0" err="1">
                <a:solidFill>
                  <a:srgbClr val="000000"/>
                </a:solidFill>
                <a:latin typeface="Minion Pro"/>
              </a:rPr>
              <a:t>bir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fenomeni</a:t>
            </a:r>
            <a:r>
              <a:rPr lang="en-US" sz="900" b="0" i="0" u="none" strike="noStrike" baseline="0" dirty="0" err="1">
                <a:solidFill>
                  <a:srgbClr val="000000"/>
                </a:solidFill>
                <a:latin typeface="Minion Pro"/>
              </a:rPr>
              <a:t>4</a:t>
            </a:r>
            <a:r>
              <a:rPr lang="en-US" sz="900" b="0" i="0" u="none" strike="noStrike" baseline="0" dirty="0">
                <a:solidFill>
                  <a:srgbClr val="000000"/>
                </a:solidFill>
                <a:latin typeface="Minion Pro"/>
              </a:rPr>
              <a:t> </a:t>
            </a:r>
            <a:r>
              <a:rPr lang="en-US" sz="2000" b="0" i="0" u="none" strike="noStrike" baseline="0" dirty="0" err="1">
                <a:solidFill>
                  <a:srgbClr val="000000"/>
                </a:solidFill>
                <a:latin typeface="Minion Pro"/>
              </a:rPr>
              <a:t>daha</a:t>
            </a:r>
            <a:r>
              <a:rPr lang="en-US" sz="2000" b="0" i="0" u="none" strike="noStrike" baseline="0" dirty="0">
                <a:solidFill>
                  <a:srgbClr val="000000"/>
                </a:solidFill>
                <a:latin typeface="Minion Pro"/>
              </a:rPr>
              <a:t> iyi </a:t>
            </a:r>
            <a:r>
              <a:rPr lang="en-US" sz="2000" b="0" i="0" u="none" strike="noStrike" baseline="0" dirty="0" err="1">
                <a:solidFill>
                  <a:srgbClr val="000000"/>
                </a:solidFill>
                <a:latin typeface="Minion Pro"/>
              </a:rPr>
              <a:t>açıklayabilir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anlamamızı</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derinleştirebilir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veya</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mevcut</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teorilerle</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uyumlu</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olmayan</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bulguları</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açıklayabilir</a:t>
            </a:r>
            <a:r>
              <a:rPr lang="en-US" sz="2000" b="0" i="0" u="none" strike="noStrike" baseline="0" dirty="0">
                <a:solidFill>
                  <a:srgbClr val="000000"/>
                </a:solidFill>
                <a:latin typeface="Minion Pro"/>
              </a:rPr>
              <a:t>.</a:t>
            </a:r>
          </a:p>
          <a:p>
            <a:pPr algn="just"/>
            <a:r>
              <a:rPr lang="en-US" sz="2000" b="0" i="0" u="none" strike="noStrike" baseline="0" dirty="0" err="1">
                <a:solidFill>
                  <a:srgbClr val="000000"/>
                </a:solidFill>
                <a:latin typeface="Minion Pro"/>
              </a:rPr>
              <a:t>mevcut</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konuyu</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veya</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sorunu</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farklı</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bir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perspektiften</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ele</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almalıdır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Farklı</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bir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perspektif</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mevcut</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düşünceyi</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sorgulayabilir</a:t>
            </a:r>
            <a:r>
              <a:rPr lang="en-US" sz="2000" b="0" i="0" u="none" strike="noStrike" baseline="0" dirty="0">
                <a:solidFill>
                  <a:srgbClr val="000000"/>
                </a:solidFill>
                <a:latin typeface="Minion Pro"/>
              </a:rPr>
              <a:t>, yeni </a:t>
            </a:r>
            <a:r>
              <a:rPr lang="en-US" sz="2000" b="0" i="0" u="none" strike="noStrike" baseline="0" dirty="0" err="1">
                <a:solidFill>
                  <a:srgbClr val="000000"/>
                </a:solidFill>
                <a:latin typeface="Minion Pro"/>
              </a:rPr>
              <a:t>sorular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sormamızı</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sağlayabilir</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veya</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mevcut</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bilgiyi</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yeniden</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değerlendirmemizi</a:t>
            </a:r>
            <a:r>
              <a:rPr lang="en-US" sz="2000" b="0" i="0" u="none" strike="noStrike" baseline="0" dirty="0">
                <a:solidFill>
                  <a:srgbClr val="000000"/>
                </a:solidFill>
                <a:latin typeface="Minion Pro"/>
              </a:rPr>
              <a:t> </a:t>
            </a:r>
            <a:r>
              <a:rPr lang="en-US" sz="2000" b="0" i="0" u="none" strike="noStrike" baseline="0" dirty="0" err="1">
                <a:solidFill>
                  <a:srgbClr val="000000"/>
                </a:solidFill>
                <a:latin typeface="Minion Pro"/>
              </a:rPr>
              <a:t>sağlayabilir</a:t>
            </a:r>
            <a:r>
              <a:rPr lang="en-US" sz="2000" b="0" i="0" u="none" strike="noStrike" baseline="0" dirty="0">
                <a:solidFill>
                  <a:srgbClr val="000000"/>
                </a:solidFill>
                <a:latin typeface="Minion Pro"/>
              </a:rPr>
              <a:t>.</a:t>
            </a:r>
            <a:endParaRPr lang="en-US" sz="2000" dirty="0"/>
          </a:p>
        </p:txBody>
      </p:sp>
    </p:spTree>
    <p:extLst>
      <p:ext uri="{BB962C8B-B14F-4D97-AF65-F5344CB8AC3E}">
        <p14:creationId xmlns:p14="http://schemas.microsoft.com/office/powerpoint/2010/main" val="16211369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yagram 5">
            <a:extLst>
              <a:ext uri="{FF2B5EF4-FFF2-40B4-BE49-F238E27FC236}">
                <a16:creationId xmlns:a16="http://schemas.microsoft.com/office/drawing/2014/main" id="{6EA72FC6-7809-A16D-6FD6-857AF4FB0636}"/>
              </a:ext>
            </a:extLst>
          </p:cNvPr>
          <p:cNvGraphicFramePr/>
          <p:nvPr>
            <p:extLst>
              <p:ext uri="{D42A27DB-BD31-4B8C-83A1-F6EECF244321}">
                <p14:modId xmlns:p14="http://schemas.microsoft.com/office/powerpoint/2010/main" val="547551772"/>
              </p:ext>
            </p:extLst>
          </p:nvPr>
        </p:nvGraphicFramePr>
        <p:xfrm>
          <a:off x="424542" y="831393"/>
          <a:ext cx="8626152" cy="22268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DEDEE1A7-F748-DC3B-F6A8-B904EA838DF6}"/>
              </a:ext>
            </a:extLst>
          </p:cNvPr>
          <p:cNvSpPr txBox="1"/>
          <p:nvPr/>
        </p:nvSpPr>
        <p:spPr>
          <a:xfrm>
            <a:off x="764087" y="2589245"/>
            <a:ext cx="7791189" cy="120032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tr-TR" sz="2400" b="0" i="0" u="none" strike="noStrike" baseline="0" dirty="0" err="1">
                <a:solidFill>
                  <a:srgbClr val="000000"/>
                </a:solidFill>
                <a:latin typeface="Minion Pro"/>
              </a:rPr>
              <a:t>Ni</a:t>
            </a:r>
            <a:r>
              <a:rPr lang="en-US" sz="2400" b="0" i="0" u="none" strike="noStrike" baseline="0" dirty="0" err="1">
                <a:solidFill>
                  <a:srgbClr val="000000"/>
                </a:solidFill>
                <a:latin typeface="Minion Pro"/>
              </a:rPr>
              <a:t>tel</a:t>
            </a:r>
            <a:r>
              <a:rPr lang="en-US" sz="2400" b="0" i="0" u="none" strike="noStrike" baseline="0" dirty="0">
                <a:solidFill>
                  <a:srgbClr val="000000"/>
                </a:solidFill>
                <a:latin typeface="Minion Pro"/>
              </a:rPr>
              <a:t> </a:t>
            </a:r>
            <a:r>
              <a:rPr lang="en-US" sz="2400" b="0" i="0" u="none" strike="noStrike" baseline="0" dirty="0" err="1">
                <a:solidFill>
                  <a:srgbClr val="000000"/>
                </a:solidFill>
                <a:latin typeface="Minion Pro"/>
              </a:rPr>
              <a:t>ağırlıklı</a:t>
            </a:r>
            <a:r>
              <a:rPr lang="en-US" sz="2400" b="0" i="0" u="none" strike="noStrike" baseline="0" dirty="0">
                <a:solidFill>
                  <a:srgbClr val="000000"/>
                </a:solidFill>
                <a:latin typeface="Minion Pro"/>
              </a:rPr>
              <a:t> </a:t>
            </a:r>
            <a:r>
              <a:rPr lang="en-US" sz="2400" b="0" i="0" u="none" strike="noStrike" baseline="0" dirty="0" err="1">
                <a:solidFill>
                  <a:srgbClr val="000000"/>
                </a:solidFill>
                <a:latin typeface="Minion Pro"/>
              </a:rPr>
              <a:t>yapıya</a:t>
            </a:r>
            <a:r>
              <a:rPr lang="en-US" sz="2400" b="0" i="0" u="none" strike="noStrike" baseline="0" dirty="0">
                <a:solidFill>
                  <a:srgbClr val="000000"/>
                </a:solidFill>
                <a:latin typeface="Minion Pro"/>
              </a:rPr>
              <a:t> </a:t>
            </a:r>
            <a:r>
              <a:rPr lang="en-US" sz="2400" b="0" i="0" u="none" strike="noStrike" baseline="0" dirty="0" err="1">
                <a:solidFill>
                  <a:srgbClr val="000000"/>
                </a:solidFill>
                <a:latin typeface="Minion Pro"/>
              </a:rPr>
              <a:t>sahip</a:t>
            </a:r>
            <a:r>
              <a:rPr lang="en-US" sz="2400" b="0" i="0" u="none" strike="noStrike" baseline="0" dirty="0">
                <a:solidFill>
                  <a:srgbClr val="000000"/>
                </a:solidFill>
                <a:latin typeface="Minion Pro"/>
              </a:rPr>
              <a:t> </a:t>
            </a:r>
            <a:r>
              <a:rPr lang="en-US" sz="2400" b="0" i="0" u="none" strike="noStrike" baseline="0" dirty="0" err="1">
                <a:solidFill>
                  <a:srgbClr val="000000"/>
                </a:solidFill>
                <a:latin typeface="Minion Pro"/>
              </a:rPr>
              <a:t>araştırmalar</a:t>
            </a:r>
            <a:r>
              <a:rPr lang="en-US" sz="2400" b="0" i="0" u="none" strike="noStrike" baseline="0" dirty="0">
                <a:solidFill>
                  <a:srgbClr val="000000"/>
                </a:solidFill>
                <a:latin typeface="Minion Pro"/>
              </a:rPr>
              <a:t> </a:t>
            </a:r>
            <a:r>
              <a:rPr lang="en-US" sz="2400" b="0" i="0" u="none" strike="noStrike" baseline="0" dirty="0" err="1">
                <a:solidFill>
                  <a:srgbClr val="000000"/>
                </a:solidFill>
                <a:latin typeface="Minion Pro"/>
              </a:rPr>
              <a:t>genellikle</a:t>
            </a:r>
            <a:r>
              <a:rPr lang="en-US" sz="2400" b="0" i="0" u="none" strike="noStrike" baseline="0" dirty="0">
                <a:solidFill>
                  <a:srgbClr val="000000"/>
                </a:solidFill>
                <a:latin typeface="Minion Pro"/>
              </a:rPr>
              <a:t> </a:t>
            </a:r>
            <a:r>
              <a:rPr lang="en-US" sz="2400" b="0" i="0" u="none" strike="noStrike" baseline="0" dirty="0" err="1">
                <a:solidFill>
                  <a:srgbClr val="000000"/>
                </a:solidFill>
                <a:latin typeface="Minion Pro"/>
              </a:rPr>
              <a:t>kavramsal</a:t>
            </a:r>
            <a:r>
              <a:rPr lang="en-US" sz="2400" b="0" i="0" u="none" strike="noStrike" baseline="0" dirty="0">
                <a:solidFill>
                  <a:srgbClr val="000000"/>
                </a:solidFill>
                <a:latin typeface="Minion Pro"/>
              </a:rPr>
              <a:t> </a:t>
            </a:r>
            <a:r>
              <a:rPr lang="en-US" sz="2400" b="0" i="0" u="none" strike="noStrike" baseline="0" dirty="0" err="1">
                <a:solidFill>
                  <a:srgbClr val="000000"/>
                </a:solidFill>
                <a:latin typeface="Minion Pro"/>
              </a:rPr>
              <a:t>veya</a:t>
            </a:r>
            <a:r>
              <a:rPr lang="en-US" sz="2400" b="0" i="0" u="none" strike="noStrike" baseline="0" dirty="0">
                <a:solidFill>
                  <a:srgbClr val="000000"/>
                </a:solidFill>
                <a:latin typeface="Minion Pro"/>
              </a:rPr>
              <a:t> </a:t>
            </a:r>
            <a:r>
              <a:rPr lang="en-US" sz="2400" b="0" i="0" u="none" strike="noStrike" baseline="0" dirty="0" err="1">
                <a:solidFill>
                  <a:srgbClr val="000000"/>
                </a:solidFill>
                <a:latin typeface="Minion Pro"/>
              </a:rPr>
              <a:t>tanımlayıcı</a:t>
            </a:r>
            <a:r>
              <a:rPr lang="en-US" sz="2400" b="0" i="0" u="none" strike="noStrike" baseline="0" dirty="0">
                <a:solidFill>
                  <a:srgbClr val="000000"/>
                </a:solidFill>
                <a:latin typeface="Minion Pro"/>
              </a:rPr>
              <a:t> </a:t>
            </a:r>
            <a:r>
              <a:rPr lang="en-US" sz="2400" b="0" i="0" u="none" strike="noStrike" baseline="0" dirty="0" err="1">
                <a:solidFill>
                  <a:srgbClr val="000000"/>
                </a:solidFill>
                <a:latin typeface="Minion Pro"/>
              </a:rPr>
              <a:t>bir</a:t>
            </a:r>
            <a:r>
              <a:rPr lang="en-US" sz="2400" b="0" i="0" u="none" strike="noStrike" baseline="0" dirty="0">
                <a:solidFill>
                  <a:srgbClr val="000000"/>
                </a:solidFill>
                <a:latin typeface="Minion Pro"/>
              </a:rPr>
              <a:t> </a:t>
            </a:r>
            <a:r>
              <a:rPr lang="en-US" sz="2400" b="0" i="0" u="none" strike="noStrike" baseline="0" dirty="0" err="1">
                <a:solidFill>
                  <a:srgbClr val="000000"/>
                </a:solidFill>
                <a:latin typeface="Minion Pro"/>
              </a:rPr>
              <a:t>yapıya</a:t>
            </a:r>
            <a:r>
              <a:rPr lang="en-US" sz="2400" b="0" i="0" u="none" strike="noStrike" baseline="0" dirty="0">
                <a:solidFill>
                  <a:srgbClr val="000000"/>
                </a:solidFill>
                <a:latin typeface="Minion Pro"/>
              </a:rPr>
              <a:t> </a:t>
            </a:r>
            <a:r>
              <a:rPr lang="en-US" sz="2400" b="0" i="0" u="none" strike="noStrike" baseline="0" dirty="0" err="1">
                <a:solidFill>
                  <a:srgbClr val="000000"/>
                </a:solidFill>
                <a:latin typeface="Minion Pro"/>
              </a:rPr>
              <a:t>sahip</a:t>
            </a:r>
            <a:r>
              <a:rPr lang="en-US" sz="2400" b="0" i="0" u="none" strike="noStrike" baseline="0" dirty="0">
                <a:solidFill>
                  <a:srgbClr val="000000"/>
                </a:solidFill>
                <a:latin typeface="Minion Pro"/>
              </a:rPr>
              <a:t> </a:t>
            </a:r>
            <a:r>
              <a:rPr lang="en-US" sz="2400" b="0" i="0" u="none" strike="noStrike" baseline="0" dirty="0" err="1">
                <a:solidFill>
                  <a:srgbClr val="000000"/>
                </a:solidFill>
                <a:latin typeface="Minion Pro"/>
              </a:rPr>
              <a:t>olduklarından</a:t>
            </a:r>
            <a:r>
              <a:rPr lang="en-US" sz="2400" b="0" i="0" u="none" strike="noStrike" baseline="0" dirty="0">
                <a:solidFill>
                  <a:srgbClr val="000000"/>
                </a:solidFill>
                <a:latin typeface="Minion Pro"/>
              </a:rPr>
              <a:t> </a:t>
            </a:r>
            <a:r>
              <a:rPr lang="en-US" sz="2400" b="0" i="0" u="none" strike="noStrike" baseline="0" dirty="0" err="1">
                <a:solidFill>
                  <a:srgbClr val="000000"/>
                </a:solidFill>
                <a:latin typeface="Minion Pro"/>
              </a:rPr>
              <a:t>araştırmacının</a:t>
            </a:r>
            <a:r>
              <a:rPr lang="en-US" sz="2400" b="0" i="0" u="none" strike="noStrike" baseline="0" dirty="0">
                <a:solidFill>
                  <a:srgbClr val="000000"/>
                </a:solidFill>
                <a:latin typeface="Minion Pro"/>
              </a:rPr>
              <a:t> </a:t>
            </a:r>
            <a:r>
              <a:rPr lang="en-US" sz="2400" b="0" i="0" u="none" strike="noStrike" baseline="0" dirty="0" err="1">
                <a:solidFill>
                  <a:srgbClr val="000000"/>
                </a:solidFill>
                <a:latin typeface="Minion Pro"/>
              </a:rPr>
              <a:t>değişkenler</a:t>
            </a:r>
            <a:r>
              <a:rPr lang="en-US" sz="2400" b="0" i="0" u="none" strike="noStrike" baseline="0" dirty="0">
                <a:solidFill>
                  <a:srgbClr val="000000"/>
                </a:solidFill>
                <a:latin typeface="Minion Pro"/>
              </a:rPr>
              <a:t> </a:t>
            </a:r>
            <a:r>
              <a:rPr lang="en-US" sz="2400" b="0" i="0" u="none" strike="noStrike" baseline="0" dirty="0" err="1">
                <a:solidFill>
                  <a:srgbClr val="000000"/>
                </a:solidFill>
                <a:latin typeface="Minion Pro"/>
              </a:rPr>
              <a:t>üzerinde</a:t>
            </a:r>
            <a:r>
              <a:rPr lang="en-US" sz="2400" b="0" i="0" u="none" strike="noStrike" baseline="0" dirty="0">
                <a:solidFill>
                  <a:srgbClr val="000000"/>
                </a:solidFill>
                <a:latin typeface="Minion Pro"/>
              </a:rPr>
              <a:t> </a:t>
            </a:r>
            <a:r>
              <a:rPr lang="en-US" sz="2400" b="0" i="0" u="none" strike="noStrike" baseline="0" dirty="0" err="1">
                <a:solidFill>
                  <a:srgbClr val="000000"/>
                </a:solidFill>
                <a:latin typeface="Minion Pro"/>
              </a:rPr>
              <a:t>kontrolü</a:t>
            </a:r>
            <a:r>
              <a:rPr lang="en-US" sz="2400" b="0" i="0" u="none" strike="noStrike" baseline="0" dirty="0">
                <a:solidFill>
                  <a:srgbClr val="000000"/>
                </a:solidFill>
                <a:latin typeface="Minion Pro"/>
              </a:rPr>
              <a:t> </a:t>
            </a:r>
            <a:r>
              <a:rPr lang="en-US" sz="2400" b="0" i="0" u="none" strike="noStrike" baseline="0" dirty="0" err="1">
                <a:solidFill>
                  <a:srgbClr val="000000"/>
                </a:solidFill>
                <a:latin typeface="Minion Pro"/>
              </a:rPr>
              <a:t>çok</a:t>
            </a:r>
            <a:r>
              <a:rPr lang="en-US" sz="2400" b="0" i="0" u="none" strike="noStrike" baseline="0" dirty="0">
                <a:solidFill>
                  <a:srgbClr val="000000"/>
                </a:solidFill>
                <a:latin typeface="Minion Pro"/>
              </a:rPr>
              <a:t> </a:t>
            </a:r>
            <a:r>
              <a:rPr lang="en-US" sz="2400" b="0" i="0" u="none" strike="noStrike" baseline="0" dirty="0" err="1">
                <a:solidFill>
                  <a:srgbClr val="000000"/>
                </a:solidFill>
                <a:latin typeface="Minion Pro"/>
              </a:rPr>
              <a:t>kısıtlıdır</a:t>
            </a:r>
            <a:r>
              <a:rPr lang="en-US" sz="2400" b="0" i="0" u="none" strike="noStrike" baseline="0" dirty="0">
                <a:solidFill>
                  <a:srgbClr val="000000"/>
                </a:solidFill>
                <a:latin typeface="Minion Pro"/>
              </a:rPr>
              <a:t>. </a:t>
            </a:r>
            <a:endParaRPr lang="en-US" sz="4000" dirty="0"/>
          </a:p>
        </p:txBody>
      </p:sp>
      <p:sp>
        <p:nvSpPr>
          <p:cNvPr id="5" name="TextBox 4">
            <a:extLst>
              <a:ext uri="{FF2B5EF4-FFF2-40B4-BE49-F238E27FC236}">
                <a16:creationId xmlns:a16="http://schemas.microsoft.com/office/drawing/2014/main" id="{EA6E02B1-1CD8-3DDE-1362-6E0198A80B25}"/>
              </a:ext>
            </a:extLst>
          </p:cNvPr>
          <p:cNvSpPr txBox="1"/>
          <p:nvPr/>
        </p:nvSpPr>
        <p:spPr>
          <a:xfrm>
            <a:off x="1164920" y="4553900"/>
            <a:ext cx="7791188" cy="1938992"/>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r>
              <a:rPr lang="en-US" sz="2400" dirty="0" err="1"/>
              <a:t>Nicel</a:t>
            </a:r>
            <a:r>
              <a:rPr lang="en-US" sz="2400" dirty="0"/>
              <a:t> </a:t>
            </a:r>
            <a:r>
              <a:rPr lang="en-US" sz="2400" dirty="0" err="1"/>
              <a:t>çalışmalar</a:t>
            </a:r>
            <a:r>
              <a:rPr lang="en-US" sz="2400" dirty="0"/>
              <a:t> </a:t>
            </a:r>
            <a:r>
              <a:rPr lang="en-US" sz="2400" dirty="0" err="1"/>
              <a:t>genellikle</a:t>
            </a:r>
            <a:r>
              <a:rPr lang="en-US" sz="2400" dirty="0"/>
              <a:t> </a:t>
            </a:r>
            <a:r>
              <a:rPr lang="en-US" sz="2400" dirty="0" err="1"/>
              <a:t>daha</a:t>
            </a:r>
            <a:r>
              <a:rPr lang="en-US" sz="2400" dirty="0"/>
              <a:t> </a:t>
            </a:r>
            <a:r>
              <a:rPr lang="en-US" sz="2400" dirty="0" err="1"/>
              <a:t>uygulamaya</a:t>
            </a:r>
            <a:r>
              <a:rPr lang="en-US" sz="2400" dirty="0"/>
              <a:t> </a:t>
            </a:r>
            <a:r>
              <a:rPr lang="en-US" sz="2400" dirty="0" err="1"/>
              <a:t>dönük</a:t>
            </a:r>
            <a:r>
              <a:rPr lang="en-US" sz="2400" dirty="0"/>
              <a:t>, </a:t>
            </a:r>
            <a:r>
              <a:rPr lang="en-US" sz="2400" dirty="0" err="1"/>
              <a:t>deneysel</a:t>
            </a:r>
            <a:r>
              <a:rPr lang="en-US" sz="2400" dirty="0"/>
              <a:t> </a:t>
            </a:r>
            <a:r>
              <a:rPr lang="en-US" sz="2400" dirty="0" err="1"/>
              <a:t>veya</a:t>
            </a:r>
            <a:r>
              <a:rPr lang="en-US" sz="2400" dirty="0"/>
              <a:t> </a:t>
            </a:r>
            <a:r>
              <a:rPr lang="en-US" sz="2400" dirty="0" err="1"/>
              <a:t>analitiktir</a:t>
            </a:r>
            <a:r>
              <a:rPr lang="en-US" sz="2400" dirty="0"/>
              <a:t>. </a:t>
            </a:r>
            <a:endParaRPr lang="tr-TR" sz="2400" dirty="0"/>
          </a:p>
          <a:p>
            <a:r>
              <a:rPr lang="en-US" sz="2400" dirty="0"/>
              <a:t>Bu </a:t>
            </a:r>
            <a:r>
              <a:rPr lang="en-US" sz="2400" dirty="0" err="1"/>
              <a:t>tür</a:t>
            </a:r>
            <a:r>
              <a:rPr lang="en-US" sz="2400" dirty="0"/>
              <a:t> </a:t>
            </a:r>
            <a:r>
              <a:rPr lang="en-US" sz="2400" dirty="0" err="1"/>
              <a:t>problemler</a:t>
            </a:r>
            <a:r>
              <a:rPr lang="en-US" sz="2400" dirty="0"/>
              <a:t> </a:t>
            </a:r>
            <a:r>
              <a:rPr lang="en-US" sz="2400" dirty="0" err="1"/>
              <a:t>daha</a:t>
            </a:r>
            <a:r>
              <a:rPr lang="en-US" sz="2400" dirty="0"/>
              <a:t> </a:t>
            </a:r>
            <a:r>
              <a:rPr lang="en-US" sz="2400" dirty="0" err="1"/>
              <a:t>nettir</a:t>
            </a:r>
            <a:r>
              <a:rPr lang="en-US" sz="2400" dirty="0"/>
              <a:t>, </a:t>
            </a:r>
            <a:r>
              <a:rPr lang="en-US" sz="2400" dirty="0" err="1"/>
              <a:t>değişken</a:t>
            </a:r>
            <a:r>
              <a:rPr lang="en-US" sz="2400" dirty="0"/>
              <a:t> </a:t>
            </a:r>
            <a:r>
              <a:rPr lang="en-US" sz="2400" dirty="0" err="1"/>
              <a:t>sayısı</a:t>
            </a:r>
            <a:r>
              <a:rPr lang="en-US" sz="2400" dirty="0"/>
              <a:t> </a:t>
            </a:r>
            <a:r>
              <a:rPr lang="en-US" sz="2400" dirty="0" err="1"/>
              <a:t>belirli</a:t>
            </a:r>
            <a:r>
              <a:rPr lang="en-US" sz="2400" dirty="0"/>
              <a:t>, </a:t>
            </a:r>
            <a:r>
              <a:rPr lang="en-US" sz="2400" dirty="0" err="1"/>
              <a:t>tanımlanabilir</a:t>
            </a:r>
            <a:r>
              <a:rPr lang="en-US" sz="2400" dirty="0"/>
              <a:t> </a:t>
            </a:r>
            <a:r>
              <a:rPr lang="en-US" sz="2400" dirty="0" err="1"/>
              <a:t>ve</a:t>
            </a:r>
            <a:r>
              <a:rPr lang="en-US" sz="2400" dirty="0"/>
              <a:t> </a:t>
            </a:r>
            <a:r>
              <a:rPr lang="en-US" sz="2400" dirty="0" err="1"/>
              <a:t>aralarındaki</a:t>
            </a:r>
            <a:r>
              <a:rPr lang="en-US" sz="2400" dirty="0"/>
              <a:t> </a:t>
            </a:r>
            <a:r>
              <a:rPr lang="en-US" sz="2400" dirty="0" err="1"/>
              <a:t>ilişkiler</a:t>
            </a:r>
            <a:r>
              <a:rPr lang="en-US" sz="2400" dirty="0"/>
              <a:t> </a:t>
            </a:r>
            <a:r>
              <a:rPr lang="en-US" sz="2400" dirty="0" err="1"/>
              <a:t>genellikle</a:t>
            </a:r>
            <a:r>
              <a:rPr lang="en-US" sz="2400" dirty="0"/>
              <a:t> test </a:t>
            </a:r>
            <a:r>
              <a:rPr lang="en-US" sz="2400" dirty="0" err="1"/>
              <a:t>edilebilirdir</a:t>
            </a:r>
            <a:r>
              <a:rPr lang="en-US" sz="2400" dirty="0"/>
              <a:t>.</a:t>
            </a:r>
          </a:p>
        </p:txBody>
      </p:sp>
    </p:spTree>
    <p:extLst>
      <p:ext uri="{BB962C8B-B14F-4D97-AF65-F5344CB8AC3E}">
        <p14:creationId xmlns:p14="http://schemas.microsoft.com/office/powerpoint/2010/main" val="41704446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50BAE-83C6-FD1E-9F10-F0E577F782DC}"/>
              </a:ext>
            </a:extLst>
          </p:cNvPr>
          <p:cNvSpPr>
            <a:spLocks noGrp="1"/>
          </p:cNvSpPr>
          <p:nvPr>
            <p:ph type="title"/>
          </p:nvPr>
        </p:nvSpPr>
        <p:spPr>
          <a:xfrm>
            <a:off x="1750094" y="94132"/>
            <a:ext cx="5937755" cy="732585"/>
          </a:xfrm>
        </p:spPr>
        <p:txBody>
          <a:bodyPr/>
          <a:lstStyle/>
          <a:p>
            <a:r>
              <a:rPr lang="tr-TR" dirty="0"/>
              <a:t>Değişkenler</a:t>
            </a:r>
            <a:endParaRPr lang="en-US" dirty="0"/>
          </a:p>
        </p:txBody>
      </p:sp>
      <p:sp>
        <p:nvSpPr>
          <p:cNvPr id="3" name="Content Placeholder 2">
            <a:extLst>
              <a:ext uri="{FF2B5EF4-FFF2-40B4-BE49-F238E27FC236}">
                <a16:creationId xmlns:a16="http://schemas.microsoft.com/office/drawing/2014/main" id="{48E51D86-6541-B23D-EBF6-1CE80A1CAD10}"/>
              </a:ext>
            </a:extLst>
          </p:cNvPr>
          <p:cNvSpPr>
            <a:spLocks noGrp="1"/>
          </p:cNvSpPr>
          <p:nvPr>
            <p:ph idx="1"/>
          </p:nvPr>
        </p:nvSpPr>
        <p:spPr>
          <a:xfrm>
            <a:off x="203130" y="1141185"/>
            <a:ext cx="8627719" cy="4420371"/>
          </a:xfrm>
        </p:spPr>
        <p:txBody>
          <a:bodyPr/>
          <a:lstStyle/>
          <a:p>
            <a:r>
              <a:rPr lang="en-US" dirty="0" err="1"/>
              <a:t>Bilimsel</a:t>
            </a:r>
            <a:r>
              <a:rPr lang="en-US" dirty="0"/>
              <a:t> </a:t>
            </a:r>
            <a:r>
              <a:rPr lang="en-US" dirty="0" err="1"/>
              <a:t>çalışmalarda</a:t>
            </a:r>
            <a:r>
              <a:rPr lang="en-US" dirty="0"/>
              <a:t> </a:t>
            </a:r>
            <a:r>
              <a:rPr lang="en-US" dirty="0" err="1"/>
              <a:t>değişken</a:t>
            </a:r>
            <a:r>
              <a:rPr lang="en-US" dirty="0"/>
              <a:t> (variable), </a:t>
            </a:r>
            <a:r>
              <a:rPr lang="en-US" dirty="0" err="1"/>
              <a:t>araştırmada</a:t>
            </a:r>
            <a:r>
              <a:rPr lang="en-US" dirty="0"/>
              <a:t> </a:t>
            </a:r>
            <a:r>
              <a:rPr lang="en-US" dirty="0" err="1"/>
              <a:t>ölçülen</a:t>
            </a:r>
            <a:r>
              <a:rPr lang="en-US" dirty="0"/>
              <a:t>, </a:t>
            </a:r>
            <a:r>
              <a:rPr lang="en-US" dirty="0" err="1"/>
              <a:t>kontrol</a:t>
            </a:r>
            <a:r>
              <a:rPr lang="en-US" dirty="0"/>
              <a:t> </a:t>
            </a:r>
            <a:r>
              <a:rPr lang="en-US" dirty="0" err="1"/>
              <a:t>edilen</a:t>
            </a:r>
            <a:r>
              <a:rPr lang="en-US" dirty="0"/>
              <a:t> </a:t>
            </a:r>
            <a:r>
              <a:rPr lang="en-US" dirty="0" err="1"/>
              <a:t>veya</a:t>
            </a:r>
            <a:r>
              <a:rPr lang="en-US" dirty="0"/>
              <a:t> </a:t>
            </a:r>
            <a:r>
              <a:rPr lang="en-US" dirty="0" err="1"/>
              <a:t>gözlenen</a:t>
            </a:r>
            <a:r>
              <a:rPr lang="en-US" dirty="0"/>
              <a:t> </a:t>
            </a:r>
            <a:r>
              <a:rPr lang="en-US" dirty="0" err="1"/>
              <a:t>özellik</a:t>
            </a:r>
            <a:r>
              <a:rPr lang="en-US" dirty="0"/>
              <a:t> </a:t>
            </a:r>
            <a:r>
              <a:rPr lang="en-US" dirty="0" err="1"/>
              <a:t>ya</a:t>
            </a:r>
            <a:r>
              <a:rPr lang="en-US" dirty="0"/>
              <a:t> da </a:t>
            </a:r>
            <a:r>
              <a:rPr lang="en-US" dirty="0" err="1"/>
              <a:t>niceliktir</a:t>
            </a:r>
            <a:r>
              <a:rPr lang="en-US" dirty="0"/>
              <a:t>.</a:t>
            </a:r>
            <a:endParaRPr lang="tr-TR" dirty="0"/>
          </a:p>
          <a:p>
            <a:r>
              <a:rPr lang="en-US" b="1" dirty="0"/>
              <a:t>1. </a:t>
            </a:r>
            <a:r>
              <a:rPr lang="en-US" b="1" dirty="0" err="1"/>
              <a:t>Bağımsız</a:t>
            </a:r>
            <a:r>
              <a:rPr lang="en-US" b="1" dirty="0"/>
              <a:t> </a:t>
            </a:r>
            <a:r>
              <a:rPr lang="en-US" b="1" dirty="0" err="1"/>
              <a:t>Değişken</a:t>
            </a:r>
            <a:r>
              <a:rPr lang="en-US" b="1" dirty="0"/>
              <a:t> (Independent Variable)</a:t>
            </a:r>
          </a:p>
          <a:p>
            <a:pPr marL="0" indent="0">
              <a:buNone/>
            </a:pPr>
            <a:r>
              <a:rPr lang="en-US" dirty="0" err="1"/>
              <a:t>Araştırmacının</a:t>
            </a:r>
            <a:r>
              <a:rPr lang="en-US" dirty="0"/>
              <a:t> </a:t>
            </a:r>
            <a:r>
              <a:rPr lang="en-US" dirty="0" err="1"/>
              <a:t>etkisini</a:t>
            </a:r>
            <a:r>
              <a:rPr lang="en-US" dirty="0"/>
              <a:t> </a:t>
            </a:r>
            <a:r>
              <a:rPr lang="en-US" dirty="0" err="1"/>
              <a:t>incelemek</a:t>
            </a:r>
            <a:r>
              <a:rPr lang="en-US" dirty="0"/>
              <a:t> </a:t>
            </a:r>
            <a:r>
              <a:rPr lang="en-US" dirty="0" err="1"/>
              <a:t>için</a:t>
            </a:r>
            <a:r>
              <a:rPr lang="en-US" dirty="0"/>
              <a:t> </a:t>
            </a:r>
            <a:r>
              <a:rPr lang="en-US" b="1" dirty="0" err="1"/>
              <a:t>bilerek</a:t>
            </a:r>
            <a:r>
              <a:rPr lang="en-US" b="1" dirty="0"/>
              <a:t> </a:t>
            </a:r>
            <a:r>
              <a:rPr lang="en-US" b="1" dirty="0" err="1"/>
              <a:t>değiştirdiği</a:t>
            </a:r>
            <a:r>
              <a:rPr lang="en-US" b="1" dirty="0"/>
              <a:t> </a:t>
            </a:r>
            <a:r>
              <a:rPr lang="en-US" b="1" dirty="0" err="1"/>
              <a:t>veya</a:t>
            </a:r>
            <a:r>
              <a:rPr lang="en-US" b="1" dirty="0"/>
              <a:t> </a:t>
            </a:r>
            <a:r>
              <a:rPr lang="en-US" b="1" dirty="0" err="1"/>
              <a:t>kontrol</a:t>
            </a:r>
            <a:r>
              <a:rPr lang="en-US" b="1" dirty="0"/>
              <a:t> </a:t>
            </a:r>
            <a:r>
              <a:rPr lang="en-US" b="1" dirty="0" err="1"/>
              <a:t>ettiği</a:t>
            </a:r>
            <a:r>
              <a:rPr lang="en-US" dirty="0"/>
              <a:t> </a:t>
            </a:r>
            <a:r>
              <a:rPr lang="en-US" dirty="0" err="1"/>
              <a:t>değişkendir</a:t>
            </a:r>
            <a:r>
              <a:rPr lang="en-US" dirty="0"/>
              <a:t>.</a:t>
            </a:r>
            <a:endParaRPr lang="tr-TR" dirty="0"/>
          </a:p>
          <a:p>
            <a:pPr marL="0" indent="0">
              <a:buNone/>
            </a:pPr>
            <a:r>
              <a:rPr lang="tr-TR" b="1" dirty="0"/>
              <a:t>2. </a:t>
            </a:r>
            <a:r>
              <a:rPr lang="en-US" b="1" dirty="0" err="1"/>
              <a:t>Bağımlı</a:t>
            </a:r>
            <a:r>
              <a:rPr lang="en-US" b="1" dirty="0"/>
              <a:t> </a:t>
            </a:r>
            <a:r>
              <a:rPr lang="en-US" b="1" dirty="0" err="1"/>
              <a:t>Değişken</a:t>
            </a:r>
            <a:r>
              <a:rPr lang="en-US" b="1" dirty="0"/>
              <a:t> (Dependent Variable)</a:t>
            </a:r>
            <a:r>
              <a:rPr lang="tr-TR" b="1" dirty="0"/>
              <a:t>: </a:t>
            </a:r>
            <a:r>
              <a:rPr lang="en-US" dirty="0" err="1"/>
              <a:t>Bağımsız</a:t>
            </a:r>
            <a:r>
              <a:rPr lang="en-US" dirty="0"/>
              <a:t> </a:t>
            </a:r>
            <a:r>
              <a:rPr lang="en-US" dirty="0" err="1"/>
              <a:t>değişkenden</a:t>
            </a:r>
            <a:r>
              <a:rPr lang="en-US" dirty="0"/>
              <a:t> </a:t>
            </a:r>
            <a:r>
              <a:rPr lang="en-US" b="1" dirty="0" err="1"/>
              <a:t>etkilenen</a:t>
            </a:r>
            <a:r>
              <a:rPr lang="en-US" b="1" dirty="0"/>
              <a:t> </a:t>
            </a:r>
            <a:r>
              <a:rPr lang="en-US" b="1" dirty="0" err="1"/>
              <a:t>ve</a:t>
            </a:r>
            <a:r>
              <a:rPr lang="en-US" b="1" dirty="0"/>
              <a:t> </a:t>
            </a:r>
            <a:r>
              <a:rPr lang="en-US" b="1" dirty="0" err="1"/>
              <a:t>ölçülen</a:t>
            </a:r>
            <a:r>
              <a:rPr lang="en-US" dirty="0"/>
              <a:t> </a:t>
            </a:r>
            <a:r>
              <a:rPr lang="en-US" dirty="0" err="1"/>
              <a:t>değişkendir</a:t>
            </a:r>
            <a:r>
              <a:rPr lang="en-US" dirty="0"/>
              <a:t>.</a:t>
            </a:r>
            <a:endParaRPr lang="tr-TR" dirty="0"/>
          </a:p>
          <a:p>
            <a:pPr marL="0" indent="0">
              <a:buNone/>
            </a:pPr>
            <a:endParaRPr lang="en-US" dirty="0"/>
          </a:p>
          <a:p>
            <a:pPr marL="0" indent="0">
              <a:buNone/>
            </a:pPr>
            <a:endParaRPr lang="en-US" dirty="0"/>
          </a:p>
          <a:p>
            <a:endParaRPr lang="en-US" dirty="0"/>
          </a:p>
        </p:txBody>
      </p:sp>
      <p:pic>
        <p:nvPicPr>
          <p:cNvPr id="5" name="Picture 4">
            <a:extLst>
              <a:ext uri="{FF2B5EF4-FFF2-40B4-BE49-F238E27FC236}">
                <a16:creationId xmlns:a16="http://schemas.microsoft.com/office/drawing/2014/main" id="{5F59D201-0C68-905C-434D-9B7F48D1C712}"/>
              </a:ext>
            </a:extLst>
          </p:cNvPr>
          <p:cNvPicPr>
            <a:picLocks noChangeAspect="1"/>
          </p:cNvPicPr>
          <p:nvPr/>
        </p:nvPicPr>
        <p:blipFill>
          <a:blip r:embed="rId2"/>
          <a:stretch>
            <a:fillRect/>
          </a:stretch>
        </p:blipFill>
        <p:spPr>
          <a:xfrm>
            <a:off x="2937677" y="3429000"/>
            <a:ext cx="3870219" cy="3429000"/>
          </a:xfrm>
          <a:prstGeom prst="rect">
            <a:avLst/>
          </a:prstGeom>
        </p:spPr>
      </p:pic>
    </p:spTree>
    <p:extLst>
      <p:ext uri="{BB962C8B-B14F-4D97-AF65-F5344CB8AC3E}">
        <p14:creationId xmlns:p14="http://schemas.microsoft.com/office/powerpoint/2010/main" val="2437492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4AB16-097F-86D6-720A-4011B7016367}"/>
              </a:ext>
            </a:extLst>
          </p:cNvPr>
          <p:cNvSpPr>
            <a:spLocks noGrp="1"/>
          </p:cNvSpPr>
          <p:nvPr>
            <p:ph type="title"/>
          </p:nvPr>
        </p:nvSpPr>
        <p:spPr>
          <a:xfrm>
            <a:off x="1687464" y="94133"/>
            <a:ext cx="5937755" cy="820267"/>
          </a:xfrm>
        </p:spPr>
        <p:txBody>
          <a:bodyPr/>
          <a:lstStyle/>
          <a:p>
            <a:r>
              <a:rPr lang="tr-TR" dirty="0" err="1"/>
              <a:t>HipoteZ</a:t>
            </a:r>
            <a:endParaRPr lang="en-US" dirty="0"/>
          </a:p>
        </p:txBody>
      </p:sp>
      <p:sp>
        <p:nvSpPr>
          <p:cNvPr id="3" name="Content Placeholder 2">
            <a:extLst>
              <a:ext uri="{FF2B5EF4-FFF2-40B4-BE49-F238E27FC236}">
                <a16:creationId xmlns:a16="http://schemas.microsoft.com/office/drawing/2014/main" id="{F16B578E-E841-BEF2-891E-C997061251B2}"/>
              </a:ext>
            </a:extLst>
          </p:cNvPr>
          <p:cNvSpPr>
            <a:spLocks noGrp="1"/>
          </p:cNvSpPr>
          <p:nvPr>
            <p:ph idx="1"/>
          </p:nvPr>
        </p:nvSpPr>
        <p:spPr>
          <a:xfrm>
            <a:off x="416073" y="1347864"/>
            <a:ext cx="8540037" cy="4595736"/>
          </a:xfrm>
        </p:spPr>
        <p:txBody>
          <a:bodyPr>
            <a:normAutofit/>
          </a:bodyPr>
          <a:lstStyle/>
          <a:p>
            <a:r>
              <a:rPr lang="en-US" sz="2000" dirty="0" err="1"/>
              <a:t>Hipotez</a:t>
            </a:r>
            <a:r>
              <a:rPr lang="en-US" sz="2000" dirty="0"/>
              <a:t>, </a:t>
            </a:r>
            <a:r>
              <a:rPr lang="en-US" sz="2000" dirty="0" err="1"/>
              <a:t>değişkenlerin</a:t>
            </a:r>
            <a:r>
              <a:rPr lang="en-US" sz="2000" dirty="0"/>
              <a:t> </a:t>
            </a:r>
            <a:r>
              <a:rPr lang="en-US" sz="2000" dirty="0" err="1"/>
              <a:t>birbirleriyle</a:t>
            </a:r>
            <a:r>
              <a:rPr lang="en-US" sz="2000" dirty="0"/>
              <a:t> </a:t>
            </a:r>
            <a:r>
              <a:rPr lang="en-US" sz="2000" dirty="0" err="1"/>
              <a:t>nasıl</a:t>
            </a:r>
            <a:r>
              <a:rPr lang="en-US" sz="2000" dirty="0"/>
              <a:t> </a:t>
            </a:r>
            <a:r>
              <a:rPr lang="en-US" sz="2000" dirty="0" err="1"/>
              <a:t>ilişkili</a:t>
            </a:r>
            <a:r>
              <a:rPr lang="en-US" sz="2000" dirty="0"/>
              <a:t> </a:t>
            </a:r>
            <a:r>
              <a:rPr lang="en-US" sz="2000" dirty="0" err="1"/>
              <a:t>olduğunu</a:t>
            </a:r>
            <a:r>
              <a:rPr lang="en-US" sz="2000" dirty="0"/>
              <a:t> </a:t>
            </a:r>
            <a:r>
              <a:rPr lang="en-US" sz="2000" dirty="0" err="1"/>
              <a:t>tahmin</a:t>
            </a:r>
            <a:r>
              <a:rPr lang="en-US" sz="2000" dirty="0"/>
              <a:t> </a:t>
            </a:r>
            <a:r>
              <a:rPr lang="en-US" sz="2000" dirty="0" err="1"/>
              <a:t>eden</a:t>
            </a:r>
            <a:r>
              <a:rPr lang="en-US" sz="2000" dirty="0"/>
              <a:t> </a:t>
            </a:r>
            <a:r>
              <a:rPr lang="en-US" sz="2000" dirty="0" err="1"/>
              <a:t>ve</a:t>
            </a:r>
            <a:r>
              <a:rPr lang="en-US" sz="2000" dirty="0"/>
              <a:t> </a:t>
            </a:r>
            <a:r>
              <a:rPr lang="en-US" sz="2000" dirty="0" err="1"/>
              <a:t>araştırma</a:t>
            </a:r>
            <a:r>
              <a:rPr lang="en-US" sz="2000" dirty="0"/>
              <a:t> </a:t>
            </a:r>
            <a:r>
              <a:rPr lang="en-US" sz="2000" dirty="0" err="1"/>
              <a:t>yoluyla</a:t>
            </a:r>
            <a:r>
              <a:rPr lang="en-US" sz="2000" dirty="0"/>
              <a:t> test </a:t>
            </a:r>
            <a:r>
              <a:rPr lang="en-US" sz="2000" dirty="0" err="1"/>
              <a:t>edilebilen</a:t>
            </a:r>
            <a:r>
              <a:rPr lang="en-US" sz="2000" dirty="0"/>
              <a:t> </a:t>
            </a:r>
            <a:r>
              <a:rPr lang="en-US" sz="2000" dirty="0" err="1"/>
              <a:t>bir</a:t>
            </a:r>
            <a:r>
              <a:rPr lang="en-US" sz="2000" dirty="0"/>
              <a:t> </a:t>
            </a:r>
            <a:r>
              <a:rPr lang="en-US" sz="2000" dirty="0" err="1"/>
              <a:t>ifadedir</a:t>
            </a:r>
            <a:r>
              <a:rPr lang="en-US" sz="2000" dirty="0"/>
              <a:t>. </a:t>
            </a:r>
            <a:endParaRPr lang="tr-TR" sz="2000" dirty="0"/>
          </a:p>
          <a:p>
            <a:r>
              <a:rPr lang="en-US" sz="2000" dirty="0" err="1"/>
              <a:t>Hipotezler</a:t>
            </a:r>
            <a:r>
              <a:rPr lang="en-US" sz="2000" dirty="0"/>
              <a:t>, </a:t>
            </a:r>
            <a:r>
              <a:rPr lang="en-US" sz="2000" dirty="0" err="1"/>
              <a:t>tipik</a:t>
            </a:r>
            <a:r>
              <a:rPr lang="en-US" sz="2000" dirty="0"/>
              <a:t> </a:t>
            </a:r>
            <a:r>
              <a:rPr lang="en-US" sz="2000" dirty="0" err="1"/>
              <a:t>olarak</a:t>
            </a:r>
            <a:r>
              <a:rPr lang="en-US" sz="2000" dirty="0"/>
              <a:t> </a:t>
            </a:r>
            <a:r>
              <a:rPr lang="en-US" sz="2000" dirty="0" err="1"/>
              <a:t>deneysel</a:t>
            </a:r>
            <a:r>
              <a:rPr lang="en-US" sz="2000" dirty="0"/>
              <a:t> </a:t>
            </a:r>
            <a:r>
              <a:rPr lang="en-US" sz="2000" dirty="0" err="1"/>
              <a:t>ve</a:t>
            </a:r>
            <a:r>
              <a:rPr lang="en-US" sz="2000" dirty="0"/>
              <a:t> </a:t>
            </a:r>
            <a:r>
              <a:rPr lang="en-US" sz="2000" dirty="0" err="1"/>
              <a:t>yarı</a:t>
            </a:r>
            <a:r>
              <a:rPr lang="en-US" sz="2000" dirty="0"/>
              <a:t> </a:t>
            </a:r>
            <a:r>
              <a:rPr lang="en-US" sz="2000" dirty="0" err="1"/>
              <a:t>deneysel</a:t>
            </a:r>
            <a:r>
              <a:rPr lang="en-US" sz="2000" dirty="0"/>
              <a:t> </a:t>
            </a:r>
            <a:r>
              <a:rPr lang="en-US" sz="2000" dirty="0" err="1"/>
              <a:t>tasarımlarda</a:t>
            </a:r>
            <a:r>
              <a:rPr lang="en-US" sz="2000" dirty="0"/>
              <a:t> </a:t>
            </a:r>
            <a:r>
              <a:rPr lang="en-US" sz="2000" dirty="0" err="1"/>
              <a:t>ve</a:t>
            </a:r>
            <a:r>
              <a:rPr lang="en-US" sz="2000" dirty="0"/>
              <a:t> </a:t>
            </a:r>
            <a:r>
              <a:rPr lang="en-US" sz="2000" dirty="0" err="1"/>
              <a:t>tarama</a:t>
            </a:r>
            <a:r>
              <a:rPr lang="en-US" sz="2000" dirty="0"/>
              <a:t> </a:t>
            </a:r>
            <a:r>
              <a:rPr lang="en-US" sz="2000" dirty="0" err="1"/>
              <a:t>araştırmalarında</a:t>
            </a:r>
            <a:r>
              <a:rPr lang="en-US" sz="2000" dirty="0"/>
              <a:t> </a:t>
            </a:r>
            <a:r>
              <a:rPr lang="en-US" sz="2000" dirty="0" err="1"/>
              <a:t>kullanılır</a:t>
            </a:r>
            <a:r>
              <a:rPr lang="en-US" sz="2000" dirty="0"/>
              <a:t> </a:t>
            </a:r>
            <a:endParaRPr lang="tr-TR" sz="2000" dirty="0"/>
          </a:p>
          <a:p>
            <a:r>
              <a:rPr lang="en-US" sz="2000" dirty="0" err="1"/>
              <a:t>Önce</a:t>
            </a:r>
            <a:r>
              <a:rPr lang="en-US" sz="2000" dirty="0"/>
              <a:t> </a:t>
            </a:r>
            <a:r>
              <a:rPr lang="en-US" sz="2000" dirty="0" err="1"/>
              <a:t>hipotezimizi</a:t>
            </a:r>
            <a:r>
              <a:rPr lang="en-US" sz="2000" dirty="0"/>
              <a:t> </a:t>
            </a:r>
            <a:r>
              <a:rPr lang="en-US" sz="2000" dirty="0" err="1"/>
              <a:t>oluştururuz</a:t>
            </a:r>
            <a:r>
              <a:rPr lang="en-US" sz="2000" dirty="0"/>
              <a:t> </a:t>
            </a:r>
            <a:r>
              <a:rPr lang="en-US" sz="2000" dirty="0" err="1"/>
              <a:t>ve</a:t>
            </a:r>
            <a:r>
              <a:rPr lang="en-US" sz="2000" dirty="0"/>
              <a:t> </a:t>
            </a:r>
            <a:r>
              <a:rPr lang="en-US" sz="2000" dirty="0" err="1"/>
              <a:t>değişkenler</a:t>
            </a:r>
            <a:r>
              <a:rPr lang="en-US" sz="2000" dirty="0"/>
              <a:t> </a:t>
            </a:r>
            <a:r>
              <a:rPr lang="en-US" sz="2000" dirty="0" err="1"/>
              <a:t>arasındaki</a:t>
            </a:r>
            <a:r>
              <a:rPr lang="en-US" sz="2000" dirty="0"/>
              <a:t> </a:t>
            </a:r>
            <a:r>
              <a:rPr lang="en-US" sz="2000" dirty="0" err="1"/>
              <a:t>ilişkinin</a:t>
            </a:r>
            <a:r>
              <a:rPr lang="en-US" sz="2000" dirty="0"/>
              <a:t> </a:t>
            </a:r>
            <a:r>
              <a:rPr lang="en-US" sz="2000" dirty="0" err="1"/>
              <a:t>anlamlı</a:t>
            </a:r>
            <a:r>
              <a:rPr lang="en-US" sz="2000" dirty="0"/>
              <a:t> </a:t>
            </a:r>
            <a:r>
              <a:rPr lang="en-US" sz="2000" dirty="0" err="1"/>
              <a:t>olup</a:t>
            </a:r>
            <a:r>
              <a:rPr lang="en-US" sz="2000" dirty="0"/>
              <a:t> </a:t>
            </a:r>
            <a:r>
              <a:rPr lang="en-US" sz="2000" dirty="0" err="1"/>
              <a:t>olmadığına</a:t>
            </a:r>
            <a:r>
              <a:rPr lang="en-US" sz="2000" dirty="0"/>
              <a:t> </a:t>
            </a:r>
            <a:r>
              <a:rPr lang="en-US" sz="2000" dirty="0" err="1"/>
              <a:t>karar</a:t>
            </a:r>
            <a:r>
              <a:rPr lang="en-US" sz="2000" dirty="0"/>
              <a:t> </a:t>
            </a:r>
            <a:r>
              <a:rPr lang="en-US" sz="2000" dirty="0" err="1"/>
              <a:t>verebilmemiz</a:t>
            </a:r>
            <a:r>
              <a:rPr lang="en-US" sz="2000" dirty="0"/>
              <a:t> </a:t>
            </a:r>
            <a:r>
              <a:rPr lang="en-US" sz="2000" dirty="0" err="1"/>
              <a:t>için</a:t>
            </a:r>
            <a:r>
              <a:rPr lang="en-US" sz="2000" dirty="0"/>
              <a:t> </a:t>
            </a:r>
            <a:r>
              <a:rPr lang="en-US" sz="2000" dirty="0" err="1"/>
              <a:t>bir</a:t>
            </a:r>
            <a:r>
              <a:rPr lang="en-US" sz="2000" dirty="0"/>
              <a:t> </a:t>
            </a:r>
            <a:r>
              <a:rPr lang="en-US" sz="2000" dirty="0" err="1"/>
              <a:t>güven</a:t>
            </a:r>
            <a:r>
              <a:rPr lang="en-US" sz="2000" dirty="0"/>
              <a:t> </a:t>
            </a:r>
            <a:r>
              <a:rPr lang="en-US" sz="2000" dirty="0" err="1"/>
              <a:t>aralığı</a:t>
            </a:r>
            <a:r>
              <a:rPr lang="en-US" sz="2000" dirty="0"/>
              <a:t> </a:t>
            </a:r>
            <a:r>
              <a:rPr lang="en-US" sz="2000" dirty="0" err="1"/>
              <a:t>belirleriz</a:t>
            </a:r>
            <a:r>
              <a:rPr lang="en-US" sz="2000" dirty="0"/>
              <a:t>. </a:t>
            </a:r>
            <a:endParaRPr lang="tr-TR" sz="2000" dirty="0"/>
          </a:p>
          <a:p>
            <a:r>
              <a:rPr lang="en-US" sz="2000" dirty="0"/>
              <a:t>Ondan </a:t>
            </a:r>
            <a:r>
              <a:rPr lang="en-US" sz="2000" dirty="0" err="1"/>
              <a:t>sonra</a:t>
            </a:r>
            <a:r>
              <a:rPr lang="en-US" sz="2000" dirty="0"/>
              <a:t> </a:t>
            </a:r>
            <a:r>
              <a:rPr lang="en-US" sz="2000" dirty="0" err="1"/>
              <a:t>verilerimizi</a:t>
            </a:r>
            <a:r>
              <a:rPr lang="en-US" sz="2000" dirty="0"/>
              <a:t> </a:t>
            </a:r>
            <a:r>
              <a:rPr lang="en-US" sz="2000" dirty="0" err="1"/>
              <a:t>toplayıp</a:t>
            </a:r>
            <a:r>
              <a:rPr lang="en-US" sz="2000" dirty="0"/>
              <a:t> </a:t>
            </a:r>
            <a:r>
              <a:rPr lang="en-US" sz="2000" dirty="0" err="1"/>
              <a:t>hipotezimizi</a:t>
            </a:r>
            <a:r>
              <a:rPr lang="en-US" sz="2000" dirty="0"/>
              <a:t> test </a:t>
            </a:r>
            <a:r>
              <a:rPr lang="en-US" sz="2000" dirty="0" err="1"/>
              <a:t>ederiz</a:t>
            </a:r>
            <a:r>
              <a:rPr lang="en-US" sz="2000" dirty="0"/>
              <a:t>. </a:t>
            </a:r>
            <a:endParaRPr lang="tr-TR" sz="2000" dirty="0"/>
          </a:p>
          <a:p>
            <a:r>
              <a:rPr lang="en-US" sz="2000" dirty="0" err="1"/>
              <a:t>Hipotezimizin</a:t>
            </a:r>
            <a:r>
              <a:rPr lang="en-US" sz="2000" dirty="0"/>
              <a:t> </a:t>
            </a:r>
            <a:r>
              <a:rPr lang="en-US" sz="2000" dirty="0" err="1"/>
              <a:t>kabul</a:t>
            </a:r>
            <a:r>
              <a:rPr lang="en-US" sz="2000" dirty="0"/>
              <a:t> </a:t>
            </a:r>
            <a:r>
              <a:rPr lang="en-US" sz="2000" dirty="0" err="1"/>
              <a:t>edilip</a:t>
            </a:r>
            <a:r>
              <a:rPr lang="en-US" sz="2000" dirty="0"/>
              <a:t> </a:t>
            </a:r>
            <a:r>
              <a:rPr lang="en-US" sz="2000" dirty="0" err="1"/>
              <a:t>edilmemesini</a:t>
            </a:r>
            <a:r>
              <a:rPr lang="en-US" sz="2000" dirty="0"/>
              <a:t> </a:t>
            </a:r>
            <a:r>
              <a:rPr lang="en-US" sz="2000" dirty="0" err="1"/>
              <a:t>en</a:t>
            </a:r>
            <a:r>
              <a:rPr lang="en-US" sz="2000" dirty="0"/>
              <a:t> </a:t>
            </a:r>
            <a:r>
              <a:rPr lang="en-US" sz="2000" dirty="0" err="1"/>
              <a:t>baştan</a:t>
            </a:r>
            <a:r>
              <a:rPr lang="en-US" sz="2000" dirty="0"/>
              <a:t> </a:t>
            </a:r>
            <a:r>
              <a:rPr lang="en-US" sz="2000" dirty="0" err="1"/>
              <a:t>belirlediğimiz</a:t>
            </a:r>
            <a:r>
              <a:rPr lang="en-US" sz="2000" dirty="0"/>
              <a:t> </a:t>
            </a:r>
            <a:r>
              <a:rPr lang="en-US" sz="2000" dirty="0" err="1"/>
              <a:t>kriterlere</a:t>
            </a:r>
            <a:r>
              <a:rPr lang="en-US" sz="2000" dirty="0"/>
              <a:t> </a:t>
            </a:r>
            <a:r>
              <a:rPr lang="en-US" sz="2000" dirty="0" err="1"/>
              <a:t>göre</a:t>
            </a:r>
            <a:r>
              <a:rPr lang="en-US" sz="2000" dirty="0"/>
              <a:t> </a:t>
            </a:r>
            <a:r>
              <a:rPr lang="en-US" sz="2000" dirty="0" err="1"/>
              <a:t>karar</a:t>
            </a:r>
            <a:r>
              <a:rPr lang="en-US" sz="2000" dirty="0"/>
              <a:t> </a:t>
            </a:r>
            <a:r>
              <a:rPr lang="en-US" sz="2000" dirty="0" err="1"/>
              <a:t>veririz</a:t>
            </a:r>
            <a:r>
              <a:rPr lang="en-US" sz="2000" dirty="0"/>
              <a:t>. Zira </a:t>
            </a:r>
            <a:r>
              <a:rPr lang="en-US" sz="2000" dirty="0" err="1"/>
              <a:t>önce</a:t>
            </a:r>
            <a:r>
              <a:rPr lang="en-US" sz="2000" dirty="0"/>
              <a:t> </a:t>
            </a:r>
            <a:r>
              <a:rPr lang="en-US" sz="2000" dirty="0" err="1"/>
              <a:t>veri</a:t>
            </a:r>
            <a:r>
              <a:rPr lang="en-US" sz="2000" dirty="0"/>
              <a:t> </a:t>
            </a:r>
            <a:r>
              <a:rPr lang="en-US" sz="2000" dirty="0" err="1"/>
              <a:t>toplanıp</a:t>
            </a:r>
            <a:r>
              <a:rPr lang="en-US" sz="2000" dirty="0"/>
              <a:t> </a:t>
            </a:r>
            <a:r>
              <a:rPr lang="en-US" sz="2000" dirty="0" err="1"/>
              <a:t>incelenerek</a:t>
            </a:r>
            <a:r>
              <a:rPr lang="en-US" sz="2000" dirty="0"/>
              <a:t>, </a:t>
            </a:r>
            <a:r>
              <a:rPr lang="en-US" sz="2000" dirty="0" err="1"/>
              <a:t>bu</a:t>
            </a:r>
            <a:r>
              <a:rPr lang="en-US" sz="2000" dirty="0"/>
              <a:t> </a:t>
            </a:r>
            <a:r>
              <a:rPr lang="en-US" sz="2000" dirty="0" err="1"/>
              <a:t>sonuca</a:t>
            </a:r>
            <a:r>
              <a:rPr lang="en-US" sz="2000" dirty="0"/>
              <a:t> </a:t>
            </a:r>
            <a:r>
              <a:rPr lang="en-US" sz="2000" dirty="0" err="1"/>
              <a:t>göre</a:t>
            </a:r>
            <a:r>
              <a:rPr lang="en-US" sz="2000" dirty="0"/>
              <a:t> </a:t>
            </a:r>
            <a:r>
              <a:rPr lang="en-US" sz="2000" dirty="0" err="1"/>
              <a:t>bir</a:t>
            </a:r>
            <a:r>
              <a:rPr lang="en-US" sz="2000" dirty="0"/>
              <a:t> </a:t>
            </a:r>
            <a:r>
              <a:rPr lang="en-US" sz="2000" dirty="0" err="1"/>
              <a:t>hipotez</a:t>
            </a:r>
            <a:r>
              <a:rPr lang="en-US" sz="2000" dirty="0"/>
              <a:t> </a:t>
            </a:r>
            <a:r>
              <a:rPr lang="en-US" sz="2000" dirty="0" err="1"/>
              <a:t>belirlenmez</a:t>
            </a:r>
            <a:r>
              <a:rPr lang="en-US" sz="2000" dirty="0"/>
              <a:t>. </a:t>
            </a:r>
          </a:p>
        </p:txBody>
      </p:sp>
      <p:pic>
        <p:nvPicPr>
          <p:cNvPr id="4" name="Picture 3">
            <a:extLst>
              <a:ext uri="{FF2B5EF4-FFF2-40B4-BE49-F238E27FC236}">
                <a16:creationId xmlns:a16="http://schemas.microsoft.com/office/drawing/2014/main" id="{474783F0-0BEA-2583-5794-D9792BF5782F}"/>
              </a:ext>
            </a:extLst>
          </p:cNvPr>
          <p:cNvPicPr>
            <a:picLocks noChangeAspect="1"/>
          </p:cNvPicPr>
          <p:nvPr/>
        </p:nvPicPr>
        <p:blipFill>
          <a:blip r:embed="rId2"/>
          <a:stretch>
            <a:fillRect/>
          </a:stretch>
        </p:blipFill>
        <p:spPr>
          <a:xfrm>
            <a:off x="3053643" y="4738995"/>
            <a:ext cx="3036714" cy="2024872"/>
          </a:xfrm>
          <a:prstGeom prst="rect">
            <a:avLst/>
          </a:prstGeom>
        </p:spPr>
      </p:pic>
    </p:spTree>
    <p:extLst>
      <p:ext uri="{BB962C8B-B14F-4D97-AF65-F5344CB8AC3E}">
        <p14:creationId xmlns:p14="http://schemas.microsoft.com/office/powerpoint/2010/main" val="2395399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7B765-8B98-88F1-DEFE-B2EE8AC9E72C}"/>
              </a:ext>
            </a:extLst>
          </p:cNvPr>
          <p:cNvSpPr>
            <a:spLocks noGrp="1"/>
          </p:cNvSpPr>
          <p:nvPr>
            <p:ph type="title"/>
          </p:nvPr>
        </p:nvSpPr>
        <p:spPr>
          <a:xfrm>
            <a:off x="1668675" y="169101"/>
            <a:ext cx="5937755" cy="1715252"/>
          </a:xfrm>
        </p:spPr>
        <p:txBody>
          <a:bodyPr>
            <a:normAutofit/>
          </a:bodyPr>
          <a:lstStyle/>
          <a:p>
            <a:r>
              <a:rPr lang="en-US" dirty="0" err="1"/>
              <a:t>Hipotezin</a:t>
            </a:r>
            <a:r>
              <a:rPr lang="en-US" dirty="0"/>
              <a:t> </a:t>
            </a:r>
            <a:r>
              <a:rPr lang="en-US" dirty="0" err="1"/>
              <a:t>araştırmaya</a:t>
            </a:r>
            <a:r>
              <a:rPr lang="en-US" dirty="0"/>
              <a:t> </a:t>
            </a:r>
            <a:r>
              <a:rPr lang="en-US" dirty="0" err="1"/>
              <a:t>yönelik</a:t>
            </a:r>
            <a:r>
              <a:rPr lang="en-US" dirty="0"/>
              <a:t> </a:t>
            </a:r>
            <a:r>
              <a:rPr lang="en-US" dirty="0" err="1"/>
              <a:t>özellikleri</a:t>
            </a:r>
            <a:r>
              <a:rPr lang="en-US" dirty="0"/>
              <a:t> (Pandey </a:t>
            </a:r>
            <a:r>
              <a:rPr lang="en-US" dirty="0" err="1"/>
              <a:t>ve</a:t>
            </a:r>
            <a:r>
              <a:rPr lang="en-US" dirty="0"/>
              <a:t> Pandey 2015)</a:t>
            </a:r>
          </a:p>
        </p:txBody>
      </p:sp>
      <p:graphicFrame>
        <p:nvGraphicFramePr>
          <p:cNvPr id="4" name="Content Placeholder 3">
            <a:extLst>
              <a:ext uri="{FF2B5EF4-FFF2-40B4-BE49-F238E27FC236}">
                <a16:creationId xmlns:a16="http://schemas.microsoft.com/office/drawing/2014/main" id="{84F11CA9-BE98-2C38-347E-3938AC5C5A28}"/>
              </a:ext>
            </a:extLst>
          </p:cNvPr>
          <p:cNvGraphicFramePr>
            <a:graphicFrameLocks noGrp="1"/>
          </p:cNvGraphicFramePr>
          <p:nvPr>
            <p:ph idx="1"/>
            <p:extLst>
              <p:ext uri="{D42A27DB-BD31-4B8C-83A1-F6EECF244321}">
                <p14:modId xmlns:p14="http://schemas.microsoft.com/office/powerpoint/2010/main" val="552875188"/>
              </p:ext>
            </p:extLst>
          </p:nvPr>
        </p:nvGraphicFramePr>
        <p:xfrm>
          <a:off x="50104" y="1728592"/>
          <a:ext cx="8968636" cy="51294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51580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E413C-8BB0-D125-22CC-C43E1A0D65E3}"/>
              </a:ext>
            </a:extLst>
          </p:cNvPr>
          <p:cNvSpPr>
            <a:spLocks noGrp="1"/>
          </p:cNvSpPr>
          <p:nvPr>
            <p:ph type="title"/>
          </p:nvPr>
        </p:nvSpPr>
        <p:spPr/>
        <p:txBody>
          <a:bodyPr/>
          <a:lstStyle/>
          <a:p>
            <a:r>
              <a:rPr lang="en-US" dirty="0"/>
              <a:t>B</a:t>
            </a:r>
            <a:r>
              <a:rPr lang="tr-TR" dirty="0"/>
              <a:t>İ</a:t>
            </a:r>
            <a:r>
              <a:rPr lang="en-US" dirty="0"/>
              <a:t>l</a:t>
            </a:r>
            <a:r>
              <a:rPr lang="tr-TR" dirty="0"/>
              <a:t>İ</a:t>
            </a:r>
            <a:r>
              <a:rPr lang="en-US" dirty="0" err="1"/>
              <a:t>msel</a:t>
            </a:r>
            <a:r>
              <a:rPr lang="en-US" dirty="0"/>
              <a:t> </a:t>
            </a:r>
            <a:r>
              <a:rPr lang="en-US" dirty="0" err="1"/>
              <a:t>Toplantı</a:t>
            </a:r>
            <a:r>
              <a:rPr lang="en-US" dirty="0"/>
              <a:t> </a:t>
            </a:r>
            <a:r>
              <a:rPr lang="en-US" dirty="0" err="1"/>
              <a:t>Çeş</a:t>
            </a:r>
            <a:r>
              <a:rPr lang="tr-TR" dirty="0"/>
              <a:t>İ</a:t>
            </a:r>
            <a:r>
              <a:rPr lang="en-US" dirty="0" err="1"/>
              <a:t>tler</a:t>
            </a:r>
            <a:r>
              <a:rPr lang="tr-TR" dirty="0"/>
              <a:t>İ</a:t>
            </a:r>
            <a:endParaRPr lang="en-US" dirty="0"/>
          </a:p>
        </p:txBody>
      </p:sp>
      <p:sp>
        <p:nvSpPr>
          <p:cNvPr id="3" name="Content Placeholder 2">
            <a:extLst>
              <a:ext uri="{FF2B5EF4-FFF2-40B4-BE49-F238E27FC236}">
                <a16:creationId xmlns:a16="http://schemas.microsoft.com/office/drawing/2014/main" id="{91E717EA-28CB-22F1-D469-08F4452B5D8B}"/>
              </a:ext>
            </a:extLst>
          </p:cNvPr>
          <p:cNvSpPr>
            <a:spLocks noGrp="1"/>
          </p:cNvSpPr>
          <p:nvPr>
            <p:ph idx="1"/>
          </p:nvPr>
        </p:nvSpPr>
        <p:spPr>
          <a:xfrm>
            <a:off x="1029848" y="2412576"/>
            <a:ext cx="7669478" cy="4107221"/>
          </a:xfrm>
        </p:spPr>
        <p:txBody>
          <a:bodyPr>
            <a:normAutofit/>
          </a:bodyPr>
          <a:lstStyle/>
          <a:p>
            <a:r>
              <a:rPr lang="en-US" b="1" dirty="0" err="1"/>
              <a:t>Sempozyum</a:t>
            </a:r>
            <a:endParaRPr lang="tr-TR" b="1" dirty="0"/>
          </a:p>
          <a:p>
            <a:r>
              <a:rPr lang="en-US" dirty="0"/>
              <a:t>Bir </a:t>
            </a:r>
            <a:r>
              <a:rPr lang="en-US" dirty="0" err="1"/>
              <a:t>dinleyici</a:t>
            </a:r>
            <a:r>
              <a:rPr lang="en-US" dirty="0"/>
              <a:t> </a:t>
            </a:r>
            <a:r>
              <a:rPr lang="en-US" dirty="0" err="1"/>
              <a:t>topluluğu</a:t>
            </a:r>
            <a:r>
              <a:rPr lang="en-US" dirty="0"/>
              <a:t> </a:t>
            </a:r>
            <a:r>
              <a:rPr lang="en-US" dirty="0" err="1"/>
              <a:t>karşısında</a:t>
            </a:r>
            <a:r>
              <a:rPr lang="en-US" dirty="0"/>
              <a:t> </a:t>
            </a:r>
            <a:r>
              <a:rPr lang="en-US" dirty="0" err="1"/>
              <a:t>özellikle</a:t>
            </a:r>
            <a:r>
              <a:rPr lang="en-US" dirty="0"/>
              <a:t> </a:t>
            </a:r>
            <a:r>
              <a:rPr lang="en-US" dirty="0" err="1"/>
              <a:t>bilim</a:t>
            </a:r>
            <a:r>
              <a:rPr lang="en-US" dirty="0"/>
              <a:t>, </a:t>
            </a:r>
            <a:r>
              <a:rPr lang="en-US" dirty="0" err="1"/>
              <a:t>sanat</a:t>
            </a:r>
            <a:r>
              <a:rPr lang="en-US" dirty="0"/>
              <a:t> </a:t>
            </a:r>
            <a:r>
              <a:rPr lang="en-US" dirty="0" err="1"/>
              <a:t>ve</a:t>
            </a:r>
            <a:r>
              <a:rPr lang="en-US" dirty="0"/>
              <a:t> </a:t>
            </a:r>
            <a:r>
              <a:rPr lang="en-US" dirty="0" err="1"/>
              <a:t>fikir</a:t>
            </a:r>
            <a:r>
              <a:rPr lang="en-US" dirty="0"/>
              <a:t> </a:t>
            </a:r>
            <a:r>
              <a:rPr lang="en-US" dirty="0" err="1"/>
              <a:t>ağırlıklı</a:t>
            </a:r>
            <a:r>
              <a:rPr lang="en-US" dirty="0"/>
              <a:t> </a:t>
            </a:r>
            <a:r>
              <a:rPr lang="en-US" dirty="0" err="1"/>
              <a:t>konularda</a:t>
            </a:r>
            <a:r>
              <a:rPr lang="en-US" dirty="0"/>
              <a:t> </a:t>
            </a:r>
            <a:r>
              <a:rPr lang="en-US" dirty="0" err="1"/>
              <a:t>çeşitli</a:t>
            </a:r>
            <a:r>
              <a:rPr lang="en-US" dirty="0"/>
              <a:t> </a:t>
            </a:r>
            <a:r>
              <a:rPr lang="en-US" dirty="0" err="1"/>
              <a:t>kurumlardan</a:t>
            </a:r>
            <a:r>
              <a:rPr lang="en-US" dirty="0"/>
              <a:t> </a:t>
            </a:r>
            <a:r>
              <a:rPr lang="en-US" dirty="0" err="1"/>
              <a:t>gelen</a:t>
            </a:r>
            <a:r>
              <a:rPr lang="en-US" dirty="0"/>
              <a:t> (</a:t>
            </a:r>
            <a:r>
              <a:rPr lang="en-US" dirty="0" err="1"/>
              <a:t>yerli</a:t>
            </a:r>
            <a:r>
              <a:rPr lang="en-US" dirty="0"/>
              <a:t>/</a:t>
            </a:r>
            <a:r>
              <a:rPr lang="en-US" dirty="0" err="1"/>
              <a:t>yabancı</a:t>
            </a:r>
            <a:r>
              <a:rPr lang="en-US" dirty="0"/>
              <a:t>) </a:t>
            </a:r>
            <a:r>
              <a:rPr lang="en-US" dirty="0" err="1"/>
              <a:t>konuşmacıların</a:t>
            </a:r>
            <a:r>
              <a:rPr lang="en-US" dirty="0"/>
              <a:t>, </a:t>
            </a:r>
            <a:r>
              <a:rPr lang="en-US" dirty="0" err="1"/>
              <a:t>önceden</a:t>
            </a:r>
            <a:r>
              <a:rPr lang="en-US" dirty="0"/>
              <a:t> </a:t>
            </a:r>
            <a:r>
              <a:rPr lang="en-US" dirty="0" err="1"/>
              <a:t>hazırlanmış</a:t>
            </a:r>
            <a:r>
              <a:rPr lang="en-US" dirty="0"/>
              <a:t> </a:t>
            </a:r>
            <a:r>
              <a:rPr lang="en-US" dirty="0" err="1"/>
              <a:t>ve</a:t>
            </a:r>
            <a:r>
              <a:rPr lang="en-US" dirty="0"/>
              <a:t> </a:t>
            </a:r>
            <a:r>
              <a:rPr lang="en-US" dirty="0" err="1"/>
              <a:t>kurullarca</a:t>
            </a:r>
            <a:r>
              <a:rPr lang="en-US" dirty="0"/>
              <a:t> </a:t>
            </a:r>
            <a:r>
              <a:rPr lang="en-US" dirty="0" err="1"/>
              <a:t>kabul</a:t>
            </a:r>
            <a:r>
              <a:rPr lang="en-US" dirty="0"/>
              <a:t> </a:t>
            </a:r>
            <a:r>
              <a:rPr lang="en-US" dirty="0" err="1"/>
              <a:t>edilmiş</a:t>
            </a:r>
            <a:r>
              <a:rPr lang="en-US" dirty="0"/>
              <a:t> </a:t>
            </a:r>
            <a:r>
              <a:rPr lang="en-US" dirty="0" err="1"/>
              <a:t>bildirilerini</a:t>
            </a:r>
            <a:r>
              <a:rPr lang="en-US" dirty="0"/>
              <a:t>, </a:t>
            </a:r>
            <a:r>
              <a:rPr lang="en-US" dirty="0" err="1"/>
              <a:t>verilen</a:t>
            </a:r>
            <a:r>
              <a:rPr lang="en-US" dirty="0"/>
              <a:t> </a:t>
            </a:r>
            <a:r>
              <a:rPr lang="en-US" dirty="0" err="1"/>
              <a:t>süre</a:t>
            </a:r>
            <a:r>
              <a:rPr lang="en-US" dirty="0"/>
              <a:t> </a:t>
            </a:r>
            <a:r>
              <a:rPr lang="en-US" dirty="0" err="1"/>
              <a:t>içinde</a:t>
            </a:r>
            <a:r>
              <a:rPr lang="en-US" dirty="0"/>
              <a:t> </a:t>
            </a:r>
            <a:r>
              <a:rPr lang="en-US" dirty="0" err="1"/>
              <a:t>sunmalarına</a:t>
            </a:r>
            <a:r>
              <a:rPr lang="en-US" dirty="0"/>
              <a:t> </a:t>
            </a:r>
            <a:r>
              <a:rPr lang="en-US" dirty="0" err="1"/>
              <a:t>verilen</a:t>
            </a:r>
            <a:r>
              <a:rPr lang="en-US" dirty="0"/>
              <a:t> </a:t>
            </a:r>
            <a:r>
              <a:rPr lang="en-US" dirty="0" err="1"/>
              <a:t>addır</a:t>
            </a:r>
            <a:r>
              <a:rPr lang="en-US" dirty="0"/>
              <a:t>.</a:t>
            </a:r>
            <a:endParaRPr lang="tr-TR" dirty="0"/>
          </a:p>
          <a:p>
            <a:r>
              <a:rPr lang="en-US" dirty="0" err="1"/>
              <a:t>Oturumlarda</a:t>
            </a:r>
            <a:r>
              <a:rPr lang="en-US" dirty="0"/>
              <a:t> </a:t>
            </a:r>
            <a:r>
              <a:rPr lang="en-US" dirty="0" err="1"/>
              <a:t>ele</a:t>
            </a:r>
            <a:r>
              <a:rPr lang="en-US" dirty="0"/>
              <a:t> </a:t>
            </a:r>
            <a:r>
              <a:rPr lang="en-US" dirty="0" err="1"/>
              <a:t>alınan</a:t>
            </a:r>
            <a:r>
              <a:rPr lang="en-US" dirty="0"/>
              <a:t> </a:t>
            </a:r>
            <a:r>
              <a:rPr lang="en-US" dirty="0" err="1"/>
              <a:t>ortak</a:t>
            </a:r>
            <a:r>
              <a:rPr lang="en-US" dirty="0"/>
              <a:t> </a:t>
            </a:r>
            <a:r>
              <a:rPr lang="en-US" dirty="0" err="1"/>
              <a:t>konular</a:t>
            </a:r>
            <a:r>
              <a:rPr lang="en-US" dirty="0"/>
              <a:t> </a:t>
            </a:r>
            <a:r>
              <a:rPr lang="en-US" dirty="0" err="1"/>
              <a:t>için</a:t>
            </a:r>
            <a:r>
              <a:rPr lang="en-US" dirty="0"/>
              <a:t> </a:t>
            </a:r>
            <a:r>
              <a:rPr lang="en-US" dirty="0" err="1"/>
              <a:t>değişik</a:t>
            </a:r>
            <a:r>
              <a:rPr lang="en-US" dirty="0"/>
              <a:t> </a:t>
            </a:r>
            <a:r>
              <a:rPr lang="en-US" dirty="0" err="1"/>
              <a:t>görüşler</a:t>
            </a:r>
            <a:r>
              <a:rPr lang="en-US" dirty="0"/>
              <a:t> </a:t>
            </a:r>
            <a:r>
              <a:rPr lang="en-US" dirty="0" err="1"/>
              <a:t>ve</a:t>
            </a:r>
            <a:r>
              <a:rPr lang="en-US" dirty="0"/>
              <a:t> </a:t>
            </a:r>
            <a:r>
              <a:rPr lang="en-US" dirty="0" err="1"/>
              <a:t>yorumlar</a:t>
            </a:r>
            <a:r>
              <a:rPr lang="en-US" dirty="0"/>
              <a:t> </a:t>
            </a:r>
            <a:r>
              <a:rPr lang="en-US" dirty="0" err="1"/>
              <a:t>dile</a:t>
            </a:r>
            <a:r>
              <a:rPr lang="en-US" dirty="0"/>
              <a:t> </a:t>
            </a:r>
            <a:r>
              <a:rPr lang="en-US" dirty="0" err="1"/>
              <a:t>getirilir</a:t>
            </a:r>
            <a:r>
              <a:rPr lang="en-US" dirty="0"/>
              <a:t>. </a:t>
            </a:r>
            <a:endParaRPr lang="tr-TR" dirty="0"/>
          </a:p>
          <a:p>
            <a:r>
              <a:rPr lang="en-US" dirty="0"/>
              <a:t>Her </a:t>
            </a:r>
            <a:r>
              <a:rPr lang="en-US" dirty="0" err="1"/>
              <a:t>oturum</a:t>
            </a:r>
            <a:r>
              <a:rPr lang="en-US" dirty="0"/>
              <a:t> </a:t>
            </a:r>
            <a:r>
              <a:rPr lang="en-US" dirty="0" err="1"/>
              <a:t>için</a:t>
            </a:r>
            <a:r>
              <a:rPr lang="en-US" dirty="0"/>
              <a:t> </a:t>
            </a:r>
            <a:r>
              <a:rPr lang="en-US" dirty="0" err="1"/>
              <a:t>değişik</a:t>
            </a:r>
            <a:r>
              <a:rPr lang="en-US" dirty="0"/>
              <a:t> </a:t>
            </a:r>
            <a:r>
              <a:rPr lang="en-US" dirty="0" err="1"/>
              <a:t>mesleklerden</a:t>
            </a:r>
            <a:r>
              <a:rPr lang="en-US" dirty="0"/>
              <a:t> belli </a:t>
            </a:r>
            <a:r>
              <a:rPr lang="en-US" dirty="0" err="1"/>
              <a:t>sayıda</a:t>
            </a:r>
            <a:r>
              <a:rPr lang="en-US" dirty="0"/>
              <a:t> </a:t>
            </a:r>
            <a:r>
              <a:rPr lang="en-US" dirty="0" err="1"/>
              <a:t>konuşmacı</a:t>
            </a:r>
            <a:r>
              <a:rPr lang="en-US" dirty="0"/>
              <a:t> </a:t>
            </a:r>
            <a:r>
              <a:rPr lang="en-US" dirty="0" err="1"/>
              <a:t>bulunur</a:t>
            </a:r>
            <a:r>
              <a:rPr lang="en-US" dirty="0"/>
              <a:t>. </a:t>
            </a:r>
            <a:endParaRPr lang="tr-TR" dirty="0"/>
          </a:p>
          <a:p>
            <a:r>
              <a:rPr lang="en-US" dirty="0"/>
              <a:t>Yeni </a:t>
            </a:r>
            <a:r>
              <a:rPr lang="en-US" dirty="0" err="1"/>
              <a:t>ve</a:t>
            </a:r>
            <a:r>
              <a:rPr lang="en-US" dirty="0"/>
              <a:t> </a:t>
            </a:r>
            <a:r>
              <a:rPr lang="en-US" dirty="0" err="1"/>
              <a:t>araştırmaya</a:t>
            </a:r>
            <a:r>
              <a:rPr lang="en-US" dirty="0"/>
              <a:t> </a:t>
            </a:r>
            <a:r>
              <a:rPr lang="en-US" dirty="0" err="1"/>
              <a:t>dayalı</a:t>
            </a:r>
            <a:r>
              <a:rPr lang="en-US" dirty="0"/>
              <a:t> </a:t>
            </a:r>
            <a:r>
              <a:rPr lang="en-US" dirty="0" err="1"/>
              <a:t>bir</a:t>
            </a:r>
            <a:r>
              <a:rPr lang="en-US" dirty="0"/>
              <a:t> </a:t>
            </a:r>
            <a:r>
              <a:rPr lang="en-US" dirty="0" err="1"/>
              <a:t>bilgi</a:t>
            </a:r>
            <a:r>
              <a:rPr lang="en-US" dirty="0"/>
              <a:t> </a:t>
            </a:r>
            <a:r>
              <a:rPr lang="en-US" dirty="0" err="1"/>
              <a:t>alış-verişi</a:t>
            </a:r>
            <a:r>
              <a:rPr lang="en-US" dirty="0"/>
              <a:t> </a:t>
            </a:r>
            <a:r>
              <a:rPr lang="en-US" dirty="0" err="1"/>
              <a:t>niteliğini</a:t>
            </a:r>
            <a:r>
              <a:rPr lang="en-US" dirty="0"/>
              <a:t> </a:t>
            </a:r>
            <a:r>
              <a:rPr lang="en-US" dirty="0" err="1"/>
              <a:t>taşıdığı</a:t>
            </a:r>
            <a:r>
              <a:rPr lang="en-US" dirty="0"/>
              <a:t> </a:t>
            </a:r>
            <a:r>
              <a:rPr lang="en-US" dirty="0" err="1"/>
              <a:t>için</a:t>
            </a:r>
            <a:r>
              <a:rPr lang="en-US" dirty="0"/>
              <a:t>, </a:t>
            </a:r>
            <a:r>
              <a:rPr lang="en-US" dirty="0" err="1"/>
              <a:t>sempozyumlar</a:t>
            </a:r>
            <a:r>
              <a:rPr lang="en-US" dirty="0"/>
              <a:t> </a:t>
            </a:r>
            <a:r>
              <a:rPr lang="en-US" dirty="0" err="1"/>
              <a:t>daha</a:t>
            </a:r>
            <a:r>
              <a:rPr lang="en-US" dirty="0"/>
              <a:t> </a:t>
            </a:r>
            <a:r>
              <a:rPr lang="en-US" dirty="0" err="1"/>
              <a:t>çok</a:t>
            </a:r>
            <a:r>
              <a:rPr lang="en-US" dirty="0"/>
              <a:t> </a:t>
            </a:r>
            <a:r>
              <a:rPr lang="en-US" dirty="0" err="1"/>
              <a:t>alandaki</a:t>
            </a:r>
            <a:r>
              <a:rPr lang="en-US" dirty="0"/>
              <a:t> </a:t>
            </a:r>
            <a:r>
              <a:rPr lang="en-US" dirty="0" err="1"/>
              <a:t>insanları</a:t>
            </a:r>
            <a:r>
              <a:rPr lang="en-US" dirty="0"/>
              <a:t> </a:t>
            </a:r>
            <a:r>
              <a:rPr lang="en-US" dirty="0" err="1"/>
              <a:t>ilgilendirir</a:t>
            </a:r>
            <a:r>
              <a:rPr lang="en-US" dirty="0"/>
              <a:t>. </a:t>
            </a:r>
            <a:endParaRPr lang="tr-TR" dirty="0"/>
          </a:p>
          <a:p>
            <a:r>
              <a:rPr lang="en-US" dirty="0" err="1"/>
              <a:t>Bildiride</a:t>
            </a:r>
            <a:r>
              <a:rPr lang="en-US" dirty="0"/>
              <a:t> </a:t>
            </a:r>
            <a:r>
              <a:rPr lang="en-US" dirty="0" err="1"/>
              <a:t>aranan</a:t>
            </a:r>
            <a:r>
              <a:rPr lang="en-US" dirty="0"/>
              <a:t> </a:t>
            </a:r>
            <a:r>
              <a:rPr lang="en-US" dirty="0" err="1"/>
              <a:t>özellikler</a:t>
            </a:r>
            <a:r>
              <a:rPr lang="en-US" dirty="0"/>
              <a:t>; </a:t>
            </a:r>
            <a:r>
              <a:rPr lang="en-US" dirty="0" err="1"/>
              <a:t>bilimsel</a:t>
            </a:r>
            <a:r>
              <a:rPr lang="en-US" dirty="0"/>
              <a:t> </a:t>
            </a:r>
            <a:r>
              <a:rPr lang="en-US" dirty="0" err="1"/>
              <a:t>bir</a:t>
            </a:r>
            <a:r>
              <a:rPr lang="en-US" dirty="0"/>
              <a:t> </a:t>
            </a:r>
            <a:r>
              <a:rPr lang="en-US" dirty="0" err="1"/>
              <a:t>yenilik</a:t>
            </a:r>
            <a:r>
              <a:rPr lang="en-US" dirty="0"/>
              <a:t> </a:t>
            </a:r>
            <a:r>
              <a:rPr lang="en-US" dirty="0" err="1"/>
              <a:t>getirmiş</a:t>
            </a:r>
            <a:r>
              <a:rPr lang="en-US" dirty="0"/>
              <a:t> </a:t>
            </a:r>
            <a:r>
              <a:rPr lang="en-US" dirty="0" err="1"/>
              <a:t>olması</a:t>
            </a:r>
            <a:r>
              <a:rPr lang="en-US" dirty="0"/>
              <a:t> </a:t>
            </a:r>
            <a:r>
              <a:rPr lang="en-US" dirty="0" err="1"/>
              <a:t>ve</a:t>
            </a:r>
            <a:r>
              <a:rPr lang="en-US" dirty="0"/>
              <a:t> </a:t>
            </a:r>
            <a:r>
              <a:rPr lang="en-US" dirty="0" err="1"/>
              <a:t>orijinal</a:t>
            </a:r>
            <a:r>
              <a:rPr lang="en-US" dirty="0"/>
              <a:t> </a:t>
            </a:r>
            <a:r>
              <a:rPr lang="en-US" dirty="0" err="1"/>
              <a:t>bir</a:t>
            </a:r>
            <a:r>
              <a:rPr lang="en-US" dirty="0"/>
              <a:t> </a:t>
            </a:r>
            <a:r>
              <a:rPr lang="en-US" dirty="0" err="1"/>
              <a:t>konuyu</a:t>
            </a:r>
            <a:r>
              <a:rPr lang="en-US" dirty="0"/>
              <a:t> </a:t>
            </a:r>
            <a:r>
              <a:rPr lang="en-US" dirty="0" err="1"/>
              <a:t>ele</a:t>
            </a:r>
            <a:r>
              <a:rPr lang="en-US" dirty="0"/>
              <a:t> </a:t>
            </a:r>
            <a:r>
              <a:rPr lang="en-US" dirty="0" err="1"/>
              <a:t>almış</a:t>
            </a:r>
            <a:r>
              <a:rPr lang="en-US" dirty="0"/>
              <a:t> </a:t>
            </a:r>
            <a:r>
              <a:rPr lang="en-US" dirty="0" err="1"/>
              <a:t>bulunmasıdır</a:t>
            </a:r>
            <a:r>
              <a:rPr lang="en-US" dirty="0"/>
              <a:t>. </a:t>
            </a:r>
          </a:p>
        </p:txBody>
      </p:sp>
    </p:spTree>
    <p:extLst>
      <p:ext uri="{BB962C8B-B14F-4D97-AF65-F5344CB8AC3E}">
        <p14:creationId xmlns:p14="http://schemas.microsoft.com/office/powerpoint/2010/main" val="5228794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59115-4988-2DFE-FE41-154B8A6084E7}"/>
              </a:ext>
            </a:extLst>
          </p:cNvPr>
          <p:cNvSpPr>
            <a:spLocks noGrp="1"/>
          </p:cNvSpPr>
          <p:nvPr>
            <p:ph type="title"/>
          </p:nvPr>
        </p:nvSpPr>
        <p:spPr>
          <a:xfrm>
            <a:off x="1543415" y="476177"/>
            <a:ext cx="5937755" cy="1188720"/>
          </a:xfrm>
        </p:spPr>
        <p:txBody>
          <a:bodyPr/>
          <a:lstStyle/>
          <a:p>
            <a:r>
              <a:rPr lang="en-US" dirty="0" err="1"/>
              <a:t>Kongre</a:t>
            </a:r>
            <a:endParaRPr lang="en-US" dirty="0"/>
          </a:p>
        </p:txBody>
      </p:sp>
      <p:sp>
        <p:nvSpPr>
          <p:cNvPr id="3" name="Content Placeholder 2">
            <a:extLst>
              <a:ext uri="{FF2B5EF4-FFF2-40B4-BE49-F238E27FC236}">
                <a16:creationId xmlns:a16="http://schemas.microsoft.com/office/drawing/2014/main" id="{70531AF8-9B8C-DF59-B7CE-586221C12038}"/>
              </a:ext>
            </a:extLst>
          </p:cNvPr>
          <p:cNvSpPr>
            <a:spLocks noGrp="1"/>
          </p:cNvSpPr>
          <p:nvPr>
            <p:ph idx="1"/>
          </p:nvPr>
        </p:nvSpPr>
        <p:spPr>
          <a:xfrm>
            <a:off x="319415" y="1903957"/>
            <a:ext cx="8542750" cy="4039644"/>
          </a:xfrm>
        </p:spPr>
        <p:txBody>
          <a:bodyPr/>
          <a:lstStyle/>
          <a:p>
            <a:r>
              <a:rPr lang="en-US" dirty="0" err="1"/>
              <a:t>Herhangi</a:t>
            </a:r>
            <a:r>
              <a:rPr lang="en-US" dirty="0"/>
              <a:t> </a:t>
            </a:r>
            <a:r>
              <a:rPr lang="en-US" dirty="0" err="1"/>
              <a:t>bir</a:t>
            </a:r>
            <a:r>
              <a:rPr lang="en-US" dirty="0"/>
              <a:t> </a:t>
            </a:r>
            <a:r>
              <a:rPr lang="en-US" dirty="0" err="1"/>
              <a:t>konuyu</a:t>
            </a:r>
            <a:r>
              <a:rPr lang="en-US" dirty="0"/>
              <a:t> </a:t>
            </a:r>
            <a:r>
              <a:rPr lang="en-US" dirty="0" err="1"/>
              <a:t>görüşmek</a:t>
            </a:r>
            <a:r>
              <a:rPr lang="en-US" dirty="0"/>
              <a:t> </a:t>
            </a:r>
            <a:r>
              <a:rPr lang="en-US" dirty="0" err="1"/>
              <a:t>üzere</a:t>
            </a:r>
            <a:r>
              <a:rPr lang="en-US" dirty="0"/>
              <a:t>, </a:t>
            </a:r>
            <a:r>
              <a:rPr lang="en-US" dirty="0" err="1"/>
              <a:t>çeşitli</a:t>
            </a:r>
            <a:r>
              <a:rPr lang="en-US" dirty="0"/>
              <a:t> </a:t>
            </a:r>
            <a:r>
              <a:rPr lang="en-US" dirty="0" err="1"/>
              <a:t>ülkelerden</a:t>
            </a:r>
            <a:r>
              <a:rPr lang="en-US" dirty="0"/>
              <a:t> </a:t>
            </a:r>
            <a:r>
              <a:rPr lang="en-US" dirty="0" err="1"/>
              <a:t>delegelerin</a:t>
            </a:r>
            <a:r>
              <a:rPr lang="tr-TR" dirty="0"/>
              <a:t> </a:t>
            </a:r>
            <a:r>
              <a:rPr lang="en-US" dirty="0" err="1"/>
              <a:t>katılmasıyla</a:t>
            </a:r>
            <a:r>
              <a:rPr lang="en-US" dirty="0"/>
              <a:t> </a:t>
            </a:r>
            <a:r>
              <a:rPr lang="en-US" dirty="0" err="1"/>
              <a:t>yapılan</a:t>
            </a:r>
            <a:r>
              <a:rPr lang="en-US" dirty="0"/>
              <a:t> </a:t>
            </a:r>
            <a:r>
              <a:rPr lang="en-US" dirty="0" err="1"/>
              <a:t>uluslararası</a:t>
            </a:r>
            <a:r>
              <a:rPr lang="en-US" dirty="0"/>
              <a:t> </a:t>
            </a:r>
            <a:r>
              <a:rPr lang="en-US" dirty="0" err="1"/>
              <a:t>toplantı</a:t>
            </a:r>
            <a:r>
              <a:rPr lang="en-US" dirty="0"/>
              <a:t>. </a:t>
            </a:r>
            <a:endParaRPr lang="tr-TR" dirty="0"/>
          </a:p>
          <a:p>
            <a:r>
              <a:rPr lang="en-US" dirty="0" err="1"/>
              <a:t>Aslında</a:t>
            </a:r>
            <a:r>
              <a:rPr lang="en-US" dirty="0"/>
              <a:t>, </a:t>
            </a:r>
            <a:r>
              <a:rPr lang="en-US" dirty="0" err="1"/>
              <a:t>sempozyum</a:t>
            </a:r>
            <a:r>
              <a:rPr lang="en-US" dirty="0"/>
              <a:t> </a:t>
            </a:r>
            <a:r>
              <a:rPr lang="en-US" dirty="0" err="1"/>
              <a:t>ve</a:t>
            </a:r>
            <a:r>
              <a:rPr lang="en-US" dirty="0"/>
              <a:t> </a:t>
            </a:r>
            <a:r>
              <a:rPr lang="en-US" dirty="0" err="1"/>
              <a:t>kongre</a:t>
            </a:r>
            <a:r>
              <a:rPr lang="en-US" dirty="0"/>
              <a:t> </a:t>
            </a:r>
            <a:r>
              <a:rPr lang="en-US" dirty="0" err="1"/>
              <a:t>birbirine</a:t>
            </a:r>
            <a:r>
              <a:rPr lang="en-US" dirty="0"/>
              <a:t> </a:t>
            </a:r>
            <a:r>
              <a:rPr lang="en-US" dirty="0" err="1"/>
              <a:t>yakındır</a:t>
            </a:r>
            <a:r>
              <a:rPr lang="en-US" dirty="0"/>
              <a:t>.</a:t>
            </a:r>
          </a:p>
          <a:p>
            <a:r>
              <a:rPr lang="en-US" dirty="0" err="1"/>
              <a:t>Kongre</a:t>
            </a:r>
            <a:r>
              <a:rPr lang="en-US" dirty="0"/>
              <a:t>; </a:t>
            </a:r>
            <a:r>
              <a:rPr lang="en-US" dirty="0" err="1"/>
              <a:t>sempozyumdan</a:t>
            </a:r>
            <a:r>
              <a:rPr lang="en-US" dirty="0"/>
              <a:t> </a:t>
            </a:r>
            <a:r>
              <a:rPr lang="en-US" dirty="0" err="1"/>
              <a:t>daha</a:t>
            </a:r>
            <a:r>
              <a:rPr lang="en-US" dirty="0"/>
              <a:t> </a:t>
            </a:r>
            <a:r>
              <a:rPr lang="en-US" dirty="0" err="1"/>
              <a:t>üst</a:t>
            </a:r>
            <a:r>
              <a:rPr lang="en-US" dirty="0"/>
              <a:t> </a:t>
            </a:r>
            <a:r>
              <a:rPr lang="en-US" dirty="0" err="1"/>
              <a:t>seviyede</a:t>
            </a:r>
            <a:r>
              <a:rPr lang="en-US" dirty="0"/>
              <a:t> </a:t>
            </a:r>
            <a:r>
              <a:rPr lang="en-US" dirty="0" err="1"/>
              <a:t>yapılan</a:t>
            </a:r>
            <a:r>
              <a:rPr lang="en-US" dirty="0"/>
              <a:t>, </a:t>
            </a:r>
            <a:r>
              <a:rPr lang="en-US" dirty="0" err="1"/>
              <a:t>ağırlıklı</a:t>
            </a:r>
            <a:r>
              <a:rPr lang="en-US" dirty="0"/>
              <a:t> </a:t>
            </a:r>
            <a:r>
              <a:rPr lang="en-US" dirty="0" err="1"/>
              <a:t>bilim</a:t>
            </a:r>
            <a:r>
              <a:rPr lang="en-US" dirty="0"/>
              <a:t> </a:t>
            </a:r>
            <a:r>
              <a:rPr lang="en-US" dirty="0" err="1"/>
              <a:t>insanlarının</a:t>
            </a:r>
            <a:r>
              <a:rPr lang="en-US" dirty="0"/>
              <a:t>/</a:t>
            </a:r>
            <a:r>
              <a:rPr lang="en-US" dirty="0" err="1"/>
              <a:t>uzmanlarının</a:t>
            </a:r>
            <a:r>
              <a:rPr lang="tr-TR" dirty="0"/>
              <a:t> </a:t>
            </a:r>
            <a:r>
              <a:rPr lang="en-US" dirty="0" err="1"/>
              <a:t>çağrıldığı</a:t>
            </a:r>
            <a:r>
              <a:rPr lang="en-US" dirty="0"/>
              <a:t>, </a:t>
            </a:r>
            <a:r>
              <a:rPr lang="en-US" dirty="0" err="1"/>
              <a:t>konuların</a:t>
            </a:r>
            <a:r>
              <a:rPr lang="en-US" dirty="0"/>
              <a:t> </a:t>
            </a:r>
            <a:r>
              <a:rPr lang="en-US" dirty="0" err="1"/>
              <a:t>daha</a:t>
            </a:r>
            <a:r>
              <a:rPr lang="en-US" dirty="0"/>
              <a:t> </a:t>
            </a:r>
            <a:r>
              <a:rPr lang="en-US" dirty="0" err="1"/>
              <a:t>derinliğine</a:t>
            </a:r>
            <a:r>
              <a:rPr lang="en-US" dirty="0"/>
              <a:t> </a:t>
            </a:r>
            <a:r>
              <a:rPr lang="en-US" dirty="0" err="1"/>
              <a:t>konuşulduğu</a:t>
            </a:r>
            <a:r>
              <a:rPr lang="en-US" dirty="0"/>
              <a:t> </a:t>
            </a:r>
            <a:r>
              <a:rPr lang="en-US" dirty="0" err="1"/>
              <a:t>toplantılar</a:t>
            </a:r>
            <a:r>
              <a:rPr lang="en-US" dirty="0"/>
              <a:t> </a:t>
            </a:r>
            <a:r>
              <a:rPr lang="en-US" dirty="0" err="1"/>
              <a:t>olarak</a:t>
            </a:r>
            <a:r>
              <a:rPr lang="en-US" dirty="0"/>
              <a:t> </a:t>
            </a:r>
            <a:r>
              <a:rPr lang="en-US" dirty="0" err="1"/>
              <a:t>anlaşılmalıdır</a:t>
            </a:r>
            <a:endParaRPr lang="en-US" dirty="0"/>
          </a:p>
        </p:txBody>
      </p:sp>
      <p:pic>
        <p:nvPicPr>
          <p:cNvPr id="4" name="Picture 3">
            <a:extLst>
              <a:ext uri="{FF2B5EF4-FFF2-40B4-BE49-F238E27FC236}">
                <a16:creationId xmlns:a16="http://schemas.microsoft.com/office/drawing/2014/main" id="{5F02562A-9C06-ED06-63A6-FBF511C80D17}"/>
              </a:ext>
            </a:extLst>
          </p:cNvPr>
          <p:cNvPicPr>
            <a:picLocks noChangeAspect="1"/>
          </p:cNvPicPr>
          <p:nvPr/>
        </p:nvPicPr>
        <p:blipFill>
          <a:blip r:embed="rId2"/>
          <a:srcRect t="13153"/>
          <a:stretch>
            <a:fillRect/>
          </a:stretch>
        </p:blipFill>
        <p:spPr>
          <a:xfrm>
            <a:off x="2401866" y="4402898"/>
            <a:ext cx="4564119" cy="2229633"/>
          </a:xfrm>
          <a:prstGeom prst="rect">
            <a:avLst/>
          </a:prstGeom>
        </p:spPr>
      </p:pic>
    </p:spTree>
    <p:extLst>
      <p:ext uri="{BB962C8B-B14F-4D97-AF65-F5344CB8AC3E}">
        <p14:creationId xmlns:p14="http://schemas.microsoft.com/office/powerpoint/2010/main" val="28727590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7B744-B36E-8850-146D-F455CDA1C56E}"/>
              </a:ext>
            </a:extLst>
          </p:cNvPr>
          <p:cNvSpPr>
            <a:spLocks noGrp="1"/>
          </p:cNvSpPr>
          <p:nvPr>
            <p:ph type="title"/>
          </p:nvPr>
        </p:nvSpPr>
        <p:spPr/>
        <p:txBody>
          <a:bodyPr/>
          <a:lstStyle/>
          <a:p>
            <a:r>
              <a:rPr lang="en-US" dirty="0" err="1"/>
              <a:t>Konferans</a:t>
            </a:r>
            <a:endParaRPr lang="en-US" dirty="0"/>
          </a:p>
        </p:txBody>
      </p:sp>
      <p:sp>
        <p:nvSpPr>
          <p:cNvPr id="3" name="Content Placeholder 2">
            <a:extLst>
              <a:ext uri="{FF2B5EF4-FFF2-40B4-BE49-F238E27FC236}">
                <a16:creationId xmlns:a16="http://schemas.microsoft.com/office/drawing/2014/main" id="{DAD38A30-94A2-B9D4-1E1D-7C0BBBE20DAE}"/>
              </a:ext>
            </a:extLst>
          </p:cNvPr>
          <p:cNvSpPr>
            <a:spLocks noGrp="1"/>
          </p:cNvSpPr>
          <p:nvPr>
            <p:ph idx="1"/>
          </p:nvPr>
        </p:nvSpPr>
        <p:spPr>
          <a:xfrm>
            <a:off x="463463" y="2523995"/>
            <a:ext cx="8235863" cy="3012509"/>
          </a:xfrm>
        </p:spPr>
        <p:txBody>
          <a:bodyPr/>
          <a:lstStyle/>
          <a:p>
            <a:r>
              <a:rPr lang="en-US" dirty="0" err="1"/>
              <a:t>Bilgilendirmek</a:t>
            </a:r>
            <a:r>
              <a:rPr lang="en-US" dirty="0"/>
              <a:t> </a:t>
            </a:r>
            <a:r>
              <a:rPr lang="en-US" dirty="0" err="1"/>
              <a:t>amacıyla</a:t>
            </a:r>
            <a:r>
              <a:rPr lang="en-US" dirty="0"/>
              <a:t>, </a:t>
            </a:r>
            <a:r>
              <a:rPr lang="en-US" dirty="0" err="1"/>
              <a:t>alanında</a:t>
            </a:r>
            <a:r>
              <a:rPr lang="en-US" dirty="0"/>
              <a:t> </a:t>
            </a:r>
            <a:r>
              <a:rPr lang="en-US" dirty="0" err="1"/>
              <a:t>uzman</a:t>
            </a:r>
            <a:r>
              <a:rPr lang="en-US" dirty="0"/>
              <a:t> </a:t>
            </a:r>
            <a:r>
              <a:rPr lang="en-US" dirty="0" err="1"/>
              <a:t>olan</a:t>
            </a:r>
            <a:r>
              <a:rPr lang="en-US" dirty="0"/>
              <a:t> </a:t>
            </a:r>
            <a:r>
              <a:rPr lang="en-US" dirty="0" err="1"/>
              <a:t>bir</a:t>
            </a:r>
            <a:r>
              <a:rPr lang="en-US" dirty="0"/>
              <a:t> </a:t>
            </a:r>
            <a:r>
              <a:rPr lang="en-US" dirty="0" err="1"/>
              <a:t>kişinin</a:t>
            </a:r>
            <a:r>
              <a:rPr lang="en-US" dirty="0"/>
              <a:t> </a:t>
            </a:r>
            <a:r>
              <a:rPr lang="en-US" dirty="0" err="1"/>
              <a:t>topluluk</a:t>
            </a:r>
            <a:r>
              <a:rPr lang="tr-TR" dirty="0"/>
              <a:t> </a:t>
            </a:r>
            <a:r>
              <a:rPr lang="en-US" dirty="0" err="1"/>
              <a:t>karşısında</a:t>
            </a:r>
            <a:r>
              <a:rPr lang="en-US" dirty="0"/>
              <a:t> </a:t>
            </a:r>
            <a:r>
              <a:rPr lang="en-US" dirty="0" err="1"/>
              <a:t>yaptığı</a:t>
            </a:r>
            <a:r>
              <a:rPr lang="en-US" dirty="0"/>
              <a:t> </a:t>
            </a:r>
            <a:r>
              <a:rPr lang="en-US" dirty="0" err="1"/>
              <a:t>konuşma</a:t>
            </a:r>
            <a:r>
              <a:rPr lang="en-US" dirty="0"/>
              <a:t>. </a:t>
            </a:r>
            <a:endParaRPr lang="tr-TR" dirty="0"/>
          </a:p>
          <a:p>
            <a:r>
              <a:rPr lang="en-US" dirty="0"/>
              <a:t>Bunun </a:t>
            </a:r>
            <a:r>
              <a:rPr lang="en-US" dirty="0" err="1"/>
              <a:t>dışında</a:t>
            </a:r>
            <a:r>
              <a:rPr lang="en-US" dirty="0"/>
              <a:t>, </a:t>
            </a:r>
            <a:r>
              <a:rPr lang="en-US" dirty="0" err="1"/>
              <a:t>uluslararası</a:t>
            </a:r>
            <a:r>
              <a:rPr lang="en-US" dirty="0"/>
              <a:t> </a:t>
            </a:r>
            <a:r>
              <a:rPr lang="en-US" dirty="0" err="1"/>
              <a:t>bir</a:t>
            </a:r>
            <a:r>
              <a:rPr lang="en-US" dirty="0"/>
              <a:t> </a:t>
            </a:r>
            <a:r>
              <a:rPr lang="en-US" dirty="0" err="1"/>
              <a:t>sorunun</a:t>
            </a:r>
            <a:r>
              <a:rPr lang="en-US" dirty="0"/>
              <a:t> </a:t>
            </a:r>
            <a:r>
              <a:rPr lang="en-US" dirty="0" err="1"/>
              <a:t>çözümlenmesi</a:t>
            </a:r>
            <a:r>
              <a:rPr lang="en-US" dirty="0"/>
              <a:t> </a:t>
            </a:r>
            <a:r>
              <a:rPr lang="en-US" dirty="0" err="1"/>
              <a:t>için</a:t>
            </a:r>
            <a:r>
              <a:rPr lang="en-US" dirty="0"/>
              <a:t> </a:t>
            </a:r>
            <a:r>
              <a:rPr lang="en-US" dirty="0" err="1"/>
              <a:t>yapılan</a:t>
            </a:r>
            <a:r>
              <a:rPr lang="tr-TR" dirty="0"/>
              <a:t> </a:t>
            </a:r>
            <a:r>
              <a:rPr lang="en-US" dirty="0" err="1"/>
              <a:t>toplantılar</a:t>
            </a:r>
            <a:r>
              <a:rPr lang="en-US" dirty="0"/>
              <a:t>. </a:t>
            </a:r>
            <a:endParaRPr lang="tr-TR" dirty="0"/>
          </a:p>
          <a:p>
            <a:r>
              <a:rPr lang="en-US" dirty="0" err="1"/>
              <a:t>Konferansı</a:t>
            </a:r>
            <a:r>
              <a:rPr lang="en-US" dirty="0"/>
              <a:t> </a:t>
            </a:r>
            <a:r>
              <a:rPr lang="en-US" dirty="0" err="1"/>
              <a:t>veren</a:t>
            </a:r>
            <a:r>
              <a:rPr lang="en-US" dirty="0"/>
              <a:t> </a:t>
            </a:r>
            <a:r>
              <a:rPr lang="en-US" dirty="0" err="1"/>
              <a:t>kişiye</a:t>
            </a:r>
            <a:r>
              <a:rPr lang="en-US" dirty="0"/>
              <a:t> “</a:t>
            </a:r>
            <a:r>
              <a:rPr lang="en-US" dirty="0" err="1"/>
              <a:t>konuşmacı</a:t>
            </a:r>
            <a:r>
              <a:rPr lang="en-US" dirty="0"/>
              <a:t>”</a:t>
            </a:r>
          </a:p>
        </p:txBody>
      </p:sp>
    </p:spTree>
    <p:extLst>
      <p:ext uri="{BB962C8B-B14F-4D97-AF65-F5344CB8AC3E}">
        <p14:creationId xmlns:p14="http://schemas.microsoft.com/office/powerpoint/2010/main" val="2822270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8D0E4-BBEB-B188-FC8A-4A85A19F2C1E}"/>
              </a:ext>
            </a:extLst>
          </p:cNvPr>
          <p:cNvSpPr>
            <a:spLocks noGrp="1"/>
          </p:cNvSpPr>
          <p:nvPr>
            <p:ph type="title"/>
          </p:nvPr>
        </p:nvSpPr>
        <p:spPr/>
        <p:txBody>
          <a:bodyPr/>
          <a:lstStyle/>
          <a:p>
            <a:r>
              <a:rPr lang="en-US" dirty="0" err="1"/>
              <a:t>Seminer</a:t>
            </a:r>
            <a:br>
              <a:rPr lang="tr-TR" dirty="0"/>
            </a:br>
            <a:endParaRPr lang="en-US" dirty="0"/>
          </a:p>
        </p:txBody>
      </p:sp>
      <p:sp>
        <p:nvSpPr>
          <p:cNvPr id="3" name="Content Placeholder 2">
            <a:extLst>
              <a:ext uri="{FF2B5EF4-FFF2-40B4-BE49-F238E27FC236}">
                <a16:creationId xmlns:a16="http://schemas.microsoft.com/office/drawing/2014/main" id="{3AFF6D45-66B3-1D84-6254-7F84D38DEBB3}"/>
              </a:ext>
            </a:extLst>
          </p:cNvPr>
          <p:cNvSpPr>
            <a:spLocks noGrp="1"/>
          </p:cNvSpPr>
          <p:nvPr>
            <p:ph idx="1"/>
          </p:nvPr>
        </p:nvSpPr>
        <p:spPr>
          <a:xfrm>
            <a:off x="450937" y="2517733"/>
            <a:ext cx="8398701" cy="3150294"/>
          </a:xfrm>
        </p:spPr>
        <p:txBody>
          <a:bodyPr/>
          <a:lstStyle/>
          <a:p>
            <a:r>
              <a:rPr lang="en-US" dirty="0" err="1"/>
              <a:t>Herhangi</a:t>
            </a:r>
            <a:r>
              <a:rPr lang="en-US" dirty="0"/>
              <a:t> </a:t>
            </a:r>
            <a:r>
              <a:rPr lang="en-US" dirty="0" err="1"/>
              <a:t>bir</a:t>
            </a:r>
            <a:r>
              <a:rPr lang="en-US" dirty="0"/>
              <a:t> </a:t>
            </a:r>
            <a:r>
              <a:rPr lang="en-US" dirty="0" err="1"/>
              <a:t>konuyla</a:t>
            </a:r>
            <a:r>
              <a:rPr lang="en-US" dirty="0"/>
              <a:t> </a:t>
            </a:r>
            <a:r>
              <a:rPr lang="en-US" dirty="0" err="1"/>
              <a:t>ilgili</a:t>
            </a:r>
            <a:r>
              <a:rPr lang="en-US" dirty="0"/>
              <a:t> </a:t>
            </a:r>
            <a:r>
              <a:rPr lang="en-US" dirty="0" err="1"/>
              <a:t>yapılan</a:t>
            </a:r>
            <a:r>
              <a:rPr lang="en-US" dirty="0"/>
              <a:t> </a:t>
            </a:r>
            <a:r>
              <a:rPr lang="en-US" dirty="0" err="1"/>
              <a:t>araştırma</a:t>
            </a:r>
            <a:r>
              <a:rPr lang="en-US" dirty="0"/>
              <a:t> </a:t>
            </a:r>
            <a:r>
              <a:rPr lang="en-US" dirty="0" err="1"/>
              <a:t>sonuçları</a:t>
            </a:r>
            <a:r>
              <a:rPr lang="en-US" dirty="0"/>
              <a:t> </a:t>
            </a:r>
            <a:r>
              <a:rPr lang="en-US" dirty="0" err="1"/>
              <a:t>hakkında</a:t>
            </a:r>
            <a:r>
              <a:rPr lang="en-US" dirty="0"/>
              <a:t> </a:t>
            </a:r>
            <a:r>
              <a:rPr lang="en-US" dirty="0" err="1"/>
              <a:t>bilgi</a:t>
            </a:r>
            <a:r>
              <a:rPr lang="en-US" dirty="0"/>
              <a:t> </a:t>
            </a:r>
            <a:r>
              <a:rPr lang="en-US" dirty="0" err="1"/>
              <a:t>vermek</a:t>
            </a:r>
            <a:r>
              <a:rPr lang="tr-TR" dirty="0"/>
              <a:t> </a:t>
            </a:r>
            <a:r>
              <a:rPr lang="en-US" dirty="0" err="1"/>
              <a:t>ve</a:t>
            </a:r>
            <a:r>
              <a:rPr lang="en-US" dirty="0"/>
              <a:t> </a:t>
            </a:r>
            <a:r>
              <a:rPr lang="en-US" dirty="0" err="1"/>
              <a:t>bu</a:t>
            </a:r>
            <a:r>
              <a:rPr lang="en-US" dirty="0"/>
              <a:t> </a:t>
            </a:r>
            <a:r>
              <a:rPr lang="en-US" dirty="0" err="1"/>
              <a:t>bilgileri</a:t>
            </a:r>
            <a:r>
              <a:rPr lang="en-US" dirty="0"/>
              <a:t> </a:t>
            </a:r>
            <a:r>
              <a:rPr lang="en-US" dirty="0" err="1"/>
              <a:t>tartışmak</a:t>
            </a:r>
            <a:r>
              <a:rPr lang="en-US" dirty="0"/>
              <a:t> </a:t>
            </a:r>
            <a:r>
              <a:rPr lang="en-US" dirty="0" err="1"/>
              <a:t>amacıyla</a:t>
            </a:r>
            <a:r>
              <a:rPr lang="en-US" dirty="0"/>
              <a:t>, </a:t>
            </a:r>
            <a:r>
              <a:rPr lang="en-US" dirty="0" err="1"/>
              <a:t>bir</a:t>
            </a:r>
            <a:r>
              <a:rPr lang="en-US" dirty="0"/>
              <a:t> </a:t>
            </a:r>
            <a:r>
              <a:rPr lang="en-US" dirty="0" err="1"/>
              <a:t>veya</a:t>
            </a:r>
            <a:r>
              <a:rPr lang="en-US" dirty="0"/>
              <a:t> </a:t>
            </a:r>
            <a:r>
              <a:rPr lang="en-US" dirty="0" err="1"/>
              <a:t>birkaç</a:t>
            </a:r>
            <a:r>
              <a:rPr lang="en-US" dirty="0"/>
              <a:t> </a:t>
            </a:r>
            <a:r>
              <a:rPr lang="en-US" dirty="0" err="1"/>
              <a:t>yetkilinin</a:t>
            </a:r>
            <a:r>
              <a:rPr lang="en-US" dirty="0"/>
              <a:t> </a:t>
            </a:r>
            <a:r>
              <a:rPr lang="en-US" dirty="0" err="1"/>
              <a:t>yönetimi</a:t>
            </a:r>
            <a:r>
              <a:rPr lang="en-US" dirty="0"/>
              <a:t> </a:t>
            </a:r>
            <a:r>
              <a:rPr lang="en-US" dirty="0" err="1"/>
              <a:t>altında</a:t>
            </a:r>
            <a:r>
              <a:rPr lang="en-US" dirty="0"/>
              <a:t> </a:t>
            </a:r>
            <a:r>
              <a:rPr lang="en-US" dirty="0" err="1"/>
              <a:t>düzenlenen</a:t>
            </a:r>
            <a:r>
              <a:rPr lang="tr-TR" dirty="0"/>
              <a:t> </a:t>
            </a:r>
            <a:r>
              <a:rPr lang="en-US" dirty="0" err="1"/>
              <a:t>toplantı</a:t>
            </a:r>
            <a:r>
              <a:rPr lang="en-US" dirty="0"/>
              <a:t>. </a:t>
            </a:r>
            <a:endParaRPr lang="tr-TR" dirty="0"/>
          </a:p>
          <a:p>
            <a:r>
              <a:rPr lang="en-US" dirty="0" err="1"/>
              <a:t>Üniversitelerde</a:t>
            </a:r>
            <a:r>
              <a:rPr lang="en-US" dirty="0"/>
              <a:t>, </a:t>
            </a:r>
            <a:r>
              <a:rPr lang="en-US" dirty="0" err="1"/>
              <a:t>bir</a:t>
            </a:r>
            <a:r>
              <a:rPr lang="en-US" dirty="0"/>
              <a:t> </a:t>
            </a:r>
            <a:r>
              <a:rPr lang="en-US" dirty="0" err="1"/>
              <a:t>öğretim</a:t>
            </a:r>
            <a:r>
              <a:rPr lang="en-US" dirty="0"/>
              <a:t> </a:t>
            </a:r>
            <a:r>
              <a:rPr lang="en-US" dirty="0" err="1"/>
              <a:t>üyesinin</a:t>
            </a:r>
            <a:r>
              <a:rPr lang="en-US" dirty="0"/>
              <a:t> </a:t>
            </a:r>
            <a:r>
              <a:rPr lang="en-US" dirty="0" err="1"/>
              <a:t>denetimi</a:t>
            </a:r>
            <a:r>
              <a:rPr lang="en-US" dirty="0"/>
              <a:t> </a:t>
            </a:r>
            <a:r>
              <a:rPr lang="en-US" dirty="0" err="1"/>
              <a:t>altında</a:t>
            </a:r>
            <a:r>
              <a:rPr lang="en-US" dirty="0"/>
              <a:t> </a:t>
            </a:r>
            <a:r>
              <a:rPr lang="en-US" dirty="0" err="1"/>
              <a:t>genellikle</a:t>
            </a:r>
            <a:r>
              <a:rPr lang="en-US" dirty="0"/>
              <a:t> </a:t>
            </a:r>
            <a:r>
              <a:rPr lang="en-US" dirty="0" err="1"/>
              <a:t>yüksek</a:t>
            </a:r>
            <a:r>
              <a:rPr lang="en-US" dirty="0"/>
              <a:t> </a:t>
            </a:r>
            <a:r>
              <a:rPr lang="en-US" dirty="0" err="1"/>
              <a:t>lisans</a:t>
            </a:r>
            <a:r>
              <a:rPr lang="en-US" dirty="0"/>
              <a:t> </a:t>
            </a:r>
            <a:r>
              <a:rPr lang="en-US" dirty="0" err="1"/>
              <a:t>ve</a:t>
            </a:r>
            <a:r>
              <a:rPr lang="tr-TR" dirty="0"/>
              <a:t> </a:t>
            </a:r>
            <a:r>
              <a:rPr lang="en-US" dirty="0" err="1"/>
              <a:t>doktora</a:t>
            </a:r>
            <a:r>
              <a:rPr lang="en-US" dirty="0"/>
              <a:t> </a:t>
            </a:r>
            <a:r>
              <a:rPr lang="en-US" dirty="0" err="1"/>
              <a:t>öğrencilerinin</a:t>
            </a:r>
            <a:r>
              <a:rPr lang="en-US" dirty="0"/>
              <a:t> </a:t>
            </a:r>
            <a:r>
              <a:rPr lang="en-US" dirty="0" err="1"/>
              <a:t>yaptıkları</a:t>
            </a:r>
            <a:r>
              <a:rPr lang="en-US" dirty="0"/>
              <a:t> </a:t>
            </a:r>
            <a:r>
              <a:rPr lang="en-US" dirty="0" err="1"/>
              <a:t>araştırmalarla</a:t>
            </a:r>
            <a:r>
              <a:rPr lang="en-US" dirty="0"/>
              <a:t> </a:t>
            </a:r>
            <a:r>
              <a:rPr lang="en-US" dirty="0" err="1"/>
              <a:t>ilgili</a:t>
            </a:r>
            <a:r>
              <a:rPr lang="en-US" dirty="0"/>
              <a:t> </a:t>
            </a:r>
            <a:r>
              <a:rPr lang="en-US" dirty="0" err="1"/>
              <a:t>rapor</a:t>
            </a:r>
            <a:r>
              <a:rPr lang="en-US" dirty="0"/>
              <a:t> </a:t>
            </a:r>
            <a:r>
              <a:rPr lang="en-US" dirty="0" err="1"/>
              <a:t>hazırlama</a:t>
            </a:r>
            <a:r>
              <a:rPr lang="en-US" dirty="0"/>
              <a:t> </a:t>
            </a:r>
            <a:r>
              <a:rPr lang="en-US" dirty="0" err="1"/>
              <a:t>ve</a:t>
            </a:r>
            <a:r>
              <a:rPr lang="en-US" dirty="0"/>
              <a:t> </a:t>
            </a:r>
            <a:r>
              <a:rPr lang="en-US" dirty="0" err="1"/>
              <a:t>gruba</a:t>
            </a:r>
            <a:r>
              <a:rPr lang="en-US" dirty="0"/>
              <a:t> </a:t>
            </a:r>
            <a:r>
              <a:rPr lang="en-US" dirty="0" err="1"/>
              <a:t>sunma</a:t>
            </a:r>
            <a:r>
              <a:rPr lang="en-US" dirty="0"/>
              <a:t>. </a:t>
            </a:r>
          </a:p>
        </p:txBody>
      </p:sp>
    </p:spTree>
    <p:extLst>
      <p:ext uri="{BB962C8B-B14F-4D97-AF65-F5344CB8AC3E}">
        <p14:creationId xmlns:p14="http://schemas.microsoft.com/office/powerpoint/2010/main" val="25295128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Title 1">
            <a:extLst>
              <a:ext uri="{FF2B5EF4-FFF2-40B4-BE49-F238E27FC236}">
                <a16:creationId xmlns:a16="http://schemas.microsoft.com/office/drawing/2014/main" id="{4F8EBDE2-9CBE-19D3-1C25-5004A6817295}"/>
              </a:ext>
            </a:extLst>
          </p:cNvPr>
          <p:cNvSpPr>
            <a:spLocks noGrp="1"/>
          </p:cNvSpPr>
          <p:nvPr>
            <p:ph type="ctrTitle"/>
          </p:nvPr>
        </p:nvSpPr>
        <p:spPr/>
        <p:txBody>
          <a:bodyPr/>
          <a:lstStyle/>
          <a:p>
            <a:r>
              <a:rPr lang="tr-TR" altLang="en-US">
                <a:ea typeface="ＭＳ Ｐゴシック" panose="020B0600070205080204" pitchFamily="34" charset="-128"/>
              </a:rPr>
              <a:t>BİLİMSEL SUNUMLAR</a:t>
            </a:r>
          </a:p>
        </p:txBody>
      </p:sp>
      <p:sp>
        <p:nvSpPr>
          <p:cNvPr id="2" name="Subtitle 1">
            <a:extLst>
              <a:ext uri="{FF2B5EF4-FFF2-40B4-BE49-F238E27FC236}">
                <a16:creationId xmlns:a16="http://schemas.microsoft.com/office/drawing/2014/main" id="{4CE22932-FFA9-69F4-D7BF-161FD771542A}"/>
              </a:ext>
            </a:extLst>
          </p:cNvPr>
          <p:cNvSpPr>
            <a:spLocks noGrp="1"/>
          </p:cNvSpPr>
          <p:nvPr>
            <p:ph type="subTitle" idx="1"/>
          </p:nvPr>
        </p:nvSpPr>
        <p:spPr/>
        <p:txBody>
          <a:bodyPr/>
          <a:lstStyle/>
          <a:p>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Title 1">
            <a:extLst>
              <a:ext uri="{FF2B5EF4-FFF2-40B4-BE49-F238E27FC236}">
                <a16:creationId xmlns:a16="http://schemas.microsoft.com/office/drawing/2014/main" id="{70F67A92-BAE4-E31D-7C02-7D774830C0F0}"/>
              </a:ext>
            </a:extLst>
          </p:cNvPr>
          <p:cNvSpPr>
            <a:spLocks noGrp="1"/>
          </p:cNvSpPr>
          <p:nvPr>
            <p:ph type="title"/>
          </p:nvPr>
        </p:nvSpPr>
        <p:spPr/>
        <p:txBody>
          <a:bodyPr/>
          <a:lstStyle/>
          <a:p>
            <a:r>
              <a:rPr lang="tr-TR" altLang="en-US" cap="none">
                <a:ea typeface="ＭＳ Ｐゴシック" panose="020B0600070205080204" pitchFamily="34" charset="-128"/>
              </a:rPr>
              <a:t>SÖZLÜ SUNUMLAR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Title 1">
            <a:extLst>
              <a:ext uri="{FF2B5EF4-FFF2-40B4-BE49-F238E27FC236}">
                <a16:creationId xmlns:a16="http://schemas.microsoft.com/office/drawing/2014/main" id="{86C9ACB6-EDF7-F216-7363-574504D5E187}"/>
              </a:ext>
            </a:extLst>
          </p:cNvPr>
          <p:cNvSpPr>
            <a:spLocks noGrp="1"/>
          </p:cNvSpPr>
          <p:nvPr>
            <p:ph type="title"/>
          </p:nvPr>
        </p:nvSpPr>
        <p:spPr>
          <a:xfrm>
            <a:off x="75157" y="142875"/>
            <a:ext cx="9018740" cy="1082675"/>
          </a:xfrm>
        </p:spPr>
        <p:txBody>
          <a:bodyPr/>
          <a:lstStyle/>
          <a:p>
            <a:pPr eaLnBrk="1" hangingPunct="1"/>
            <a:r>
              <a:rPr lang="tr-TR" altLang="en-US" sz="4000" b="1">
                <a:ea typeface="ＭＳ Ｐゴシック" panose="020B0600070205080204" pitchFamily="34" charset="-128"/>
              </a:rPr>
              <a:t>POSTER</a:t>
            </a:r>
          </a:p>
        </p:txBody>
      </p:sp>
      <p:sp>
        <p:nvSpPr>
          <p:cNvPr id="5122" name="Content Placeholder 2">
            <a:extLst>
              <a:ext uri="{FF2B5EF4-FFF2-40B4-BE49-F238E27FC236}">
                <a16:creationId xmlns:a16="http://schemas.microsoft.com/office/drawing/2014/main" id="{E6F064B0-5397-CCC3-D87B-44255430FAE0}"/>
              </a:ext>
            </a:extLst>
          </p:cNvPr>
          <p:cNvSpPr>
            <a:spLocks noGrp="1"/>
          </p:cNvSpPr>
          <p:nvPr>
            <p:ph idx="1"/>
          </p:nvPr>
        </p:nvSpPr>
        <p:spPr>
          <a:xfrm>
            <a:off x="142875" y="1285875"/>
            <a:ext cx="8715375" cy="5429250"/>
          </a:xfrm>
        </p:spPr>
        <p:txBody>
          <a:bodyPr/>
          <a:lstStyle/>
          <a:p>
            <a:pPr algn="just" eaLnBrk="1" hangingPunct="1"/>
            <a:r>
              <a:rPr lang="tr-TR" altLang="en-US" sz="3000" dirty="0">
                <a:ea typeface="ＭＳ Ｐゴシック" panose="020B0600070205080204" pitchFamily="34" charset="-128"/>
              </a:rPr>
              <a:t>Birisi posterinizin yanına geldiğinde sessiz durmayın </a:t>
            </a:r>
            <a:r>
              <a:rPr lang="ja-JP" altLang="tr-TR" sz="3000" dirty="0">
                <a:ea typeface="ＭＳ Ｐゴシック" panose="020B0600070205080204" pitchFamily="34" charset="-128"/>
              </a:rPr>
              <a:t>“</a:t>
            </a:r>
            <a:r>
              <a:rPr lang="tr-TR" altLang="ja-JP" sz="3000" dirty="0">
                <a:ea typeface="ＭＳ Ｐゴシック" panose="020B0600070205080204" pitchFamily="34" charset="-128"/>
              </a:rPr>
              <a:t>Anlatmamı/açıklamamı ister misiniz?</a:t>
            </a:r>
            <a:r>
              <a:rPr lang="ja-JP" altLang="tr-TR" sz="3000" dirty="0">
                <a:ea typeface="ＭＳ Ｐゴシック" panose="020B0600070205080204" pitchFamily="34" charset="-128"/>
              </a:rPr>
              <a:t>”</a:t>
            </a:r>
            <a:r>
              <a:rPr lang="tr-TR" altLang="ja-JP" sz="3000" dirty="0">
                <a:ea typeface="ＭＳ Ｐゴシック" panose="020B0600070205080204" pitchFamily="34" charset="-128"/>
              </a:rPr>
              <a:t> diye yanına yaklaşın.</a:t>
            </a:r>
          </a:p>
          <a:p>
            <a:pPr algn="just" eaLnBrk="1" hangingPunct="1"/>
            <a:r>
              <a:rPr lang="tr-TR" altLang="en-US" sz="3000" dirty="0">
                <a:ea typeface="ＭＳ Ｐゴシック" panose="020B0600070205080204" pitchFamily="34" charset="-128"/>
              </a:rPr>
              <a:t>Çoğunlukla evet cevabı alırsınız. Cevap hayır olduğunda olası sorular için hazır olduğunuzu belirtin.</a:t>
            </a:r>
          </a:p>
          <a:p>
            <a:pPr algn="just" eaLnBrk="1" hangingPunct="1"/>
            <a:r>
              <a:rPr lang="tr-TR" altLang="en-US" sz="3000" dirty="0">
                <a:ea typeface="ＭＳ Ｐゴシック" panose="020B0600070205080204" pitchFamily="34" charset="-128"/>
              </a:rPr>
              <a:t>Çalışmanızı kısaca ve figürleri takip ederek özetleyin.</a:t>
            </a:r>
          </a:p>
          <a:p>
            <a:pPr algn="just" eaLnBrk="1" hangingPunct="1"/>
            <a:r>
              <a:rPr lang="tr-TR" altLang="en-US" sz="3000" dirty="0">
                <a:ea typeface="ＭＳ Ｐゴシック" panose="020B0600070205080204" pitchFamily="34" charset="-128"/>
              </a:rPr>
              <a:t>Çok uzayan konuşmalar diğer sorulara engel oluyorsa başka bir zaman dilimi için sözleşin veya tel/eposta adresi alışverişine gidin.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Title 1">
            <a:extLst>
              <a:ext uri="{FF2B5EF4-FFF2-40B4-BE49-F238E27FC236}">
                <a16:creationId xmlns:a16="http://schemas.microsoft.com/office/drawing/2014/main" id="{F3392CE2-B469-7DFF-7F59-2F7D2BCA7019}"/>
              </a:ext>
            </a:extLst>
          </p:cNvPr>
          <p:cNvSpPr>
            <a:spLocks noGrp="1"/>
          </p:cNvSpPr>
          <p:nvPr>
            <p:ph type="title"/>
          </p:nvPr>
        </p:nvSpPr>
        <p:spPr>
          <a:xfrm>
            <a:off x="1606045" y="285750"/>
            <a:ext cx="5937755" cy="1188720"/>
          </a:xfrm>
        </p:spPr>
        <p:txBody>
          <a:bodyPr/>
          <a:lstStyle/>
          <a:p>
            <a:r>
              <a:rPr lang="tr-TR" altLang="en-US" b="1">
                <a:ea typeface="ＭＳ Ｐゴシック" panose="020B0600070205080204" pitchFamily="34" charset="-128"/>
              </a:rPr>
              <a:t>SEMİNERLERE KATILIM</a:t>
            </a:r>
          </a:p>
        </p:txBody>
      </p:sp>
      <p:sp>
        <p:nvSpPr>
          <p:cNvPr id="6146" name="Content Placeholder 2">
            <a:extLst>
              <a:ext uri="{FF2B5EF4-FFF2-40B4-BE49-F238E27FC236}">
                <a16:creationId xmlns:a16="http://schemas.microsoft.com/office/drawing/2014/main" id="{4A6F1FD7-7801-B5CA-EE84-8681921DA3E7}"/>
              </a:ext>
            </a:extLst>
          </p:cNvPr>
          <p:cNvSpPr>
            <a:spLocks noGrp="1"/>
          </p:cNvSpPr>
          <p:nvPr>
            <p:ph idx="1"/>
          </p:nvPr>
        </p:nvSpPr>
        <p:spPr>
          <a:xfrm>
            <a:off x="457200" y="2046288"/>
            <a:ext cx="8229600" cy="4525962"/>
          </a:xfrm>
        </p:spPr>
        <p:txBody>
          <a:bodyPr/>
          <a:lstStyle/>
          <a:p>
            <a:r>
              <a:rPr lang="tr-TR" altLang="en-US">
                <a:ea typeface="ＭＳ Ｐゴシック" panose="020B0600070205080204" pitchFamily="34" charset="-128"/>
              </a:rPr>
              <a:t>Seminerleri dinleyin.</a:t>
            </a:r>
          </a:p>
          <a:p>
            <a:r>
              <a:rPr lang="tr-TR" altLang="en-US">
                <a:ea typeface="ＭＳ Ｐゴシック" panose="020B0600070205080204" pitchFamily="34" charset="-128"/>
              </a:rPr>
              <a:t>Seminerler uyumanız için değildir.</a:t>
            </a:r>
          </a:p>
          <a:p>
            <a:r>
              <a:rPr lang="tr-TR" altLang="en-US">
                <a:ea typeface="ＭＳ Ｐゴシック" panose="020B0600070205080204" pitchFamily="34" charset="-128"/>
              </a:rPr>
              <a:t>Seminer sırasında </a:t>
            </a:r>
            <a:r>
              <a:rPr lang="ja-JP" altLang="tr-TR">
                <a:ea typeface="ＭＳ Ｐゴシック" panose="020B0600070205080204" pitchFamily="34" charset="-128"/>
              </a:rPr>
              <a:t>“</a:t>
            </a:r>
            <a:r>
              <a:rPr lang="tr-TR" altLang="ja-JP">
                <a:ea typeface="ＭＳ Ｐゴシック" panose="020B0600070205080204" pitchFamily="34" charset="-128"/>
              </a:rPr>
              <a:t>seminer ilgili</a:t>
            </a:r>
            <a:r>
              <a:rPr lang="ja-JP" altLang="tr-TR">
                <a:ea typeface="ＭＳ Ｐゴシック" panose="020B0600070205080204" pitchFamily="34" charset="-128"/>
              </a:rPr>
              <a:t>”</a:t>
            </a:r>
            <a:r>
              <a:rPr lang="tr-TR" altLang="ja-JP">
                <a:ea typeface="ＭＳ Ｐゴシック" panose="020B0600070205080204" pitchFamily="34" charset="-128"/>
              </a:rPr>
              <a:t> not almak sizi uyanık tutacaktır.</a:t>
            </a:r>
          </a:p>
          <a:p>
            <a:r>
              <a:rPr lang="tr-TR" altLang="en-US">
                <a:ea typeface="ＭＳ Ｐゴシック" panose="020B0600070205080204" pitchFamily="34" charset="-128"/>
              </a:rPr>
              <a:t>Anlamadığınızı, merak ettiğinizi seminer sonunda sorun.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itle 1">
            <a:extLst>
              <a:ext uri="{FF2B5EF4-FFF2-40B4-BE49-F238E27FC236}">
                <a16:creationId xmlns:a16="http://schemas.microsoft.com/office/drawing/2014/main" id="{E01591CF-6CD0-568B-C0F8-373D6DF934E6}"/>
              </a:ext>
            </a:extLst>
          </p:cNvPr>
          <p:cNvSpPr>
            <a:spLocks noGrp="1"/>
          </p:cNvSpPr>
          <p:nvPr>
            <p:ph type="title"/>
          </p:nvPr>
        </p:nvSpPr>
        <p:spPr/>
        <p:txBody>
          <a:bodyPr/>
          <a:lstStyle/>
          <a:p>
            <a:r>
              <a:rPr lang="tr-TR" altLang="en-US" b="1">
                <a:ea typeface="ＭＳ Ｐゴシック" panose="020B0600070205080204" pitchFamily="34" charset="-128"/>
              </a:rPr>
              <a:t>SORU SORMAK</a:t>
            </a:r>
          </a:p>
        </p:txBody>
      </p:sp>
      <p:sp>
        <p:nvSpPr>
          <p:cNvPr id="7170" name="Content Placeholder 2">
            <a:extLst>
              <a:ext uri="{FF2B5EF4-FFF2-40B4-BE49-F238E27FC236}">
                <a16:creationId xmlns:a16="http://schemas.microsoft.com/office/drawing/2014/main" id="{AD4EDF53-25FE-E9CD-E7F8-F78C8D0D46EF}"/>
              </a:ext>
            </a:extLst>
          </p:cNvPr>
          <p:cNvSpPr>
            <a:spLocks noGrp="1"/>
          </p:cNvSpPr>
          <p:nvPr>
            <p:ph idx="1"/>
          </p:nvPr>
        </p:nvSpPr>
        <p:spPr>
          <a:xfrm>
            <a:off x="306888" y="2536521"/>
            <a:ext cx="8517697" cy="3203507"/>
          </a:xfrm>
        </p:spPr>
        <p:txBody>
          <a:bodyPr/>
          <a:lstStyle/>
          <a:p>
            <a:r>
              <a:rPr lang="tr-TR" altLang="en-US" dirty="0">
                <a:ea typeface="ＭＳ Ｐゴシック" panose="020B0600070205080204" pitchFamily="34" charset="-128"/>
              </a:rPr>
              <a:t>Sorularım diğerlerine ilginç gelmeyecektir, en iyi seminerden sonra özel olarak sorayım.</a:t>
            </a:r>
          </a:p>
          <a:p>
            <a:r>
              <a:rPr lang="tr-TR" altLang="en-US" dirty="0">
                <a:ea typeface="ＭＳ Ｐゴシック" panose="020B0600070205080204" pitchFamily="34" charset="-128"/>
              </a:rPr>
              <a:t>Çok karmaşık bir soru, kendimi yeterince ifade edemem.</a:t>
            </a:r>
          </a:p>
          <a:p>
            <a:r>
              <a:rPr lang="tr-TR" altLang="en-US" dirty="0">
                <a:ea typeface="ＭＳ Ｐゴシック" panose="020B0600070205080204" pitchFamily="34" charset="-128"/>
              </a:rPr>
              <a:t>Bu sorunun cevabını bilmeliyim ne de olsa benim konum.</a:t>
            </a:r>
          </a:p>
          <a:p>
            <a:r>
              <a:rPr lang="tr-TR" altLang="en-US" dirty="0">
                <a:ea typeface="ＭＳ Ｐゴシック" panose="020B0600070205080204" pitchFamily="34" charset="-128"/>
              </a:rPr>
              <a:t>Çok beylik bir soru, cevabını herkes bilir.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a:extLst>
              <a:ext uri="{FF2B5EF4-FFF2-40B4-BE49-F238E27FC236}">
                <a16:creationId xmlns:a16="http://schemas.microsoft.com/office/drawing/2014/main" id="{21A28961-84D2-5908-1B86-78F97104E497}"/>
              </a:ext>
            </a:extLst>
          </p:cNvPr>
          <p:cNvSpPr>
            <a:spLocks noGrp="1"/>
          </p:cNvSpPr>
          <p:nvPr>
            <p:ph type="title"/>
          </p:nvPr>
        </p:nvSpPr>
        <p:spPr/>
        <p:txBody>
          <a:bodyPr/>
          <a:lstStyle/>
          <a:p>
            <a:r>
              <a:rPr lang="tr-TR" altLang="en-US" b="1">
                <a:ea typeface="ＭＳ Ｐゴシック" panose="020B0600070205080204" pitchFamily="34" charset="-128"/>
              </a:rPr>
              <a:t>SORU SORMAK</a:t>
            </a:r>
          </a:p>
        </p:txBody>
      </p:sp>
      <p:sp>
        <p:nvSpPr>
          <p:cNvPr id="8194" name="Content Placeholder 2">
            <a:extLst>
              <a:ext uri="{FF2B5EF4-FFF2-40B4-BE49-F238E27FC236}">
                <a16:creationId xmlns:a16="http://schemas.microsoft.com/office/drawing/2014/main" id="{C7EA6C3F-0D12-5ABD-F1E3-99CB3330752E}"/>
              </a:ext>
            </a:extLst>
          </p:cNvPr>
          <p:cNvSpPr>
            <a:spLocks noGrp="1"/>
          </p:cNvSpPr>
          <p:nvPr>
            <p:ph idx="1"/>
          </p:nvPr>
        </p:nvSpPr>
        <p:spPr>
          <a:xfrm>
            <a:off x="350729" y="2530259"/>
            <a:ext cx="7853819" cy="3209770"/>
          </a:xfrm>
        </p:spPr>
        <p:txBody>
          <a:bodyPr/>
          <a:lstStyle/>
          <a:p>
            <a:r>
              <a:rPr lang="tr-TR" altLang="en-US" dirty="0">
                <a:ea typeface="ＭＳ Ｐゴシック" panose="020B0600070205080204" pitchFamily="34" charset="-128"/>
              </a:rPr>
              <a:t>Sorularınızı seminer sırasında oluşturun.</a:t>
            </a:r>
          </a:p>
          <a:p>
            <a:r>
              <a:rPr lang="tr-TR" altLang="en-US" dirty="0">
                <a:ea typeface="ＭＳ Ｐゴシック" panose="020B0600070205080204" pitchFamily="34" charset="-128"/>
              </a:rPr>
              <a:t>Her seminerde bir soru sormaya gayret edin.</a:t>
            </a:r>
          </a:p>
          <a:p>
            <a:r>
              <a:rPr lang="tr-TR" altLang="en-US" dirty="0">
                <a:ea typeface="ＭＳ Ｐゴシック" panose="020B0600070205080204" pitchFamily="34" charset="-128"/>
              </a:rPr>
              <a:t>Verilen cevabı dikkatle dinleyin. Cevap başka soru(</a:t>
            </a:r>
            <a:r>
              <a:rPr lang="tr-TR" altLang="en-US" dirty="0" err="1">
                <a:ea typeface="ＭＳ Ｐゴシック" panose="020B0600070205080204" pitchFamily="34" charset="-128"/>
              </a:rPr>
              <a:t>lar</a:t>
            </a:r>
            <a:r>
              <a:rPr lang="tr-TR" altLang="en-US" dirty="0">
                <a:ea typeface="ＭＳ Ｐゴシック" panose="020B0600070205080204" pitchFamily="34" charset="-128"/>
              </a:rPr>
              <a:t>) sormanızı gerektirebilir.</a:t>
            </a:r>
          </a:p>
          <a:p>
            <a:r>
              <a:rPr lang="tr-TR" altLang="en-US" dirty="0">
                <a:ea typeface="ＭＳ Ｐゴシック" panose="020B0600070205080204" pitchFamily="34" charset="-128"/>
              </a:rPr>
              <a:t>Soru sorarken saldırgan olmayın. Nezaket başta gelir.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a:extLst>
              <a:ext uri="{FF2B5EF4-FFF2-40B4-BE49-F238E27FC236}">
                <a16:creationId xmlns:a16="http://schemas.microsoft.com/office/drawing/2014/main" id="{4CA18F83-09D1-9BB4-9647-152FA30F8ACF}"/>
              </a:ext>
            </a:extLst>
          </p:cNvPr>
          <p:cNvSpPr>
            <a:spLocks noGrp="1"/>
          </p:cNvSpPr>
          <p:nvPr>
            <p:ph type="title"/>
          </p:nvPr>
        </p:nvSpPr>
        <p:spPr>
          <a:xfrm>
            <a:off x="1743831" y="250709"/>
            <a:ext cx="5937755" cy="1188720"/>
          </a:xfrm>
        </p:spPr>
        <p:txBody>
          <a:bodyPr/>
          <a:lstStyle/>
          <a:p>
            <a:r>
              <a:rPr lang="tr-TR" altLang="en-US" dirty="0">
                <a:ea typeface="ＭＳ Ｐゴシック" panose="020B0600070205080204" pitchFamily="34" charset="-128"/>
              </a:rPr>
              <a:t>SÖZLÜ SUNUMLAR</a:t>
            </a:r>
          </a:p>
        </p:txBody>
      </p:sp>
      <p:sp>
        <p:nvSpPr>
          <p:cNvPr id="9218" name="Content Placeholder 2">
            <a:extLst>
              <a:ext uri="{FF2B5EF4-FFF2-40B4-BE49-F238E27FC236}">
                <a16:creationId xmlns:a16="http://schemas.microsoft.com/office/drawing/2014/main" id="{AC788604-E0CB-927F-9B39-52C1D0D5E15D}"/>
              </a:ext>
            </a:extLst>
          </p:cNvPr>
          <p:cNvSpPr>
            <a:spLocks noGrp="1"/>
          </p:cNvSpPr>
          <p:nvPr>
            <p:ph idx="1"/>
          </p:nvPr>
        </p:nvSpPr>
        <p:spPr>
          <a:xfrm>
            <a:off x="372232" y="1698593"/>
            <a:ext cx="8107889" cy="3101983"/>
          </a:xfrm>
        </p:spPr>
        <p:txBody>
          <a:bodyPr/>
          <a:lstStyle/>
          <a:p>
            <a:pPr algn="just"/>
            <a:r>
              <a:rPr lang="tr-TR" altLang="en-US" dirty="0">
                <a:ea typeface="ＭＳ Ｐゴシック" panose="020B0600070205080204" pitchFamily="34" charset="-128"/>
              </a:rPr>
              <a:t>Hazırlanma</a:t>
            </a:r>
          </a:p>
          <a:p>
            <a:pPr lvl="1" algn="just"/>
            <a:r>
              <a:rPr lang="tr-TR" altLang="en-US" dirty="0">
                <a:ea typeface="ＭＳ Ｐゴシック" panose="020B0600070205080204" pitchFamily="34" charset="-128"/>
              </a:rPr>
              <a:t>Ne anlatacağınızı bilin. Sunum nerede olacak.</a:t>
            </a:r>
          </a:p>
          <a:p>
            <a:pPr lvl="1" algn="just"/>
            <a:r>
              <a:rPr lang="tr-TR" altLang="en-US" dirty="0">
                <a:ea typeface="ＭＳ Ｐゴシック" panose="020B0600070205080204" pitchFamily="34" charset="-128"/>
              </a:rPr>
              <a:t>Dinleyici kitlesi kimlerden oluşacak.</a:t>
            </a:r>
          </a:p>
          <a:p>
            <a:pPr lvl="1" algn="just"/>
            <a:r>
              <a:rPr lang="tr-TR" altLang="en-US" dirty="0">
                <a:ea typeface="ＭＳ Ｐゴシック" panose="020B0600070205080204" pitchFamily="34" charset="-128"/>
              </a:rPr>
              <a:t>Pratik yapın. Mümkünse 1-2 dinleyici karşısında pratik yapın ve eleştirmelerini isteyin. Eleştirilere kulak verin.</a:t>
            </a:r>
          </a:p>
          <a:p>
            <a:pPr lvl="1" algn="just">
              <a:buFont typeface="Arial" panose="020B0604020202020204" pitchFamily="34" charset="0"/>
              <a:buNone/>
            </a:pPr>
            <a:endParaRPr lang="tr-TR" altLang="en-US" dirty="0">
              <a:ea typeface="ＭＳ Ｐゴシック" panose="020B0600070205080204" pitchFamily="34" charset="-128"/>
            </a:endParaRPr>
          </a:p>
          <a:p>
            <a:pPr lvl="1" algn="just"/>
            <a:endParaRPr lang="tr-TR" altLang="en-US" dirty="0">
              <a:ea typeface="ＭＳ Ｐゴシック" panose="020B0600070205080204" pitchFamily="34" charset="-128"/>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a:extLst>
              <a:ext uri="{FF2B5EF4-FFF2-40B4-BE49-F238E27FC236}">
                <a16:creationId xmlns:a16="http://schemas.microsoft.com/office/drawing/2014/main" id="{FEDBB8E5-8FCA-8E15-9958-BD7B526E8274}"/>
              </a:ext>
            </a:extLst>
          </p:cNvPr>
          <p:cNvSpPr>
            <a:spLocks noGrp="1"/>
          </p:cNvSpPr>
          <p:nvPr>
            <p:ph type="title"/>
          </p:nvPr>
        </p:nvSpPr>
        <p:spPr>
          <a:xfrm>
            <a:off x="1606045" y="238182"/>
            <a:ext cx="5937755" cy="1188720"/>
          </a:xfrm>
        </p:spPr>
        <p:txBody>
          <a:bodyPr/>
          <a:lstStyle/>
          <a:p>
            <a:r>
              <a:rPr lang="tr-TR" altLang="en-US">
                <a:ea typeface="ＭＳ Ｐゴシック" panose="020B0600070205080204" pitchFamily="34" charset="-128"/>
              </a:rPr>
              <a:t>SÖZLÜ SUNUMLAR</a:t>
            </a:r>
          </a:p>
        </p:txBody>
      </p:sp>
      <p:sp>
        <p:nvSpPr>
          <p:cNvPr id="10242" name="Content Placeholder 2">
            <a:extLst>
              <a:ext uri="{FF2B5EF4-FFF2-40B4-BE49-F238E27FC236}">
                <a16:creationId xmlns:a16="http://schemas.microsoft.com/office/drawing/2014/main" id="{C9D4D6DF-03E6-ADC1-CA3C-BCCA62A77D23}"/>
              </a:ext>
            </a:extLst>
          </p:cNvPr>
          <p:cNvSpPr>
            <a:spLocks noGrp="1"/>
          </p:cNvSpPr>
          <p:nvPr>
            <p:ph idx="1"/>
          </p:nvPr>
        </p:nvSpPr>
        <p:spPr>
          <a:xfrm>
            <a:off x="285750" y="1546225"/>
            <a:ext cx="8229600" cy="4525963"/>
          </a:xfrm>
        </p:spPr>
        <p:txBody>
          <a:bodyPr/>
          <a:lstStyle/>
          <a:p>
            <a:pPr algn="just"/>
            <a:r>
              <a:rPr lang="tr-TR" altLang="en-US" dirty="0">
                <a:ea typeface="ＭＳ Ｐゴシック" panose="020B0600070205080204" pitchFamily="34" charset="-128"/>
              </a:rPr>
              <a:t>Sunum</a:t>
            </a:r>
          </a:p>
          <a:p>
            <a:pPr lvl="1" algn="just"/>
            <a:r>
              <a:rPr lang="tr-TR" altLang="en-US" sz="2700" dirty="0">
                <a:ea typeface="ＭＳ Ｐゴシック" panose="020B0600070205080204" pitchFamily="34" charset="-128"/>
              </a:rPr>
              <a:t>Heyecan kaçınılmazdır. Herkes heyecanlanır.</a:t>
            </a:r>
          </a:p>
          <a:p>
            <a:pPr lvl="1" algn="just"/>
            <a:r>
              <a:rPr lang="tr-TR" altLang="en-US" sz="2700" dirty="0">
                <a:ea typeface="ＭＳ Ｐゴシック" panose="020B0600070205080204" pitchFamily="34" charset="-128"/>
              </a:rPr>
              <a:t>Net ve tane tane konuşun.</a:t>
            </a:r>
          </a:p>
          <a:p>
            <a:pPr lvl="1" algn="just"/>
            <a:r>
              <a:rPr lang="tr-TR" altLang="en-US" sz="2700" dirty="0">
                <a:ea typeface="ＭＳ Ｐゴシック" panose="020B0600070205080204" pitchFamily="34" charset="-128"/>
              </a:rPr>
              <a:t>Her cümle sonunda ı</a:t>
            </a:r>
            <a:r>
              <a:rPr lang="ja-JP" altLang="tr-TR" sz="2700" dirty="0">
                <a:ea typeface="ＭＳ Ｐゴシック" panose="020B0600070205080204" pitchFamily="34" charset="-128"/>
              </a:rPr>
              <a:t>’</a:t>
            </a:r>
            <a:r>
              <a:rPr lang="tr-TR" altLang="ja-JP" sz="2700" dirty="0" err="1">
                <a:ea typeface="ＭＳ Ｐゴシック" panose="020B0600070205080204" pitchFamily="34" charset="-128"/>
              </a:rPr>
              <a:t>lamak</a:t>
            </a:r>
            <a:r>
              <a:rPr lang="tr-TR" altLang="ja-JP" sz="2700" dirty="0">
                <a:ea typeface="ＭＳ Ｐゴシック" panose="020B0600070205080204" pitchFamily="34" charset="-128"/>
              </a:rPr>
              <a:t>/e</a:t>
            </a:r>
            <a:r>
              <a:rPr lang="ja-JP" altLang="tr-TR" sz="2700" dirty="0">
                <a:ea typeface="ＭＳ Ｐゴシック" panose="020B0600070205080204" pitchFamily="34" charset="-128"/>
              </a:rPr>
              <a:t>’</a:t>
            </a:r>
            <a:r>
              <a:rPr lang="tr-TR" altLang="ja-JP" sz="2700" dirty="0" err="1">
                <a:ea typeface="ＭＳ Ｐゴシック" panose="020B0600070205080204" pitchFamily="34" charset="-128"/>
              </a:rPr>
              <a:t>lemekten</a:t>
            </a:r>
            <a:r>
              <a:rPr lang="tr-TR" altLang="ja-JP" sz="2700" dirty="0">
                <a:ea typeface="ＭＳ Ｐゴシック" panose="020B0600070205080204" pitchFamily="34" charset="-128"/>
              </a:rPr>
              <a:t> kaçının.</a:t>
            </a:r>
          </a:p>
          <a:p>
            <a:pPr lvl="1" algn="just"/>
            <a:r>
              <a:rPr lang="ja-JP" altLang="tr-TR" sz="2700" dirty="0">
                <a:ea typeface="ＭＳ Ｐゴシック" panose="020B0600070205080204" pitchFamily="34" charset="-128"/>
              </a:rPr>
              <a:t>“</a:t>
            </a:r>
            <a:r>
              <a:rPr lang="tr-TR" altLang="ja-JP" sz="2700" dirty="0">
                <a:ea typeface="ＭＳ Ｐゴシック" panose="020B0600070205080204" pitchFamily="34" charset="-128"/>
              </a:rPr>
              <a:t>Bu konu bana nasıl anlatılsaydı ben anlardım?</a:t>
            </a:r>
            <a:r>
              <a:rPr lang="ja-JP" altLang="tr-TR" sz="2700" dirty="0">
                <a:ea typeface="ＭＳ Ｐゴシック" panose="020B0600070205080204" pitchFamily="34" charset="-128"/>
              </a:rPr>
              <a:t>”</a:t>
            </a:r>
            <a:r>
              <a:rPr lang="tr-TR" altLang="ja-JP" sz="2700" dirty="0">
                <a:ea typeface="ＭＳ Ｐゴシック" panose="020B0600070205080204" pitchFamily="34" charset="-128"/>
              </a:rPr>
              <a:t> sorusunu düşünmeden sunumuzu hazırlamayın.</a:t>
            </a:r>
          </a:p>
          <a:p>
            <a:pPr lvl="1" algn="just"/>
            <a:r>
              <a:rPr lang="tr-TR" altLang="en-US" sz="2700" dirty="0">
                <a:ea typeface="ＭＳ Ｐゴシック" panose="020B0600070205080204" pitchFamily="34" charset="-128"/>
              </a:rPr>
              <a:t>Süreye dikkat edin.</a:t>
            </a:r>
          </a:p>
          <a:p>
            <a:pPr lvl="1" algn="just"/>
            <a:r>
              <a:rPr lang="tr-TR" altLang="en-US" sz="2700" dirty="0">
                <a:ea typeface="ＭＳ Ｐゴシック" panose="020B0600070205080204" pitchFamily="34" charset="-128"/>
              </a:rPr>
              <a:t>Konuşmaya kişiliğinizi katın. Dinleyici konuşmanızı daha dikkatle dinleyecektir.</a:t>
            </a:r>
          </a:p>
          <a:p>
            <a:pPr lvl="1" algn="just">
              <a:buFont typeface="Arial" panose="020B0604020202020204" pitchFamily="34" charset="0"/>
              <a:buNone/>
            </a:pPr>
            <a:endParaRPr lang="tr-TR" altLang="en-US" dirty="0">
              <a:ea typeface="ＭＳ Ｐゴシック" panose="020B0600070205080204" pitchFamily="34" charset="-128"/>
            </a:endParaRPr>
          </a:p>
          <a:p>
            <a:pPr lvl="1" algn="just"/>
            <a:endParaRPr lang="tr-TR" altLang="en-US" dirty="0">
              <a:ea typeface="ＭＳ Ｐゴシック" panose="020B0600070205080204" pitchFamily="34" charset="-12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Title 1">
            <a:extLst>
              <a:ext uri="{FF2B5EF4-FFF2-40B4-BE49-F238E27FC236}">
                <a16:creationId xmlns:a16="http://schemas.microsoft.com/office/drawing/2014/main" id="{FFD96378-BF69-CAF3-0281-07AA973186EC}"/>
              </a:ext>
            </a:extLst>
          </p:cNvPr>
          <p:cNvSpPr>
            <a:spLocks noGrp="1"/>
          </p:cNvSpPr>
          <p:nvPr>
            <p:ph type="title"/>
          </p:nvPr>
        </p:nvSpPr>
        <p:spPr/>
        <p:txBody>
          <a:bodyPr/>
          <a:lstStyle/>
          <a:p>
            <a:r>
              <a:rPr lang="tr-TR" altLang="en-US">
                <a:ea typeface="ＭＳ Ｐゴシック" panose="020B0600070205080204" pitchFamily="34" charset="-128"/>
              </a:rPr>
              <a:t>BÖLÜM SEMİNERLERİ</a:t>
            </a:r>
            <a:br>
              <a:rPr lang="tr-TR" altLang="en-US">
                <a:ea typeface="ＭＳ Ｐゴシック" panose="020B0600070205080204" pitchFamily="34" charset="-128"/>
              </a:rPr>
            </a:br>
            <a:r>
              <a:rPr lang="tr-TR" altLang="en-US">
                <a:ea typeface="ＭＳ Ｐゴシック" panose="020B0600070205080204" pitchFamily="34" charset="-128"/>
              </a:rPr>
              <a:t>Resmi</a:t>
            </a:r>
          </a:p>
        </p:txBody>
      </p:sp>
      <p:sp>
        <p:nvSpPr>
          <p:cNvPr id="11266" name="Content Placeholder 2">
            <a:extLst>
              <a:ext uri="{FF2B5EF4-FFF2-40B4-BE49-F238E27FC236}">
                <a16:creationId xmlns:a16="http://schemas.microsoft.com/office/drawing/2014/main" id="{52D814CE-70C6-9127-3F17-EBF46D39BE8D}"/>
              </a:ext>
            </a:extLst>
          </p:cNvPr>
          <p:cNvSpPr>
            <a:spLocks noGrp="1"/>
          </p:cNvSpPr>
          <p:nvPr>
            <p:ph idx="1"/>
          </p:nvPr>
        </p:nvSpPr>
        <p:spPr>
          <a:xfrm>
            <a:off x="388307" y="2638045"/>
            <a:ext cx="7991605" cy="3101983"/>
          </a:xfrm>
        </p:spPr>
        <p:txBody>
          <a:bodyPr/>
          <a:lstStyle/>
          <a:p>
            <a:r>
              <a:rPr lang="tr-TR" altLang="en-US" dirty="0">
                <a:ea typeface="ＭＳ Ｐゴシック" panose="020B0600070205080204" pitchFamily="34" charset="-128"/>
              </a:rPr>
              <a:t>Bütün bölüme açıktır.</a:t>
            </a:r>
          </a:p>
          <a:p>
            <a:r>
              <a:rPr lang="tr-TR" altLang="en-US" dirty="0">
                <a:ea typeface="ＭＳ Ｐゴシック" panose="020B0600070205080204" pitchFamily="34" charset="-128"/>
              </a:rPr>
              <a:t>Seminer salonunda gerçekleşir.</a:t>
            </a:r>
          </a:p>
          <a:p>
            <a:r>
              <a:rPr lang="tr-TR" altLang="en-US" dirty="0">
                <a:ea typeface="ＭＳ Ｐゴシック" panose="020B0600070205080204" pitchFamily="34" charset="-128"/>
              </a:rPr>
              <a:t>30-45 </a:t>
            </a:r>
            <a:r>
              <a:rPr lang="tr-TR" altLang="en-US" dirty="0" err="1">
                <a:ea typeface="ＭＳ Ｐゴシック" panose="020B0600070205080204" pitchFamily="34" charset="-128"/>
              </a:rPr>
              <a:t>dak</a:t>
            </a:r>
            <a:r>
              <a:rPr lang="tr-TR" altLang="en-US" dirty="0">
                <a:ea typeface="ＭＳ Ｐゴシック" panose="020B0600070205080204" pitchFamily="34" charset="-128"/>
              </a:rPr>
              <a:t> arasında sürer.</a:t>
            </a:r>
          </a:p>
          <a:p>
            <a:r>
              <a:rPr lang="tr-TR" altLang="en-US" dirty="0">
                <a:ea typeface="ＭＳ Ｐゴシック" panose="020B0600070205080204" pitchFamily="34" charset="-128"/>
              </a:rPr>
              <a:t>Şık bir slayt gösterisi gerektirir.</a:t>
            </a:r>
          </a:p>
          <a:p>
            <a:r>
              <a:rPr lang="tr-TR" altLang="en-US" dirty="0">
                <a:ea typeface="ＭＳ Ｐゴシック" panose="020B0600070205080204" pitchFamily="34" charset="-128"/>
              </a:rPr>
              <a:t>Problemin ve yaklaşımın anlatılması ile verinin takdimini içerir.</a:t>
            </a:r>
          </a:p>
          <a:p>
            <a:r>
              <a:rPr lang="tr-TR" altLang="en-US" dirty="0">
                <a:ea typeface="ＭＳ Ｐゴシック" panose="020B0600070205080204" pitchFamily="34" charset="-128"/>
              </a:rPr>
              <a:t>Teknik sorunlara çok değinilmez.</a:t>
            </a:r>
          </a:p>
          <a:p>
            <a:r>
              <a:rPr lang="tr-TR" altLang="en-US" dirty="0">
                <a:ea typeface="ＭＳ Ｐゴシック" panose="020B0600070205080204" pitchFamily="34" charset="-128"/>
              </a:rPr>
              <a:t>Seminer sonunda soru-cevap kısmı </a:t>
            </a:r>
            <a:r>
              <a:rPr lang="tr-TR" altLang="en-US" dirty="0" err="1">
                <a:ea typeface="ＭＳ Ｐゴシック" panose="020B0600070205080204" pitchFamily="34" charset="-128"/>
              </a:rPr>
              <a:t>yeralır</a:t>
            </a:r>
            <a:r>
              <a:rPr lang="tr-TR" altLang="en-US" dirty="0">
                <a:ea typeface="ＭＳ Ｐゴシック" panose="020B0600070205080204" pitchFamily="34" charset="-128"/>
              </a:rPr>
              <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1">
            <a:extLst>
              <a:ext uri="{FF2B5EF4-FFF2-40B4-BE49-F238E27FC236}">
                <a16:creationId xmlns:a16="http://schemas.microsoft.com/office/drawing/2014/main" id="{3A5991F0-A91A-F4BA-72DD-D0855CD087A7}"/>
              </a:ext>
            </a:extLst>
          </p:cNvPr>
          <p:cNvSpPr>
            <a:spLocks noGrp="1"/>
          </p:cNvSpPr>
          <p:nvPr>
            <p:ph type="title"/>
          </p:nvPr>
        </p:nvSpPr>
        <p:spPr/>
        <p:txBody>
          <a:bodyPr/>
          <a:lstStyle/>
          <a:p>
            <a:r>
              <a:rPr lang="tr-TR" altLang="en-US">
                <a:ea typeface="ＭＳ Ｐゴシック" panose="020B0600070205080204" pitchFamily="34" charset="-128"/>
              </a:rPr>
              <a:t>BÖLÜM SEMİNERLERİ</a:t>
            </a:r>
          </a:p>
        </p:txBody>
      </p:sp>
      <p:sp>
        <p:nvSpPr>
          <p:cNvPr id="12290" name="Content Placeholder 2">
            <a:extLst>
              <a:ext uri="{FF2B5EF4-FFF2-40B4-BE49-F238E27FC236}">
                <a16:creationId xmlns:a16="http://schemas.microsoft.com/office/drawing/2014/main" id="{9421A172-30D9-B7B6-0CA2-CB0B4376850E}"/>
              </a:ext>
            </a:extLst>
          </p:cNvPr>
          <p:cNvSpPr>
            <a:spLocks noGrp="1"/>
          </p:cNvSpPr>
          <p:nvPr>
            <p:ph idx="1"/>
          </p:nvPr>
        </p:nvSpPr>
        <p:spPr>
          <a:xfrm>
            <a:off x="306888" y="2561573"/>
            <a:ext cx="7343384" cy="3228560"/>
          </a:xfrm>
        </p:spPr>
        <p:txBody>
          <a:bodyPr/>
          <a:lstStyle/>
          <a:p>
            <a:r>
              <a:rPr lang="tr-TR" altLang="en-US" dirty="0">
                <a:ea typeface="ＭＳ Ｐゴシック" panose="020B0600070205080204" pitchFamily="34" charset="-128"/>
              </a:rPr>
              <a:t>AMAÇ</a:t>
            </a:r>
          </a:p>
          <a:p>
            <a:pPr lvl="1"/>
            <a:r>
              <a:rPr lang="tr-TR" altLang="en-US" dirty="0">
                <a:ea typeface="ＭＳ Ｐゴシック" panose="020B0600070205080204" pitchFamily="34" charset="-128"/>
              </a:rPr>
              <a:t>Bir hikaye anlatacağınızı unutmayın.</a:t>
            </a:r>
          </a:p>
          <a:p>
            <a:r>
              <a:rPr lang="tr-TR" altLang="en-US" dirty="0">
                <a:ea typeface="ＭＳ Ｐゴシック" panose="020B0600070205080204" pitchFamily="34" charset="-128"/>
              </a:rPr>
              <a:t>GİRİŞ</a:t>
            </a:r>
          </a:p>
          <a:p>
            <a:pPr lvl="1"/>
            <a:r>
              <a:rPr lang="tr-TR" altLang="en-US" dirty="0">
                <a:ea typeface="ＭＳ Ｐゴシック" panose="020B0600070205080204" pitchFamily="34" charset="-128"/>
              </a:rPr>
              <a:t>Söyleyeceğiniz ilk birkaç cümleyi ezberlemiş olmak sizi bir rahatlatabilir.</a:t>
            </a:r>
          </a:p>
          <a:p>
            <a:pPr lvl="1"/>
            <a:r>
              <a:rPr lang="tr-TR" altLang="en-US" dirty="0">
                <a:ea typeface="ＭＳ Ｐゴシック" panose="020B0600070205080204" pitchFamily="34" charset="-128"/>
              </a:rPr>
              <a:t>Yeterli </a:t>
            </a:r>
            <a:r>
              <a:rPr lang="tr-TR" altLang="en-US" dirty="0" err="1">
                <a:ea typeface="ＭＳ Ｐゴシック" panose="020B0600070205080204" pitchFamily="34" charset="-128"/>
              </a:rPr>
              <a:t>geriplan</a:t>
            </a:r>
            <a:r>
              <a:rPr lang="tr-TR" altLang="en-US" dirty="0">
                <a:ea typeface="ＭＳ Ｐゴシック" panose="020B0600070205080204" pitchFamily="34" charset="-128"/>
              </a:rPr>
              <a:t> bilgi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a:extLst>
              <a:ext uri="{FF2B5EF4-FFF2-40B4-BE49-F238E27FC236}">
                <a16:creationId xmlns:a16="http://schemas.microsoft.com/office/drawing/2014/main" id="{9A5AD6F4-30A8-AC84-8058-58959A69B182}"/>
              </a:ext>
            </a:extLst>
          </p:cNvPr>
          <p:cNvSpPr>
            <a:spLocks noGrp="1"/>
          </p:cNvSpPr>
          <p:nvPr>
            <p:ph type="title"/>
          </p:nvPr>
        </p:nvSpPr>
        <p:spPr>
          <a:xfrm>
            <a:off x="1674559" y="137477"/>
            <a:ext cx="5937755" cy="1188720"/>
          </a:xfrm>
        </p:spPr>
        <p:txBody>
          <a:bodyPr/>
          <a:lstStyle/>
          <a:p>
            <a:r>
              <a:rPr lang="tr-TR" altLang="en-US">
                <a:ea typeface="ＭＳ Ｐゴシック" panose="020B0600070205080204" pitchFamily="34" charset="-128"/>
              </a:rPr>
              <a:t>BÖLÜM SEMİNERLERİ</a:t>
            </a:r>
          </a:p>
        </p:txBody>
      </p:sp>
      <p:sp>
        <p:nvSpPr>
          <p:cNvPr id="13314" name="Content Placeholder 2">
            <a:extLst>
              <a:ext uri="{FF2B5EF4-FFF2-40B4-BE49-F238E27FC236}">
                <a16:creationId xmlns:a16="http://schemas.microsoft.com/office/drawing/2014/main" id="{03C21745-F229-B9EF-69FB-27D6A64BF4BF}"/>
              </a:ext>
            </a:extLst>
          </p:cNvPr>
          <p:cNvSpPr>
            <a:spLocks noGrp="1"/>
          </p:cNvSpPr>
          <p:nvPr>
            <p:ph idx="1"/>
          </p:nvPr>
        </p:nvSpPr>
        <p:spPr>
          <a:xfrm>
            <a:off x="142875" y="1600200"/>
            <a:ext cx="9001125" cy="4525963"/>
          </a:xfrm>
        </p:spPr>
        <p:txBody>
          <a:bodyPr/>
          <a:lstStyle/>
          <a:p>
            <a:pPr algn="just"/>
            <a:r>
              <a:rPr lang="tr-TR" altLang="en-US">
                <a:ea typeface="ＭＳ Ｐゴシック" panose="020B0600070205080204" pitchFamily="34" charset="-128"/>
              </a:rPr>
              <a:t>VERİ SUNUMU</a:t>
            </a:r>
          </a:p>
          <a:p>
            <a:pPr lvl="1" algn="just"/>
            <a:r>
              <a:rPr lang="tr-TR" altLang="en-US">
                <a:ea typeface="ＭＳ Ｐゴシック" panose="020B0600070205080204" pitchFamily="34" charset="-128"/>
              </a:rPr>
              <a:t>Aradığınız cevaba giden yolu adım adım anlatın.</a:t>
            </a:r>
          </a:p>
          <a:p>
            <a:pPr lvl="1" algn="just"/>
            <a:r>
              <a:rPr lang="tr-TR" altLang="en-US">
                <a:ea typeface="ＭＳ Ｐゴシック" panose="020B0600070205080204" pitchFamily="34" charset="-128"/>
              </a:rPr>
              <a:t>Her adımda bir önceki adımı özetleyip bir sonraki geçiş amacınızı yineleyin.</a:t>
            </a:r>
          </a:p>
          <a:p>
            <a:pPr lvl="1" algn="just"/>
            <a:r>
              <a:rPr lang="tr-TR" altLang="en-US">
                <a:ea typeface="ＭＳ Ｐゴシック" panose="020B0600070205080204" pitchFamily="34" charset="-128"/>
              </a:rPr>
              <a:t>Yaşadığınız teknik sıkıntılara değinin ama ayrıntılarda kaybolmayın.</a:t>
            </a:r>
          </a:p>
          <a:p>
            <a:pPr lvl="1" algn="just"/>
            <a:r>
              <a:rPr lang="tr-TR" altLang="en-US">
                <a:ea typeface="ＭＳ Ｐゴシック" panose="020B0600070205080204" pitchFamily="34" charset="-128"/>
              </a:rPr>
              <a:t>Sunum sonunda teşekkür slaytında çalışmanıza yardımcı olanlardan bahsedin. Birer cümle katkılarını açıklayın.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a:extLst>
              <a:ext uri="{FF2B5EF4-FFF2-40B4-BE49-F238E27FC236}">
                <a16:creationId xmlns:a16="http://schemas.microsoft.com/office/drawing/2014/main" id="{D46CFAD1-5D4A-FEE8-B3C9-C2C3B25FF341}"/>
              </a:ext>
            </a:extLst>
          </p:cNvPr>
          <p:cNvSpPr>
            <a:spLocks noGrp="1"/>
          </p:cNvSpPr>
          <p:nvPr>
            <p:ph type="title"/>
          </p:nvPr>
        </p:nvSpPr>
        <p:spPr>
          <a:xfrm>
            <a:off x="1555941" y="263235"/>
            <a:ext cx="5937755" cy="1188720"/>
          </a:xfrm>
        </p:spPr>
        <p:txBody>
          <a:bodyPr/>
          <a:lstStyle/>
          <a:p>
            <a:r>
              <a:rPr lang="tr-TR" altLang="en-US">
                <a:ea typeface="ＭＳ Ｐゴシック" panose="020B0600070205080204" pitchFamily="34" charset="-128"/>
              </a:rPr>
              <a:t>BÖLÜM SEMİNERLERİ</a:t>
            </a:r>
          </a:p>
        </p:txBody>
      </p:sp>
      <p:sp>
        <p:nvSpPr>
          <p:cNvPr id="14338" name="Content Placeholder 2">
            <a:extLst>
              <a:ext uri="{FF2B5EF4-FFF2-40B4-BE49-F238E27FC236}">
                <a16:creationId xmlns:a16="http://schemas.microsoft.com/office/drawing/2014/main" id="{24CECD27-349B-D098-667B-1287C57E392A}"/>
              </a:ext>
            </a:extLst>
          </p:cNvPr>
          <p:cNvSpPr>
            <a:spLocks noGrp="1"/>
          </p:cNvSpPr>
          <p:nvPr>
            <p:ph idx="1"/>
          </p:nvPr>
        </p:nvSpPr>
        <p:spPr>
          <a:xfrm>
            <a:off x="142875" y="1600200"/>
            <a:ext cx="9001125" cy="4525963"/>
          </a:xfrm>
        </p:spPr>
        <p:txBody>
          <a:bodyPr/>
          <a:lstStyle/>
          <a:p>
            <a:pPr algn="just"/>
            <a:r>
              <a:rPr lang="tr-TR" altLang="en-US">
                <a:ea typeface="ＭＳ Ｐゴシック" panose="020B0600070205080204" pitchFamily="34" charset="-128"/>
              </a:rPr>
              <a:t>SORU/CEVAP</a:t>
            </a:r>
          </a:p>
          <a:p>
            <a:pPr lvl="1" algn="just"/>
            <a:r>
              <a:rPr lang="tr-TR" altLang="en-US">
                <a:ea typeface="ＭＳ Ｐゴシック" panose="020B0600070205080204" pitchFamily="34" charset="-128"/>
              </a:rPr>
              <a:t>Kendinize güvenin.</a:t>
            </a:r>
          </a:p>
          <a:p>
            <a:pPr lvl="1" algn="just"/>
            <a:r>
              <a:rPr lang="tr-TR" altLang="en-US">
                <a:ea typeface="ＭＳ Ｐゴシック" panose="020B0600070205080204" pitchFamily="34" charset="-128"/>
              </a:rPr>
              <a:t>Cevabı bilmiyorsanız. Bilmediğinizi söyleyin.</a:t>
            </a:r>
          </a:p>
          <a:p>
            <a:pPr lvl="1" algn="just"/>
            <a:r>
              <a:rPr lang="tr-TR" altLang="en-US">
                <a:ea typeface="ＭＳ Ｐゴシック" panose="020B0600070205080204" pitchFamily="34" charset="-128"/>
              </a:rPr>
              <a:t>Soru/cevap tartışmaya doğru sürüklendiğinde toplantı sonrasında kahve içerken tartışmaya devam edebileceğini söyleyebilirsiniz.</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514EB495-3BC4-D323-79DE-D018DCCD3AE1}"/>
              </a:ext>
            </a:extLst>
          </p:cNvPr>
          <p:cNvSpPr>
            <a:spLocks noGrp="1"/>
          </p:cNvSpPr>
          <p:nvPr>
            <p:ph type="title"/>
          </p:nvPr>
        </p:nvSpPr>
        <p:spPr>
          <a:xfrm>
            <a:off x="1606045" y="370332"/>
            <a:ext cx="5937755" cy="1188720"/>
          </a:xfrm>
        </p:spPr>
        <p:txBody>
          <a:bodyPr/>
          <a:lstStyle/>
          <a:p>
            <a:r>
              <a:rPr lang="tr-TR" altLang="en-US">
                <a:ea typeface="ＭＳ Ｐゴシック" panose="020B0600070205080204" pitchFamily="34" charset="-128"/>
              </a:rPr>
              <a:t>LAB TOPLANTILARI</a:t>
            </a:r>
            <a:br>
              <a:rPr lang="tr-TR" altLang="en-US">
                <a:ea typeface="ＭＳ Ｐゴシック" panose="020B0600070205080204" pitchFamily="34" charset="-128"/>
              </a:rPr>
            </a:br>
            <a:r>
              <a:rPr lang="tr-TR" altLang="en-US">
                <a:ea typeface="ＭＳ Ｐゴシック" panose="020B0600070205080204" pitchFamily="34" charset="-128"/>
              </a:rPr>
              <a:t>Gayri resmi</a:t>
            </a:r>
          </a:p>
        </p:txBody>
      </p:sp>
      <p:sp>
        <p:nvSpPr>
          <p:cNvPr id="15362" name="Content Placeholder 2">
            <a:extLst>
              <a:ext uri="{FF2B5EF4-FFF2-40B4-BE49-F238E27FC236}">
                <a16:creationId xmlns:a16="http://schemas.microsoft.com/office/drawing/2014/main" id="{21F9C963-C751-C45D-4B76-C20DC5227F48}"/>
              </a:ext>
            </a:extLst>
          </p:cNvPr>
          <p:cNvSpPr>
            <a:spLocks noGrp="1"/>
          </p:cNvSpPr>
          <p:nvPr>
            <p:ph idx="1"/>
          </p:nvPr>
        </p:nvSpPr>
        <p:spPr>
          <a:xfrm>
            <a:off x="457200" y="2046288"/>
            <a:ext cx="8229600" cy="4525962"/>
          </a:xfrm>
        </p:spPr>
        <p:txBody>
          <a:bodyPr/>
          <a:lstStyle/>
          <a:p>
            <a:r>
              <a:rPr lang="tr-TR" altLang="en-US">
                <a:ea typeface="ＭＳ Ｐゴシック" panose="020B0600070205080204" pitchFamily="34" charset="-128"/>
              </a:rPr>
              <a:t>Yalnızca ekip üyelerine açıktır.</a:t>
            </a:r>
          </a:p>
          <a:p>
            <a:r>
              <a:rPr lang="tr-TR" altLang="en-US">
                <a:ea typeface="ＭＳ Ｐゴシック" panose="020B0600070205080204" pitchFamily="34" charset="-128"/>
              </a:rPr>
              <a:t>Toplantı odasında gerçekleşir.</a:t>
            </a:r>
          </a:p>
          <a:p>
            <a:r>
              <a:rPr lang="tr-TR" altLang="en-US">
                <a:ea typeface="ＭＳ Ｐゴシック" panose="020B0600070205080204" pitchFamily="34" charset="-128"/>
              </a:rPr>
              <a:t>Yarım-bir saat sürer.</a:t>
            </a:r>
          </a:p>
          <a:p>
            <a:r>
              <a:rPr lang="tr-TR" altLang="en-US">
                <a:ea typeface="ＭＳ Ｐゴシック" panose="020B0600070205080204" pitchFamily="34" charset="-128"/>
              </a:rPr>
              <a:t>Tahtada çizimler, otoradyogramlar, jel resimleri, slaytlar kullanılır.</a:t>
            </a:r>
          </a:p>
          <a:p>
            <a:r>
              <a:rPr lang="tr-TR" altLang="en-US">
                <a:ea typeface="ＭＳ Ｐゴシック" panose="020B0600070205080204" pitchFamily="34" charset="-128"/>
              </a:rPr>
              <a:t>Teknik sorunlar masaya yatırılır.</a:t>
            </a:r>
          </a:p>
          <a:p>
            <a:r>
              <a:rPr lang="tr-TR" altLang="en-US">
                <a:ea typeface="ＭＳ Ｐゴシック" panose="020B0600070205080204" pitchFamily="34" charset="-128"/>
              </a:rPr>
              <a:t>Sunum sırasında sorulara açıktır.</a:t>
            </a:r>
          </a:p>
        </p:txBody>
      </p:sp>
      <p:pic>
        <p:nvPicPr>
          <p:cNvPr id="2" name="Picture 1">
            <a:extLst>
              <a:ext uri="{FF2B5EF4-FFF2-40B4-BE49-F238E27FC236}">
                <a16:creationId xmlns:a16="http://schemas.microsoft.com/office/drawing/2014/main" id="{692A8AD3-8A47-EF48-E4E7-EE8A7162E63C}"/>
              </a:ext>
            </a:extLst>
          </p:cNvPr>
          <p:cNvPicPr>
            <a:picLocks noChangeAspect="1"/>
          </p:cNvPicPr>
          <p:nvPr/>
        </p:nvPicPr>
        <p:blipFill>
          <a:blip r:embed="rId2"/>
          <a:stretch>
            <a:fillRect/>
          </a:stretch>
        </p:blipFill>
        <p:spPr>
          <a:xfrm>
            <a:off x="4572000" y="4095041"/>
            <a:ext cx="3989540" cy="224552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a:extLst>
              <a:ext uri="{FF2B5EF4-FFF2-40B4-BE49-F238E27FC236}">
                <a16:creationId xmlns:a16="http://schemas.microsoft.com/office/drawing/2014/main" id="{4B5FDE94-FC94-A365-260C-246A8F23E447}"/>
              </a:ext>
            </a:extLst>
          </p:cNvPr>
          <p:cNvSpPr>
            <a:spLocks noGrp="1"/>
          </p:cNvSpPr>
          <p:nvPr>
            <p:ph type="title"/>
          </p:nvPr>
        </p:nvSpPr>
        <p:spPr/>
        <p:txBody>
          <a:bodyPr/>
          <a:lstStyle/>
          <a:p>
            <a:r>
              <a:rPr lang="tr-TR" altLang="en-US">
                <a:ea typeface="ＭＳ Ｐゴシック" panose="020B0600070205080204" pitchFamily="34" charset="-128"/>
              </a:rPr>
              <a:t>LAB TOPLANTILARI</a:t>
            </a:r>
          </a:p>
        </p:txBody>
      </p:sp>
      <p:sp>
        <p:nvSpPr>
          <p:cNvPr id="16386" name="Content Placeholder 2">
            <a:extLst>
              <a:ext uri="{FF2B5EF4-FFF2-40B4-BE49-F238E27FC236}">
                <a16:creationId xmlns:a16="http://schemas.microsoft.com/office/drawing/2014/main" id="{08527D3E-A736-0394-6EEB-71BE86F25596}"/>
              </a:ext>
            </a:extLst>
          </p:cNvPr>
          <p:cNvSpPr>
            <a:spLocks noGrp="1"/>
          </p:cNvSpPr>
          <p:nvPr>
            <p:ph idx="1"/>
          </p:nvPr>
        </p:nvSpPr>
        <p:spPr/>
        <p:txBody>
          <a:bodyPr/>
          <a:lstStyle/>
          <a:p>
            <a:r>
              <a:rPr lang="tr-TR" altLang="en-US">
                <a:ea typeface="ＭＳ Ｐゴシック" panose="020B0600070205080204" pitchFamily="34" charset="-128"/>
              </a:rPr>
              <a:t>AMAÇ</a:t>
            </a:r>
          </a:p>
          <a:p>
            <a:pPr lvl="1"/>
            <a:r>
              <a:rPr lang="tr-TR" altLang="en-US">
                <a:ea typeface="ＭＳ Ｐゴシック" panose="020B0600070205080204" pitchFamily="34" charset="-128"/>
              </a:rPr>
              <a:t>Bölüm seminerine verdiğiniz dikkati lab toplantılarına da verin.</a:t>
            </a:r>
          </a:p>
          <a:p>
            <a:r>
              <a:rPr lang="tr-TR" altLang="en-US">
                <a:ea typeface="ＭＳ Ｐゴシック" panose="020B0600070205080204" pitchFamily="34" charset="-128"/>
              </a:rPr>
              <a:t>GİRİŞ</a:t>
            </a:r>
          </a:p>
          <a:p>
            <a:pPr lvl="1"/>
            <a:r>
              <a:rPr lang="tr-TR" altLang="en-US">
                <a:ea typeface="ＭＳ Ｐゴシック" panose="020B0600070205080204" pitchFamily="34" charset="-128"/>
              </a:rPr>
              <a:t>5 ila 10 dakikalık bir geriplan bilgisi verilmeli.</a:t>
            </a:r>
          </a:p>
          <a:p>
            <a:pPr lvl="1"/>
            <a:r>
              <a:rPr lang="tr-TR" altLang="en-US">
                <a:ea typeface="ＭＳ Ｐゴシック" panose="020B0600070205080204" pitchFamily="34" charset="-128"/>
              </a:rPr>
              <a:t>Sorulan sorunun ve yaklaşımın altı çizilmeli.</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a:extLst>
              <a:ext uri="{FF2B5EF4-FFF2-40B4-BE49-F238E27FC236}">
                <a16:creationId xmlns:a16="http://schemas.microsoft.com/office/drawing/2014/main" id="{3F333833-4FB0-7DF8-1A4F-38C4FFA7CD67}"/>
              </a:ext>
            </a:extLst>
          </p:cNvPr>
          <p:cNvSpPr>
            <a:spLocks noGrp="1"/>
          </p:cNvSpPr>
          <p:nvPr>
            <p:ph type="title"/>
          </p:nvPr>
        </p:nvSpPr>
        <p:spPr/>
        <p:txBody>
          <a:bodyPr/>
          <a:lstStyle/>
          <a:p>
            <a:r>
              <a:rPr lang="tr-TR" altLang="en-US">
                <a:ea typeface="ＭＳ Ｐゴシック" panose="020B0600070205080204" pitchFamily="34" charset="-128"/>
              </a:rPr>
              <a:t>LAB TOPLANTILARI</a:t>
            </a:r>
          </a:p>
        </p:txBody>
      </p:sp>
      <p:sp>
        <p:nvSpPr>
          <p:cNvPr id="17410" name="Content Placeholder 2">
            <a:extLst>
              <a:ext uri="{FF2B5EF4-FFF2-40B4-BE49-F238E27FC236}">
                <a16:creationId xmlns:a16="http://schemas.microsoft.com/office/drawing/2014/main" id="{02461334-542F-51F7-246A-CE973A97DB94}"/>
              </a:ext>
            </a:extLst>
          </p:cNvPr>
          <p:cNvSpPr>
            <a:spLocks noGrp="1"/>
          </p:cNvSpPr>
          <p:nvPr>
            <p:ph idx="1"/>
          </p:nvPr>
        </p:nvSpPr>
        <p:spPr/>
        <p:txBody>
          <a:bodyPr>
            <a:normAutofit fontScale="92500" lnSpcReduction="20000"/>
          </a:bodyPr>
          <a:lstStyle/>
          <a:p>
            <a:r>
              <a:rPr lang="tr-TR" altLang="en-US">
                <a:ea typeface="ＭＳ Ｐゴシック" panose="020B0600070205080204" pitchFamily="34" charset="-128"/>
              </a:rPr>
              <a:t>VERİ SUNUMU</a:t>
            </a:r>
          </a:p>
          <a:p>
            <a:pPr lvl="1"/>
            <a:r>
              <a:rPr lang="tr-TR" altLang="en-US">
                <a:ea typeface="ＭＳ Ｐゴシック" panose="020B0600070205080204" pitchFamily="34" charset="-128"/>
              </a:rPr>
              <a:t>Veriler bütün detayları ile gruba sunulmalı.</a:t>
            </a:r>
          </a:p>
          <a:p>
            <a:pPr lvl="1"/>
            <a:r>
              <a:rPr lang="tr-TR" altLang="en-US">
                <a:ea typeface="ＭＳ Ｐゴシック" panose="020B0600070205080204" pitchFamily="34" charset="-128"/>
              </a:rPr>
              <a:t>Verinin bütün detaylarına hakim olunmalı (hangi kuyuya hangi örnek yüklenmişti vs..)</a:t>
            </a:r>
          </a:p>
          <a:p>
            <a:pPr lvl="1"/>
            <a:r>
              <a:rPr lang="tr-TR" altLang="en-US">
                <a:ea typeface="ＭＳ Ｐゴシック" panose="020B0600070205080204" pitchFamily="34" charset="-128"/>
              </a:rPr>
              <a:t>Metodolojiye hakim olunmalı.</a:t>
            </a:r>
          </a:p>
          <a:p>
            <a:pPr lvl="1"/>
            <a:r>
              <a:rPr lang="ja-JP" altLang="tr-TR">
                <a:ea typeface="ＭＳ Ｐゴシック" panose="020B0600070205080204" pitchFamily="34" charset="-128"/>
              </a:rPr>
              <a:t>“</a:t>
            </a:r>
            <a:r>
              <a:rPr lang="tr-TR" altLang="ja-JP">
                <a:ea typeface="ＭＳ Ｐゴシック" panose="020B0600070205080204" pitchFamily="34" charset="-128"/>
              </a:rPr>
              <a:t>Bilmeden yapıyor</a:t>
            </a:r>
            <a:r>
              <a:rPr lang="ja-JP" altLang="tr-TR">
                <a:ea typeface="ＭＳ Ｐゴシック" panose="020B0600070205080204" pitchFamily="34" charset="-128"/>
              </a:rPr>
              <a:t>”</a:t>
            </a:r>
            <a:r>
              <a:rPr lang="tr-TR" altLang="ja-JP">
                <a:ea typeface="ＭＳ Ｐゴシック" panose="020B0600070205080204" pitchFamily="34" charset="-128"/>
              </a:rPr>
              <a:t> olunmamalı.</a:t>
            </a:r>
          </a:p>
          <a:p>
            <a:pPr lvl="1"/>
            <a:r>
              <a:rPr lang="tr-TR" altLang="en-US">
                <a:ea typeface="ＭＳ Ｐゴシック" panose="020B0600070205080204" pitchFamily="34" charset="-128"/>
              </a:rPr>
              <a:t>Her verinin sonunda yorum ifade edilmeli</a:t>
            </a:r>
          </a:p>
          <a:p>
            <a:r>
              <a:rPr lang="tr-TR" altLang="en-US">
                <a:ea typeface="ＭＳ Ｐゴシック" panose="020B0600070205080204" pitchFamily="34" charset="-128"/>
              </a:rPr>
              <a:t>SORU/CEVAP</a:t>
            </a:r>
          </a:p>
          <a:p>
            <a:pPr lvl="1"/>
            <a:r>
              <a:rPr lang="tr-TR" altLang="en-US">
                <a:ea typeface="ＭＳ Ｐゴシック" panose="020B0600070205080204" pitchFamily="34" charset="-128"/>
              </a:rPr>
              <a:t>Sunum esnasında sorular cevaplanmalı.</a:t>
            </a:r>
          </a:p>
          <a:p>
            <a:pPr lvl="1"/>
            <a:r>
              <a:rPr lang="tr-TR" altLang="en-US">
                <a:ea typeface="ＭＳ Ｐゴシック" panose="020B0600070205080204" pitchFamily="34" charset="-128"/>
              </a:rPr>
              <a:t>Sonuçlara katkı/tavsiye istenebilir.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a:extLst>
              <a:ext uri="{FF2B5EF4-FFF2-40B4-BE49-F238E27FC236}">
                <a16:creationId xmlns:a16="http://schemas.microsoft.com/office/drawing/2014/main" id="{1458651F-6F2E-F04B-F86B-F4C223C9EA9F}"/>
              </a:ext>
            </a:extLst>
          </p:cNvPr>
          <p:cNvSpPr>
            <a:spLocks noGrp="1"/>
          </p:cNvSpPr>
          <p:nvPr>
            <p:ph type="title"/>
          </p:nvPr>
        </p:nvSpPr>
        <p:spPr>
          <a:xfrm>
            <a:off x="1731306" y="370332"/>
            <a:ext cx="5937755" cy="1188720"/>
          </a:xfrm>
        </p:spPr>
        <p:txBody>
          <a:bodyPr/>
          <a:lstStyle/>
          <a:p>
            <a:r>
              <a:rPr lang="tr-TR" altLang="en-US">
                <a:ea typeface="ＭＳ Ｐゴシック" panose="020B0600070205080204" pitchFamily="34" charset="-128"/>
              </a:rPr>
              <a:t>KONGRELER</a:t>
            </a:r>
            <a:br>
              <a:rPr lang="tr-TR" altLang="en-US">
                <a:ea typeface="ＭＳ Ｐゴシック" panose="020B0600070205080204" pitchFamily="34" charset="-128"/>
              </a:rPr>
            </a:br>
            <a:r>
              <a:rPr lang="tr-TR" altLang="en-US">
                <a:ea typeface="ＭＳ Ｐゴシック" panose="020B0600070205080204" pitchFamily="34" charset="-128"/>
              </a:rPr>
              <a:t>10 dakikalık sunumlar</a:t>
            </a:r>
          </a:p>
        </p:txBody>
      </p:sp>
      <p:sp>
        <p:nvSpPr>
          <p:cNvPr id="18434" name="Content Placeholder 2">
            <a:extLst>
              <a:ext uri="{FF2B5EF4-FFF2-40B4-BE49-F238E27FC236}">
                <a16:creationId xmlns:a16="http://schemas.microsoft.com/office/drawing/2014/main" id="{91F8288F-0E69-DA83-D55C-63932E100509}"/>
              </a:ext>
            </a:extLst>
          </p:cNvPr>
          <p:cNvSpPr>
            <a:spLocks noGrp="1"/>
          </p:cNvSpPr>
          <p:nvPr>
            <p:ph idx="1"/>
          </p:nvPr>
        </p:nvSpPr>
        <p:spPr>
          <a:xfrm>
            <a:off x="457200" y="1903413"/>
            <a:ext cx="8229600" cy="4525962"/>
          </a:xfrm>
        </p:spPr>
        <p:txBody>
          <a:bodyPr/>
          <a:lstStyle/>
          <a:p>
            <a:pPr algn="just"/>
            <a:r>
              <a:rPr lang="tr-TR" altLang="en-US">
                <a:ea typeface="ＭＳ Ｐゴシック" panose="020B0600070205080204" pitchFamily="34" charset="-128"/>
              </a:rPr>
              <a:t>Giriş: 1-2 dakika</a:t>
            </a:r>
          </a:p>
          <a:p>
            <a:pPr algn="just"/>
            <a:r>
              <a:rPr lang="tr-TR" altLang="en-US">
                <a:ea typeface="ＭＳ Ｐゴシック" panose="020B0600070205080204" pitchFamily="34" charset="-128"/>
              </a:rPr>
              <a:t>Veri sunumu: 3-6 slayt</a:t>
            </a:r>
          </a:p>
          <a:p>
            <a:pPr algn="just"/>
            <a:r>
              <a:rPr lang="tr-TR" altLang="en-US">
                <a:ea typeface="ＭＳ Ｐゴシック" panose="020B0600070205080204" pitchFamily="34" charset="-128"/>
              </a:rPr>
              <a:t>Sonuç: Verilen özetlenip, varılan netice net olarak ifade edilmeli. </a:t>
            </a:r>
          </a:p>
          <a:p>
            <a:pPr algn="just"/>
            <a:r>
              <a:rPr lang="tr-TR" altLang="en-US">
                <a:ea typeface="ＭＳ Ｐゴシック" panose="020B0600070205080204" pitchFamily="34" charset="-128"/>
              </a:rPr>
              <a:t>Sunum sırasında yer veremediğiniz 1-2 nokta soru kısmında karşınıza çıkabilir. Bu kapsamda ek 1-2 slaytla hazır gelebilirsiniz.</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a:extLst>
              <a:ext uri="{FF2B5EF4-FFF2-40B4-BE49-F238E27FC236}">
                <a16:creationId xmlns:a16="http://schemas.microsoft.com/office/drawing/2014/main" id="{3E222AF0-8CAC-83E6-BD10-53EAFEC8657C}"/>
              </a:ext>
            </a:extLst>
          </p:cNvPr>
          <p:cNvSpPr>
            <a:spLocks noGrp="1"/>
          </p:cNvSpPr>
          <p:nvPr>
            <p:ph type="title"/>
          </p:nvPr>
        </p:nvSpPr>
        <p:spPr/>
        <p:txBody>
          <a:bodyPr/>
          <a:lstStyle/>
          <a:p>
            <a:r>
              <a:rPr lang="tr-TR" altLang="en-US">
                <a:ea typeface="ＭＳ Ｐゴシック" panose="020B0600070205080204" pitchFamily="34" charset="-128"/>
              </a:rPr>
              <a:t>MAKALE SAATLERİ</a:t>
            </a:r>
          </a:p>
        </p:txBody>
      </p:sp>
      <p:sp>
        <p:nvSpPr>
          <p:cNvPr id="19458" name="Content Placeholder 2">
            <a:extLst>
              <a:ext uri="{FF2B5EF4-FFF2-40B4-BE49-F238E27FC236}">
                <a16:creationId xmlns:a16="http://schemas.microsoft.com/office/drawing/2014/main" id="{B9061299-AC30-CEA1-1954-BE247534D809}"/>
              </a:ext>
            </a:extLst>
          </p:cNvPr>
          <p:cNvSpPr>
            <a:spLocks noGrp="1"/>
          </p:cNvSpPr>
          <p:nvPr>
            <p:ph idx="1"/>
          </p:nvPr>
        </p:nvSpPr>
        <p:spPr/>
        <p:txBody>
          <a:bodyPr/>
          <a:lstStyle/>
          <a:p>
            <a:r>
              <a:rPr lang="tr-TR" altLang="en-US">
                <a:ea typeface="ＭＳ Ｐゴシック" panose="020B0600070205080204" pitchFamily="34" charset="-128"/>
              </a:rPr>
              <a:t>Makaleyi takdim et: Başlık, yazarlar ve konu.</a:t>
            </a:r>
          </a:p>
          <a:p>
            <a:r>
              <a:rPr lang="tr-TR" altLang="en-US">
                <a:ea typeface="ＭＳ Ｐゴシック" panose="020B0600070205080204" pitchFamily="34" charset="-128"/>
              </a:rPr>
              <a:t>Geriplan bilgi: sunumun %10-20</a:t>
            </a:r>
            <a:r>
              <a:rPr lang="ja-JP" altLang="tr-TR">
                <a:ea typeface="ＭＳ Ｐゴシック" panose="020B0600070205080204" pitchFamily="34" charset="-128"/>
              </a:rPr>
              <a:t>’</a:t>
            </a:r>
            <a:r>
              <a:rPr lang="tr-TR" altLang="ja-JP">
                <a:ea typeface="ＭＳ Ｐゴシック" panose="020B0600070205080204" pitchFamily="34" charset="-128"/>
              </a:rPr>
              <a:t>si. Makalenin önemini ifade et.</a:t>
            </a:r>
          </a:p>
          <a:p>
            <a:r>
              <a:rPr lang="tr-TR" altLang="en-US">
                <a:ea typeface="ＭＳ Ｐゴシック" panose="020B0600070205080204" pitchFamily="34" charset="-128"/>
              </a:rPr>
              <a:t>Verinin açıklanması: sunumun %50-80</a:t>
            </a:r>
            <a:r>
              <a:rPr lang="ja-JP" altLang="tr-TR">
                <a:ea typeface="ＭＳ Ｐゴシック" panose="020B0600070205080204" pitchFamily="34" charset="-128"/>
              </a:rPr>
              <a:t>’</a:t>
            </a:r>
            <a:r>
              <a:rPr lang="tr-TR" altLang="ja-JP">
                <a:ea typeface="ＭＳ Ｐゴシック" panose="020B0600070205080204" pitchFamily="34" charset="-128"/>
              </a:rPr>
              <a:t>i. Yeni bir teknoloji varsa kısaca açıkla. </a:t>
            </a:r>
          </a:p>
          <a:p>
            <a:r>
              <a:rPr lang="tr-TR" altLang="en-US">
                <a:ea typeface="ＭＳ Ｐゴシック" panose="020B0600070205080204" pitchFamily="34" charset="-128"/>
              </a:rPr>
              <a:t>Açık noktalar: veri, makale veya sonuçlarda herhangi açık bir nokta var mı?</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F254B-D10B-4870-4264-551EE3DA64EF}"/>
              </a:ext>
            </a:extLst>
          </p:cNvPr>
          <p:cNvSpPr>
            <a:spLocks noGrp="1"/>
          </p:cNvSpPr>
          <p:nvPr>
            <p:ph type="title"/>
          </p:nvPr>
        </p:nvSpPr>
        <p:spPr/>
        <p:txBody>
          <a:bodyPr/>
          <a:lstStyle/>
          <a:p>
            <a:pPr>
              <a:defRPr/>
            </a:pPr>
            <a:r>
              <a:rPr lang="tr-TR" dirty="0">
                <a:ea typeface="+mj-ea"/>
              </a:rPr>
              <a:t>YAZILI SUNUMLAR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a:extLst>
              <a:ext uri="{FF2B5EF4-FFF2-40B4-BE49-F238E27FC236}">
                <a16:creationId xmlns:a16="http://schemas.microsoft.com/office/drawing/2014/main" id="{3959FCD4-784C-ED9C-233D-D8E3383899E0}"/>
              </a:ext>
            </a:extLst>
          </p:cNvPr>
          <p:cNvSpPr>
            <a:spLocks noGrp="1"/>
          </p:cNvSpPr>
          <p:nvPr>
            <p:ph type="title"/>
          </p:nvPr>
        </p:nvSpPr>
        <p:spPr>
          <a:xfrm>
            <a:off x="1603122" y="168593"/>
            <a:ext cx="5937755" cy="1188720"/>
          </a:xfrm>
        </p:spPr>
        <p:txBody>
          <a:bodyPr/>
          <a:lstStyle/>
          <a:p>
            <a:r>
              <a:rPr lang="tr-TR" altLang="en-US" b="1">
                <a:ea typeface="ＭＳ Ｐゴシック" panose="020B0600070205080204" pitchFamily="34" charset="-128"/>
              </a:rPr>
              <a:t>MAKALE YAZIMI</a:t>
            </a:r>
          </a:p>
        </p:txBody>
      </p:sp>
      <p:sp>
        <p:nvSpPr>
          <p:cNvPr id="21506" name="Content Placeholder 2">
            <a:extLst>
              <a:ext uri="{FF2B5EF4-FFF2-40B4-BE49-F238E27FC236}">
                <a16:creationId xmlns:a16="http://schemas.microsoft.com/office/drawing/2014/main" id="{CDC53501-8854-445A-8807-384FD8E31BBA}"/>
              </a:ext>
            </a:extLst>
          </p:cNvPr>
          <p:cNvSpPr>
            <a:spLocks noGrp="1"/>
          </p:cNvSpPr>
          <p:nvPr>
            <p:ph idx="1"/>
          </p:nvPr>
        </p:nvSpPr>
        <p:spPr>
          <a:xfrm>
            <a:off x="357188" y="1357313"/>
            <a:ext cx="8229600" cy="4525962"/>
          </a:xfrm>
        </p:spPr>
        <p:txBody>
          <a:bodyPr/>
          <a:lstStyle/>
          <a:p>
            <a:pPr algn="just"/>
            <a:r>
              <a:rPr lang="tr-TR" altLang="en-US">
                <a:ea typeface="ＭＳ Ｐゴシック" panose="020B0600070205080204" pitchFamily="34" charset="-128"/>
              </a:rPr>
              <a:t>Makaleyi veriye dayandır. Yazmaya başlamadan önce şekilleri oluştur.</a:t>
            </a:r>
          </a:p>
          <a:p>
            <a:pPr algn="just"/>
            <a:endParaRPr lang="tr-TR" altLang="en-US">
              <a:ea typeface="ＭＳ Ｐゴシック" panose="020B0600070205080204" pitchFamily="34" charset="-128"/>
            </a:endParaRPr>
          </a:p>
          <a:p>
            <a:pPr algn="just"/>
            <a:r>
              <a:rPr lang="tr-TR" altLang="en-US">
                <a:ea typeface="ＭＳ Ｐゴシック" panose="020B0600070205080204" pitchFamily="34" charset="-128"/>
              </a:rPr>
              <a:t>Hikayeyi yazmadan önce tekrar edilebilir olduğunu göster.</a:t>
            </a:r>
          </a:p>
          <a:p>
            <a:pPr algn="just"/>
            <a:endParaRPr lang="tr-TR" altLang="en-US">
              <a:ea typeface="ＭＳ Ｐゴシック" panose="020B0600070205080204" pitchFamily="34" charset="-128"/>
            </a:endParaRPr>
          </a:p>
          <a:p>
            <a:pPr algn="just"/>
            <a:r>
              <a:rPr lang="tr-TR" altLang="en-US">
                <a:ea typeface="ＭＳ Ｐゴシック" panose="020B0600070205080204" pitchFamily="34" charset="-128"/>
              </a:rPr>
              <a:t>Makaleyi mümkün olduğunca kısa süre içinde yazmaya başla. Yazım sırasında ek gereklilikler ortaya çıkarsa bunları yapacak daha çok zaman olur.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a:extLst>
              <a:ext uri="{FF2B5EF4-FFF2-40B4-BE49-F238E27FC236}">
                <a16:creationId xmlns:a16="http://schemas.microsoft.com/office/drawing/2014/main" id="{B30E45D9-2634-ACFB-5374-79B4C3CC4C2B}"/>
              </a:ext>
            </a:extLst>
          </p:cNvPr>
          <p:cNvSpPr>
            <a:spLocks noGrp="1"/>
          </p:cNvSpPr>
          <p:nvPr>
            <p:ph type="title"/>
          </p:nvPr>
        </p:nvSpPr>
        <p:spPr>
          <a:xfrm>
            <a:off x="1503110" y="370332"/>
            <a:ext cx="5937755" cy="1188720"/>
          </a:xfrm>
        </p:spPr>
        <p:txBody>
          <a:bodyPr/>
          <a:lstStyle/>
          <a:p>
            <a:r>
              <a:rPr lang="tr-TR" altLang="en-US" b="1">
                <a:ea typeface="ＭＳ Ｐゴシック" panose="020B0600070205080204" pitchFamily="34" charset="-128"/>
              </a:rPr>
              <a:t>MAKALE YAZIMI</a:t>
            </a:r>
          </a:p>
        </p:txBody>
      </p:sp>
      <p:sp>
        <p:nvSpPr>
          <p:cNvPr id="22530" name="Content Placeholder 2">
            <a:extLst>
              <a:ext uri="{FF2B5EF4-FFF2-40B4-BE49-F238E27FC236}">
                <a16:creationId xmlns:a16="http://schemas.microsoft.com/office/drawing/2014/main" id="{20FDE865-AE79-A9C1-0A35-758152FFBE89}"/>
              </a:ext>
            </a:extLst>
          </p:cNvPr>
          <p:cNvSpPr>
            <a:spLocks noGrp="1"/>
          </p:cNvSpPr>
          <p:nvPr>
            <p:ph idx="1"/>
          </p:nvPr>
        </p:nvSpPr>
        <p:spPr>
          <a:xfrm>
            <a:off x="357188" y="1617663"/>
            <a:ext cx="8229600" cy="4525962"/>
          </a:xfrm>
        </p:spPr>
        <p:txBody>
          <a:bodyPr/>
          <a:lstStyle/>
          <a:p>
            <a:pPr algn="just"/>
            <a:r>
              <a:rPr lang="tr-TR" altLang="en-US">
                <a:ea typeface="ＭＳ Ｐゴシック" panose="020B0600070205080204" pitchFamily="34" charset="-128"/>
              </a:rPr>
              <a:t>Proje/lab değiştirmeden makaleleri bitir. Aksi takdirde makaleler hiç yazılmayabilir.</a:t>
            </a:r>
          </a:p>
          <a:p>
            <a:pPr algn="just"/>
            <a:endParaRPr lang="tr-TR" altLang="en-US">
              <a:ea typeface="ＭＳ Ｐゴシック" panose="020B0600070205080204" pitchFamily="34" charset="-128"/>
            </a:endParaRPr>
          </a:p>
          <a:p>
            <a:pPr algn="just"/>
            <a:r>
              <a:rPr lang="tr-TR" altLang="en-US">
                <a:ea typeface="ＭＳ Ｐゴシック" panose="020B0600070205080204" pitchFamily="34" charset="-128"/>
              </a:rPr>
              <a:t>İmla/dilbilgisi kontrol programı kullan.</a:t>
            </a:r>
          </a:p>
          <a:p>
            <a:pPr algn="just"/>
            <a:endParaRPr lang="tr-TR" altLang="en-US">
              <a:ea typeface="ＭＳ Ｐゴシック" panose="020B0600070205080204" pitchFamily="34" charset="-128"/>
            </a:endParaRPr>
          </a:p>
          <a:p>
            <a:pPr algn="just"/>
            <a:r>
              <a:rPr lang="tr-TR" altLang="en-US">
                <a:ea typeface="ＭＳ Ｐゴシック" panose="020B0600070205080204" pitchFamily="34" charset="-128"/>
              </a:rPr>
              <a:t>Bibliyografya düzenleme programı kullan (EndNote Plus..)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a:extLst>
              <a:ext uri="{FF2B5EF4-FFF2-40B4-BE49-F238E27FC236}">
                <a16:creationId xmlns:a16="http://schemas.microsoft.com/office/drawing/2014/main" id="{7DCD2921-2BED-13CD-C7E6-79A61E722F6E}"/>
              </a:ext>
            </a:extLst>
          </p:cNvPr>
          <p:cNvSpPr>
            <a:spLocks noGrp="1"/>
          </p:cNvSpPr>
          <p:nvPr>
            <p:ph type="title"/>
          </p:nvPr>
        </p:nvSpPr>
        <p:spPr>
          <a:xfrm>
            <a:off x="1693727" y="244446"/>
            <a:ext cx="5937755" cy="1188720"/>
          </a:xfrm>
        </p:spPr>
        <p:txBody>
          <a:bodyPr/>
          <a:lstStyle/>
          <a:p>
            <a:r>
              <a:rPr lang="tr-TR" altLang="en-US" b="1">
                <a:ea typeface="ＭＳ Ｐゴシック" panose="020B0600070205080204" pitchFamily="34" charset="-128"/>
              </a:rPr>
              <a:t>MAKALE YAZIMI</a:t>
            </a:r>
          </a:p>
        </p:txBody>
      </p:sp>
      <p:sp>
        <p:nvSpPr>
          <p:cNvPr id="23554" name="Content Placeholder 2">
            <a:extLst>
              <a:ext uri="{FF2B5EF4-FFF2-40B4-BE49-F238E27FC236}">
                <a16:creationId xmlns:a16="http://schemas.microsoft.com/office/drawing/2014/main" id="{2A684B9B-B452-EC41-1B93-4200FFD3F6CC}"/>
              </a:ext>
            </a:extLst>
          </p:cNvPr>
          <p:cNvSpPr>
            <a:spLocks noGrp="1"/>
          </p:cNvSpPr>
          <p:nvPr>
            <p:ph idx="1"/>
          </p:nvPr>
        </p:nvSpPr>
        <p:spPr>
          <a:xfrm>
            <a:off x="357188" y="1617663"/>
            <a:ext cx="8229600" cy="4525962"/>
          </a:xfrm>
        </p:spPr>
        <p:txBody>
          <a:bodyPr/>
          <a:lstStyle/>
          <a:p>
            <a:pPr algn="just"/>
            <a:r>
              <a:rPr lang="tr-TR" altLang="en-US">
                <a:ea typeface="ＭＳ Ｐゴシック" panose="020B0600070205080204" pitchFamily="34" charset="-128"/>
              </a:rPr>
              <a:t>Makaleyi hocaya vermeden önce konuya yakın 1-2 grup arkadaşına okutup fikirlerini alabilirsin.</a:t>
            </a:r>
          </a:p>
          <a:p>
            <a:pPr algn="just"/>
            <a:r>
              <a:rPr lang="tr-TR" altLang="en-US">
                <a:ea typeface="ＭＳ Ｐゴシック" panose="020B0600070205080204" pitchFamily="34" charset="-128"/>
              </a:rPr>
              <a:t>Makaleye red cevabı gelmesi dünyanın sonu değildir. Gelen cevabın içeriğine göre aynı dergi veya bir başka dergi için mücadeleye devam…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a:extLst>
              <a:ext uri="{FF2B5EF4-FFF2-40B4-BE49-F238E27FC236}">
                <a16:creationId xmlns:a16="http://schemas.microsoft.com/office/drawing/2014/main" id="{2753B535-DAF8-B2A8-F509-50CD33D829F8}"/>
              </a:ext>
            </a:extLst>
          </p:cNvPr>
          <p:cNvSpPr>
            <a:spLocks noGrp="1"/>
          </p:cNvSpPr>
          <p:nvPr>
            <p:ph type="title"/>
          </p:nvPr>
        </p:nvSpPr>
        <p:spPr>
          <a:xfrm>
            <a:off x="1610266" y="200502"/>
            <a:ext cx="5937755" cy="1188720"/>
          </a:xfrm>
        </p:spPr>
        <p:txBody>
          <a:bodyPr/>
          <a:lstStyle/>
          <a:p>
            <a:r>
              <a:rPr lang="tr-TR" altLang="en-US">
                <a:ea typeface="ＭＳ Ｐゴシック" panose="020B0600070205080204" pitchFamily="34" charset="-128"/>
              </a:rPr>
              <a:t>MAKALENİN ALDIĞI YOL</a:t>
            </a:r>
          </a:p>
        </p:txBody>
      </p:sp>
      <p:sp>
        <p:nvSpPr>
          <p:cNvPr id="24578" name="TextBox 2">
            <a:extLst>
              <a:ext uri="{FF2B5EF4-FFF2-40B4-BE49-F238E27FC236}">
                <a16:creationId xmlns:a16="http://schemas.microsoft.com/office/drawing/2014/main" id="{C6990303-7304-ADE1-14E8-471946698D61}"/>
              </a:ext>
            </a:extLst>
          </p:cNvPr>
          <p:cNvSpPr txBox="1">
            <a:spLocks noChangeArrowheads="1"/>
          </p:cNvSpPr>
          <p:nvPr/>
        </p:nvSpPr>
        <p:spPr bwMode="auto">
          <a:xfrm>
            <a:off x="2928938" y="1428750"/>
            <a:ext cx="36385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rgbClr val="FFFF00"/>
                </a:solidFill>
                <a:latin typeface="Comic Sans MS" panose="030F0702030302020204" pitchFamily="66"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rgbClr val="FFFF00"/>
                </a:solidFill>
                <a:latin typeface="Comic Sans MS" panose="030F0702030302020204" pitchFamily="66"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rgbClr val="FFFF00"/>
                </a:solidFill>
                <a:latin typeface="Comic Sans MS" panose="030F0702030302020204" pitchFamily="66"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9pPr>
          </a:lstStyle>
          <a:p>
            <a:pPr eaLnBrk="1" hangingPunct="1">
              <a:spcBef>
                <a:spcPct val="0"/>
              </a:spcBef>
              <a:buFontTx/>
              <a:buNone/>
            </a:pPr>
            <a:r>
              <a:rPr lang="tr-TR" altLang="en-US" sz="1800" b="1">
                <a:solidFill>
                  <a:srgbClr val="FF0000"/>
                </a:solidFill>
              </a:rPr>
              <a:t>Makalenin dergiye gönderilmesi</a:t>
            </a:r>
          </a:p>
        </p:txBody>
      </p:sp>
      <p:sp>
        <p:nvSpPr>
          <p:cNvPr id="4" name="TextBox 3">
            <a:extLst>
              <a:ext uri="{FF2B5EF4-FFF2-40B4-BE49-F238E27FC236}">
                <a16:creationId xmlns:a16="http://schemas.microsoft.com/office/drawing/2014/main" id="{66D3840F-55FC-F7D7-E81D-DCC9AE3F527D}"/>
              </a:ext>
            </a:extLst>
          </p:cNvPr>
          <p:cNvSpPr txBox="1"/>
          <p:nvPr/>
        </p:nvSpPr>
        <p:spPr>
          <a:xfrm>
            <a:off x="4151313" y="2058988"/>
            <a:ext cx="787395" cy="369332"/>
          </a:xfrm>
          <a:prstGeom prst="rect">
            <a:avLst/>
          </a:prstGeom>
          <a:noFill/>
        </p:spPr>
        <p:txBody>
          <a:bodyPr wrap="none">
            <a:spAutoFit/>
          </a:bodyPr>
          <a:lstStyle/>
          <a:p>
            <a:pPr eaLnBrk="1" hangingPunct="1">
              <a:defRPr/>
            </a:pPr>
            <a:r>
              <a:rPr lang="tr-TR" b="1" dirty="0">
                <a:solidFill>
                  <a:srgbClr val="FF0000"/>
                </a:solidFill>
                <a:latin typeface="+mn-lt"/>
                <a:ea typeface="+mn-ea"/>
                <a:cs typeface="Arial" charset="0"/>
              </a:rPr>
              <a:t>Dergi</a:t>
            </a:r>
          </a:p>
        </p:txBody>
      </p:sp>
      <p:sp>
        <p:nvSpPr>
          <p:cNvPr id="24580" name="TextBox 4">
            <a:extLst>
              <a:ext uri="{FF2B5EF4-FFF2-40B4-BE49-F238E27FC236}">
                <a16:creationId xmlns:a16="http://schemas.microsoft.com/office/drawing/2014/main" id="{C96CA793-EFAD-E818-359C-BE51927FA77E}"/>
              </a:ext>
            </a:extLst>
          </p:cNvPr>
          <p:cNvSpPr txBox="1">
            <a:spLocks noChangeArrowheads="1"/>
          </p:cNvSpPr>
          <p:nvPr/>
        </p:nvSpPr>
        <p:spPr bwMode="auto">
          <a:xfrm>
            <a:off x="4143375" y="2571750"/>
            <a:ext cx="8715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rgbClr val="FFFF00"/>
                </a:solidFill>
                <a:latin typeface="Comic Sans MS" panose="030F0702030302020204" pitchFamily="66"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rgbClr val="FFFF00"/>
                </a:solidFill>
                <a:latin typeface="Comic Sans MS" panose="030F0702030302020204" pitchFamily="66"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rgbClr val="FFFF00"/>
                </a:solidFill>
                <a:latin typeface="Comic Sans MS" panose="030F0702030302020204" pitchFamily="66"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9pPr>
          </a:lstStyle>
          <a:p>
            <a:pPr eaLnBrk="1" hangingPunct="1">
              <a:spcBef>
                <a:spcPct val="0"/>
              </a:spcBef>
              <a:buFontTx/>
              <a:buNone/>
            </a:pPr>
            <a:r>
              <a:rPr lang="tr-TR" altLang="en-US" sz="1800" b="1">
                <a:solidFill>
                  <a:srgbClr val="FF0000"/>
                </a:solidFill>
              </a:rPr>
              <a:t>Editör</a:t>
            </a:r>
          </a:p>
        </p:txBody>
      </p:sp>
      <p:sp>
        <p:nvSpPr>
          <p:cNvPr id="6" name="TextBox 5">
            <a:extLst>
              <a:ext uri="{FF2B5EF4-FFF2-40B4-BE49-F238E27FC236}">
                <a16:creationId xmlns:a16="http://schemas.microsoft.com/office/drawing/2014/main" id="{FB864946-0002-0E44-7911-EEA47C86BF6E}"/>
              </a:ext>
            </a:extLst>
          </p:cNvPr>
          <p:cNvSpPr txBox="1"/>
          <p:nvPr/>
        </p:nvSpPr>
        <p:spPr>
          <a:xfrm>
            <a:off x="4000500" y="2987675"/>
            <a:ext cx="1259832" cy="369332"/>
          </a:xfrm>
          <a:prstGeom prst="rect">
            <a:avLst/>
          </a:prstGeom>
          <a:noFill/>
        </p:spPr>
        <p:txBody>
          <a:bodyPr wrap="none">
            <a:spAutoFit/>
          </a:bodyPr>
          <a:lstStyle/>
          <a:p>
            <a:pPr eaLnBrk="1" hangingPunct="1">
              <a:defRPr/>
            </a:pPr>
            <a:r>
              <a:rPr lang="tr-TR" b="1" dirty="0">
                <a:solidFill>
                  <a:srgbClr val="FF0000"/>
                </a:solidFill>
                <a:latin typeface="+mn-lt"/>
                <a:ea typeface="+mn-ea"/>
                <a:cs typeface="Arial" charset="0"/>
              </a:rPr>
              <a:t>Hakemler</a:t>
            </a:r>
          </a:p>
        </p:txBody>
      </p:sp>
      <p:sp>
        <p:nvSpPr>
          <p:cNvPr id="24582" name="TextBox 6">
            <a:extLst>
              <a:ext uri="{FF2B5EF4-FFF2-40B4-BE49-F238E27FC236}">
                <a16:creationId xmlns:a16="http://schemas.microsoft.com/office/drawing/2014/main" id="{0EB2C2B9-B1C2-7006-383A-19C87E9F9598}"/>
              </a:ext>
            </a:extLst>
          </p:cNvPr>
          <p:cNvSpPr txBox="1">
            <a:spLocks noChangeArrowheads="1"/>
          </p:cNvSpPr>
          <p:nvPr/>
        </p:nvSpPr>
        <p:spPr bwMode="auto">
          <a:xfrm>
            <a:off x="4200525" y="3630613"/>
            <a:ext cx="8715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rgbClr val="FFFF00"/>
                </a:solidFill>
                <a:latin typeface="Comic Sans MS" panose="030F0702030302020204" pitchFamily="66"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rgbClr val="FFFF00"/>
                </a:solidFill>
                <a:latin typeface="Comic Sans MS" panose="030F0702030302020204" pitchFamily="66"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rgbClr val="FFFF00"/>
                </a:solidFill>
                <a:latin typeface="Comic Sans MS" panose="030F0702030302020204" pitchFamily="66"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9pPr>
          </a:lstStyle>
          <a:p>
            <a:pPr eaLnBrk="1" hangingPunct="1">
              <a:spcBef>
                <a:spcPct val="0"/>
              </a:spcBef>
              <a:buFontTx/>
              <a:buNone/>
            </a:pPr>
            <a:r>
              <a:rPr lang="tr-TR" altLang="en-US" sz="1800" b="1">
                <a:solidFill>
                  <a:srgbClr val="FF0000"/>
                </a:solidFill>
              </a:rPr>
              <a:t>Editör</a:t>
            </a:r>
          </a:p>
        </p:txBody>
      </p:sp>
      <p:sp>
        <p:nvSpPr>
          <p:cNvPr id="8" name="TextBox 7">
            <a:extLst>
              <a:ext uri="{FF2B5EF4-FFF2-40B4-BE49-F238E27FC236}">
                <a16:creationId xmlns:a16="http://schemas.microsoft.com/office/drawing/2014/main" id="{982EB14D-44A6-FCEF-600C-0D2B4A0B16BF}"/>
              </a:ext>
            </a:extLst>
          </p:cNvPr>
          <p:cNvSpPr txBox="1"/>
          <p:nvPr/>
        </p:nvSpPr>
        <p:spPr>
          <a:xfrm>
            <a:off x="3929063" y="4773613"/>
            <a:ext cx="1848776" cy="369332"/>
          </a:xfrm>
          <a:prstGeom prst="rect">
            <a:avLst/>
          </a:prstGeom>
          <a:noFill/>
        </p:spPr>
        <p:txBody>
          <a:bodyPr wrap="none">
            <a:spAutoFit/>
          </a:bodyPr>
          <a:lstStyle/>
          <a:p>
            <a:pPr eaLnBrk="1" hangingPunct="1">
              <a:defRPr/>
            </a:pPr>
            <a:r>
              <a:rPr lang="tr-TR" b="1" dirty="0">
                <a:solidFill>
                  <a:srgbClr val="FF0000"/>
                </a:solidFill>
                <a:latin typeface="+mn-lt"/>
                <a:ea typeface="+mn-ea"/>
                <a:cs typeface="Arial" charset="0"/>
              </a:rPr>
              <a:t>Makale KABUL</a:t>
            </a:r>
          </a:p>
        </p:txBody>
      </p:sp>
      <p:sp>
        <p:nvSpPr>
          <p:cNvPr id="9" name="TextBox 8">
            <a:extLst>
              <a:ext uri="{FF2B5EF4-FFF2-40B4-BE49-F238E27FC236}">
                <a16:creationId xmlns:a16="http://schemas.microsoft.com/office/drawing/2014/main" id="{7E59743B-93A5-CAE8-0423-5E3E84F21B47}"/>
              </a:ext>
            </a:extLst>
          </p:cNvPr>
          <p:cNvSpPr txBox="1"/>
          <p:nvPr/>
        </p:nvSpPr>
        <p:spPr>
          <a:xfrm>
            <a:off x="4271963" y="5702300"/>
            <a:ext cx="946093" cy="369332"/>
          </a:xfrm>
          <a:prstGeom prst="rect">
            <a:avLst/>
          </a:prstGeom>
          <a:noFill/>
        </p:spPr>
        <p:txBody>
          <a:bodyPr wrap="none">
            <a:spAutoFit/>
          </a:bodyPr>
          <a:lstStyle/>
          <a:p>
            <a:pPr eaLnBrk="1" hangingPunct="1">
              <a:defRPr/>
            </a:pPr>
            <a:r>
              <a:rPr lang="tr-TR" b="1" dirty="0">
                <a:solidFill>
                  <a:srgbClr val="FF0000"/>
                </a:solidFill>
                <a:latin typeface="+mn-lt"/>
                <a:ea typeface="+mn-ea"/>
                <a:cs typeface="Arial" charset="0"/>
              </a:rPr>
              <a:t>BASIM</a:t>
            </a:r>
          </a:p>
        </p:txBody>
      </p:sp>
      <p:sp>
        <p:nvSpPr>
          <p:cNvPr id="10" name="TextBox 9">
            <a:extLst>
              <a:ext uri="{FF2B5EF4-FFF2-40B4-BE49-F238E27FC236}">
                <a16:creationId xmlns:a16="http://schemas.microsoft.com/office/drawing/2014/main" id="{F984CDE6-B6C6-C8B5-FF73-F0C6A4884C7E}"/>
              </a:ext>
            </a:extLst>
          </p:cNvPr>
          <p:cNvSpPr txBox="1"/>
          <p:nvPr/>
        </p:nvSpPr>
        <p:spPr>
          <a:xfrm>
            <a:off x="6045200" y="4786313"/>
            <a:ext cx="1519238" cy="369887"/>
          </a:xfrm>
          <a:prstGeom prst="rect">
            <a:avLst/>
          </a:prstGeom>
          <a:noFill/>
        </p:spPr>
        <p:txBody>
          <a:bodyPr wrap="none">
            <a:spAutoFit/>
          </a:bodyPr>
          <a:lstStyle/>
          <a:p>
            <a:pPr eaLnBrk="1" hangingPunct="1">
              <a:defRPr/>
            </a:pPr>
            <a:r>
              <a:rPr lang="tr-TR" b="1" dirty="0">
                <a:solidFill>
                  <a:srgbClr val="FF0000"/>
                </a:solidFill>
                <a:latin typeface="+mn-lt"/>
                <a:ea typeface="+mn-ea"/>
                <a:cs typeface="Arial" charset="0"/>
              </a:rPr>
              <a:t>Makale RED</a:t>
            </a:r>
          </a:p>
        </p:txBody>
      </p:sp>
      <p:sp>
        <p:nvSpPr>
          <p:cNvPr id="11" name="TextBox 10">
            <a:extLst>
              <a:ext uri="{FF2B5EF4-FFF2-40B4-BE49-F238E27FC236}">
                <a16:creationId xmlns:a16="http://schemas.microsoft.com/office/drawing/2014/main" id="{4810DD8E-DE03-2F1C-9038-43ED35089145}"/>
              </a:ext>
            </a:extLst>
          </p:cNvPr>
          <p:cNvSpPr txBox="1"/>
          <p:nvPr/>
        </p:nvSpPr>
        <p:spPr>
          <a:xfrm>
            <a:off x="1785938" y="4786313"/>
            <a:ext cx="2008187" cy="369887"/>
          </a:xfrm>
          <a:prstGeom prst="rect">
            <a:avLst/>
          </a:prstGeom>
          <a:noFill/>
        </p:spPr>
        <p:txBody>
          <a:bodyPr wrap="none">
            <a:spAutoFit/>
          </a:bodyPr>
          <a:lstStyle/>
          <a:p>
            <a:pPr eaLnBrk="1" hangingPunct="1">
              <a:defRPr/>
            </a:pPr>
            <a:r>
              <a:rPr lang="tr-TR" b="1" dirty="0">
                <a:solidFill>
                  <a:srgbClr val="FF0000"/>
                </a:solidFill>
                <a:latin typeface="+mn-lt"/>
                <a:ea typeface="+mn-ea"/>
                <a:cs typeface="Arial" charset="0"/>
              </a:rPr>
              <a:t>Makale Revizyon</a:t>
            </a:r>
          </a:p>
        </p:txBody>
      </p:sp>
      <p:sp>
        <p:nvSpPr>
          <p:cNvPr id="12" name="TextBox 11">
            <a:extLst>
              <a:ext uri="{FF2B5EF4-FFF2-40B4-BE49-F238E27FC236}">
                <a16:creationId xmlns:a16="http://schemas.microsoft.com/office/drawing/2014/main" id="{2A956EDC-62D2-C019-BAEB-5109941E3AB4}"/>
              </a:ext>
            </a:extLst>
          </p:cNvPr>
          <p:cNvSpPr txBox="1"/>
          <p:nvPr/>
        </p:nvSpPr>
        <p:spPr>
          <a:xfrm>
            <a:off x="357188" y="3714750"/>
            <a:ext cx="2293937" cy="369888"/>
          </a:xfrm>
          <a:prstGeom prst="rect">
            <a:avLst/>
          </a:prstGeom>
          <a:noFill/>
        </p:spPr>
        <p:txBody>
          <a:bodyPr wrap="none">
            <a:spAutoFit/>
          </a:bodyPr>
          <a:lstStyle/>
          <a:p>
            <a:pPr eaLnBrk="1" hangingPunct="1">
              <a:defRPr/>
            </a:pPr>
            <a:r>
              <a:rPr lang="tr-TR" b="1" dirty="0">
                <a:solidFill>
                  <a:srgbClr val="FF0000"/>
                </a:solidFill>
                <a:latin typeface="+mn-lt"/>
                <a:ea typeface="+mn-ea"/>
                <a:cs typeface="Arial" charset="0"/>
              </a:rPr>
              <a:t>Ek Deney/Revizyon</a:t>
            </a:r>
          </a:p>
        </p:txBody>
      </p:sp>
      <p:sp>
        <p:nvSpPr>
          <p:cNvPr id="24588" name="TextBox 12">
            <a:extLst>
              <a:ext uri="{FF2B5EF4-FFF2-40B4-BE49-F238E27FC236}">
                <a16:creationId xmlns:a16="http://schemas.microsoft.com/office/drawing/2014/main" id="{5C36C9FC-2BEF-2637-19E8-8BF17B5F11F1}"/>
              </a:ext>
            </a:extLst>
          </p:cNvPr>
          <p:cNvSpPr txBox="1">
            <a:spLocks noChangeArrowheads="1"/>
          </p:cNvSpPr>
          <p:nvPr/>
        </p:nvSpPr>
        <p:spPr bwMode="auto">
          <a:xfrm>
            <a:off x="5929313" y="5643563"/>
            <a:ext cx="22542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rgbClr val="FFFF00"/>
                </a:solidFill>
                <a:latin typeface="Comic Sans MS" panose="030F0702030302020204" pitchFamily="66" charset="0"/>
                <a:ea typeface="ＭＳ Ｐゴシック" panose="020B0600070205080204" pitchFamily="34" charset="-128"/>
              </a:defRPr>
            </a:lvl1pPr>
            <a:lvl2pPr marL="742950" indent="-285750">
              <a:spcBef>
                <a:spcPct val="20000"/>
              </a:spcBef>
              <a:buFont typeface="Arial" panose="020B0604020202020204" pitchFamily="34" charset="0"/>
              <a:buChar char="–"/>
              <a:defRPr sz="2800">
                <a:solidFill>
                  <a:srgbClr val="FFFF00"/>
                </a:solidFill>
                <a:latin typeface="Comic Sans MS" panose="030F0702030302020204" pitchFamily="66" charset="0"/>
                <a:ea typeface="ＭＳ Ｐゴシック" panose="020B0600070205080204" pitchFamily="34" charset="-128"/>
              </a:defRPr>
            </a:lvl2pPr>
            <a:lvl3pPr marL="1143000" indent="-228600">
              <a:spcBef>
                <a:spcPct val="20000"/>
              </a:spcBef>
              <a:buFont typeface="Arial" panose="020B0604020202020204" pitchFamily="34" charset="0"/>
              <a:buChar char="•"/>
              <a:defRPr sz="2400">
                <a:solidFill>
                  <a:srgbClr val="FFFF00"/>
                </a:solidFill>
                <a:latin typeface="Comic Sans MS" panose="030F0702030302020204" pitchFamily="66" charset="0"/>
                <a:ea typeface="ＭＳ Ｐゴシック" panose="020B0600070205080204" pitchFamily="34" charset="-128"/>
              </a:defRPr>
            </a:lvl3pPr>
            <a:lvl4pPr marL="1600200" indent="-228600">
              <a:spcBef>
                <a:spcPct val="20000"/>
              </a:spcBef>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4pPr>
            <a:lvl5pPr marL="2057400" indent="-228600">
              <a:spcBef>
                <a:spcPct val="20000"/>
              </a:spcBef>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rgbClr val="FFFF00"/>
                </a:solidFill>
                <a:latin typeface="Comic Sans MS" panose="030F0702030302020204" pitchFamily="66" charset="0"/>
                <a:ea typeface="ＭＳ Ｐゴシック" panose="020B0600070205080204" pitchFamily="34" charset="-128"/>
              </a:defRPr>
            </a:lvl9pPr>
          </a:lstStyle>
          <a:p>
            <a:pPr algn="ctr" eaLnBrk="1" hangingPunct="1">
              <a:spcBef>
                <a:spcPct val="0"/>
              </a:spcBef>
              <a:buFontTx/>
              <a:buNone/>
            </a:pPr>
            <a:r>
              <a:rPr lang="tr-TR" altLang="en-US" sz="1800" b="1">
                <a:solidFill>
                  <a:srgbClr val="FF0000"/>
                </a:solidFill>
              </a:rPr>
              <a:t>Başka bir dergiye </a:t>
            </a:r>
          </a:p>
          <a:p>
            <a:pPr algn="ctr" eaLnBrk="1" hangingPunct="1">
              <a:spcBef>
                <a:spcPct val="0"/>
              </a:spcBef>
              <a:buFontTx/>
              <a:buNone/>
            </a:pPr>
            <a:r>
              <a:rPr lang="tr-TR" altLang="en-US" sz="1800" b="1">
                <a:solidFill>
                  <a:srgbClr val="FF0000"/>
                </a:solidFill>
              </a:rPr>
              <a:t>gönder</a:t>
            </a:r>
          </a:p>
        </p:txBody>
      </p:sp>
      <p:cxnSp>
        <p:nvCxnSpPr>
          <p:cNvPr id="22" name="Straight Arrow Connector 21">
            <a:extLst>
              <a:ext uri="{FF2B5EF4-FFF2-40B4-BE49-F238E27FC236}">
                <a16:creationId xmlns:a16="http://schemas.microsoft.com/office/drawing/2014/main" id="{5D120152-F206-8ADE-447E-C7043C544363}"/>
              </a:ext>
            </a:extLst>
          </p:cNvPr>
          <p:cNvCxnSpPr/>
          <p:nvPr/>
        </p:nvCxnSpPr>
        <p:spPr>
          <a:xfrm rot="5400000">
            <a:off x="4287044" y="4428332"/>
            <a:ext cx="714375" cy="1587"/>
          </a:xfrm>
          <a:prstGeom prst="straightConnector1">
            <a:avLst/>
          </a:prstGeom>
          <a:ln w="4762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2DABCFA1-0FD1-F893-F024-815B3268AD71}"/>
              </a:ext>
            </a:extLst>
          </p:cNvPr>
          <p:cNvCxnSpPr/>
          <p:nvPr/>
        </p:nvCxnSpPr>
        <p:spPr>
          <a:xfrm rot="5400000">
            <a:off x="4287044" y="5428457"/>
            <a:ext cx="714375" cy="1587"/>
          </a:xfrm>
          <a:prstGeom prst="straightConnector1">
            <a:avLst/>
          </a:prstGeom>
          <a:ln w="4762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EDE10A2E-D04E-6946-4BBD-3D0317E3B95D}"/>
              </a:ext>
            </a:extLst>
          </p:cNvPr>
          <p:cNvCxnSpPr/>
          <p:nvPr/>
        </p:nvCxnSpPr>
        <p:spPr>
          <a:xfrm rot="5400000">
            <a:off x="4428332" y="3498056"/>
            <a:ext cx="431800" cy="1587"/>
          </a:xfrm>
          <a:prstGeom prst="straightConnector1">
            <a:avLst/>
          </a:prstGeom>
          <a:ln w="4762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C91EA993-2D84-A370-2196-01B538D3F5A1}"/>
              </a:ext>
            </a:extLst>
          </p:cNvPr>
          <p:cNvCxnSpPr/>
          <p:nvPr/>
        </p:nvCxnSpPr>
        <p:spPr>
          <a:xfrm rot="5400000">
            <a:off x="4516438" y="3016250"/>
            <a:ext cx="252412" cy="1588"/>
          </a:xfrm>
          <a:prstGeom prst="straightConnector1">
            <a:avLst/>
          </a:prstGeom>
          <a:ln w="4762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41BF2559-EA9D-658B-1715-D0F022816843}"/>
              </a:ext>
            </a:extLst>
          </p:cNvPr>
          <p:cNvCxnSpPr/>
          <p:nvPr/>
        </p:nvCxnSpPr>
        <p:spPr>
          <a:xfrm rot="5400000">
            <a:off x="4518025" y="2516188"/>
            <a:ext cx="252413" cy="1587"/>
          </a:xfrm>
          <a:prstGeom prst="straightConnector1">
            <a:avLst/>
          </a:prstGeom>
          <a:ln w="4762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D663601-FD5B-171D-BF31-85E108CA5592}"/>
              </a:ext>
            </a:extLst>
          </p:cNvPr>
          <p:cNvCxnSpPr>
            <a:endCxn id="11" idx="0"/>
          </p:cNvCxnSpPr>
          <p:nvPr/>
        </p:nvCxnSpPr>
        <p:spPr>
          <a:xfrm rot="10800000" flipV="1">
            <a:off x="2790825" y="3929063"/>
            <a:ext cx="1497013" cy="857250"/>
          </a:xfrm>
          <a:prstGeom prst="straightConnector1">
            <a:avLst/>
          </a:prstGeom>
          <a:ln w="4762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7DF31A21-74D4-F716-12A1-87991EC29883}"/>
              </a:ext>
            </a:extLst>
          </p:cNvPr>
          <p:cNvCxnSpPr/>
          <p:nvPr/>
        </p:nvCxnSpPr>
        <p:spPr>
          <a:xfrm>
            <a:off x="5002213" y="3929063"/>
            <a:ext cx="1641475" cy="785812"/>
          </a:xfrm>
          <a:prstGeom prst="straightConnector1">
            <a:avLst/>
          </a:prstGeom>
          <a:ln w="4762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D45B1F3D-F96C-5A3B-1177-D7EB970EBC92}"/>
              </a:ext>
            </a:extLst>
          </p:cNvPr>
          <p:cNvCxnSpPr/>
          <p:nvPr/>
        </p:nvCxnSpPr>
        <p:spPr>
          <a:xfrm rot="5400000">
            <a:off x="6642894" y="5428457"/>
            <a:ext cx="714375" cy="1587"/>
          </a:xfrm>
          <a:prstGeom prst="straightConnector1">
            <a:avLst/>
          </a:prstGeom>
          <a:ln w="4762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5399E500-D305-4F9E-8AAA-E57B2A4FFE55}"/>
              </a:ext>
            </a:extLst>
          </p:cNvPr>
          <p:cNvCxnSpPr/>
          <p:nvPr/>
        </p:nvCxnSpPr>
        <p:spPr>
          <a:xfrm rot="10800000">
            <a:off x="1000125" y="4071938"/>
            <a:ext cx="1001713" cy="714375"/>
          </a:xfrm>
          <a:prstGeom prst="straightConnector1">
            <a:avLst/>
          </a:prstGeom>
          <a:ln w="4762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875AD64F-8141-A277-FFF3-629198750476}"/>
              </a:ext>
            </a:extLst>
          </p:cNvPr>
          <p:cNvCxnSpPr/>
          <p:nvPr/>
        </p:nvCxnSpPr>
        <p:spPr>
          <a:xfrm>
            <a:off x="2716213" y="3857625"/>
            <a:ext cx="1427162" cy="1588"/>
          </a:xfrm>
          <a:prstGeom prst="straightConnector1">
            <a:avLst/>
          </a:prstGeom>
          <a:ln w="47625">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a:extLst>
              <a:ext uri="{FF2B5EF4-FFF2-40B4-BE49-F238E27FC236}">
                <a16:creationId xmlns:a16="http://schemas.microsoft.com/office/drawing/2014/main" id="{E88794DB-2746-2689-62E2-BE3802D5C77D}"/>
              </a:ext>
            </a:extLst>
          </p:cNvPr>
          <p:cNvSpPr>
            <a:spLocks noGrp="1"/>
          </p:cNvSpPr>
          <p:nvPr>
            <p:ph type="title"/>
          </p:nvPr>
        </p:nvSpPr>
        <p:spPr>
          <a:xfrm>
            <a:off x="1662412" y="275761"/>
            <a:ext cx="5937755" cy="1188720"/>
          </a:xfrm>
        </p:spPr>
        <p:txBody>
          <a:bodyPr/>
          <a:lstStyle/>
          <a:p>
            <a:r>
              <a:rPr lang="tr-TR" altLang="en-US" b="1"/>
              <a:t>MAKALE REVİZYON</a:t>
            </a:r>
          </a:p>
        </p:txBody>
      </p:sp>
      <p:sp>
        <p:nvSpPr>
          <p:cNvPr id="9218" name="Content Placeholder 2">
            <a:extLst>
              <a:ext uri="{FF2B5EF4-FFF2-40B4-BE49-F238E27FC236}">
                <a16:creationId xmlns:a16="http://schemas.microsoft.com/office/drawing/2014/main" id="{3888F85D-11C6-9B9D-C94E-5B2D0FF10503}"/>
              </a:ext>
            </a:extLst>
          </p:cNvPr>
          <p:cNvSpPr>
            <a:spLocks noGrp="1"/>
          </p:cNvSpPr>
          <p:nvPr>
            <p:ph idx="1"/>
          </p:nvPr>
        </p:nvSpPr>
        <p:spPr>
          <a:xfrm>
            <a:off x="357188" y="1617663"/>
            <a:ext cx="8229600" cy="4525962"/>
          </a:xfrm>
        </p:spPr>
        <p:txBody>
          <a:bodyPr/>
          <a:lstStyle/>
          <a:p>
            <a:pPr algn="just"/>
            <a:r>
              <a:rPr lang="tr-TR" altLang="en-US"/>
              <a:t>Cover Letter</a:t>
            </a:r>
          </a:p>
          <a:p>
            <a:pPr lvl="1" algn="just"/>
            <a:r>
              <a:rPr lang="tr-TR" altLang="en-US"/>
              <a:t>Hakemlerin eleştirilerine gereğince cevap verildiğinin ifadesi</a:t>
            </a:r>
          </a:p>
          <a:p>
            <a:pPr algn="just"/>
            <a:r>
              <a:rPr lang="tr-TR" altLang="en-US"/>
              <a:t>Rebuttal Letter</a:t>
            </a:r>
          </a:p>
          <a:p>
            <a:pPr lvl="1" algn="just"/>
            <a:r>
              <a:rPr lang="tr-TR" altLang="en-US"/>
              <a:t>Herbir eleştiriye literatür veya mevcut/ek veri ışığında karşılık </a:t>
            </a:r>
          </a:p>
          <a:p>
            <a:pPr lvl="1" algn="just"/>
            <a:endParaRPr lang="tr-TR" altLang="en-US"/>
          </a:p>
          <a:p>
            <a:pPr lvl="1" algn="just"/>
            <a:endParaRPr lang="tr-TR" alt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447800" y="1295400"/>
            <a:ext cx="6499225" cy="2362200"/>
          </a:xfrm>
        </p:spPr>
        <p:txBody>
          <a:bodyPr>
            <a:normAutofit/>
          </a:bodyPr>
          <a:lstStyle/>
          <a:p>
            <a:pPr fontAlgn="auto">
              <a:spcAft>
                <a:spcPts val="0"/>
              </a:spcAft>
              <a:defRPr/>
            </a:pPr>
            <a:r>
              <a:rPr lang="en-US" dirty="0" err="1">
                <a:latin typeface="Chalkduster"/>
                <a:cs typeface="Chalkduster"/>
              </a:rPr>
              <a:t>Yaşam</a:t>
            </a:r>
            <a:r>
              <a:rPr lang="en-US" dirty="0">
                <a:latin typeface="Chalkduster"/>
                <a:cs typeface="Chalkduster"/>
              </a:rPr>
              <a:t> </a:t>
            </a:r>
            <a:r>
              <a:rPr lang="en-US" dirty="0" err="1">
                <a:latin typeface="Chalkduster"/>
                <a:cs typeface="Chalkduster"/>
              </a:rPr>
              <a:t>Bilimlerinde</a:t>
            </a:r>
            <a:r>
              <a:rPr lang="en-US" dirty="0">
                <a:latin typeface="Chalkduster"/>
                <a:cs typeface="Chalkduster"/>
              </a:rPr>
              <a:t> </a:t>
            </a:r>
            <a:r>
              <a:rPr lang="en-US" dirty="0" err="1">
                <a:latin typeface="Chalkduster"/>
                <a:cs typeface="Chalkduster"/>
              </a:rPr>
              <a:t>Araştırma</a:t>
            </a:r>
            <a:r>
              <a:rPr lang="en-US" dirty="0">
                <a:latin typeface="Chalkduster"/>
                <a:cs typeface="Chalkduster"/>
              </a:rPr>
              <a:t>/</a:t>
            </a:r>
            <a:r>
              <a:rPr lang="en-US" dirty="0" err="1">
                <a:latin typeface="Chalkduster"/>
                <a:cs typeface="Chalkduster"/>
              </a:rPr>
              <a:t>Yayın</a:t>
            </a:r>
            <a:r>
              <a:rPr lang="en-US" dirty="0">
                <a:latin typeface="Chalkduster"/>
                <a:cs typeface="Chalkduster"/>
              </a:rPr>
              <a:t> </a:t>
            </a:r>
            <a:r>
              <a:rPr lang="en-US" dirty="0" err="1">
                <a:latin typeface="Chalkduster"/>
                <a:cs typeface="Chalkduster"/>
              </a:rPr>
              <a:t>Etiği</a:t>
            </a:r>
            <a:r>
              <a:rPr lang="en-US" dirty="0">
                <a:latin typeface="Chalkduster"/>
                <a:cs typeface="Chalkduster"/>
              </a:rPr>
              <a:t> </a:t>
            </a:r>
            <a:r>
              <a:rPr lang="en-US" dirty="0" err="1">
                <a:latin typeface="Chalkduster"/>
                <a:cs typeface="Chalkduster"/>
              </a:rPr>
              <a:t>ve</a:t>
            </a:r>
            <a:r>
              <a:rPr lang="en-US" dirty="0">
                <a:latin typeface="Chalkduster"/>
                <a:cs typeface="Chalkduster"/>
              </a:rPr>
              <a:t> </a:t>
            </a:r>
            <a:r>
              <a:rPr lang="en-US" dirty="0" err="1">
                <a:latin typeface="Chalkduster"/>
                <a:cs typeface="Chalkduster"/>
              </a:rPr>
              <a:t>Yasal</a:t>
            </a:r>
            <a:r>
              <a:rPr lang="en-US" dirty="0">
                <a:latin typeface="Chalkduster"/>
                <a:cs typeface="Chalkduster"/>
              </a:rPr>
              <a:t> </a:t>
            </a:r>
            <a:r>
              <a:rPr lang="en-US" dirty="0" err="1">
                <a:latin typeface="Chalkduster"/>
                <a:cs typeface="Chalkduster"/>
              </a:rPr>
              <a:t>Boşluklar</a:t>
            </a:r>
            <a:endParaRPr lang="en-US" dirty="0">
              <a:latin typeface="Chalkduster"/>
              <a:cs typeface="Chalkduste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0" y="0"/>
            <a:ext cx="9144000" cy="1143000"/>
          </a:xfrm>
        </p:spPr>
        <p:txBody>
          <a:bodyPr>
            <a:normAutofit/>
          </a:bodyPr>
          <a:lstStyle/>
          <a:p>
            <a:pPr eaLnBrk="1" hangingPunct="1"/>
            <a:r>
              <a:rPr lang="en-US" dirty="0" err="1">
                <a:latin typeface="Chalkduster"/>
                <a:cs typeface="Chalkduster"/>
              </a:rPr>
              <a:t>Yayın</a:t>
            </a:r>
            <a:r>
              <a:rPr lang="en-US" dirty="0">
                <a:latin typeface="Chalkduster"/>
                <a:cs typeface="Chalkduster"/>
              </a:rPr>
              <a:t> </a:t>
            </a:r>
            <a:r>
              <a:rPr lang="en-US" dirty="0" err="1">
                <a:latin typeface="Chalkduster"/>
                <a:cs typeface="Chalkduster"/>
              </a:rPr>
              <a:t>Etiğinde</a:t>
            </a:r>
            <a:r>
              <a:rPr lang="en-US" dirty="0">
                <a:latin typeface="Chalkduster"/>
                <a:cs typeface="Chalkduster"/>
              </a:rPr>
              <a:t> </a:t>
            </a:r>
            <a:r>
              <a:rPr lang="en-US" dirty="0" err="1">
                <a:latin typeface="Chalkduster"/>
                <a:cs typeface="Chalkduster"/>
              </a:rPr>
              <a:t>Temel</a:t>
            </a:r>
            <a:r>
              <a:rPr lang="en-US" dirty="0">
                <a:latin typeface="Chalkduster"/>
                <a:cs typeface="Chalkduster"/>
              </a:rPr>
              <a:t> </a:t>
            </a:r>
            <a:r>
              <a:rPr lang="en-US" dirty="0" err="1">
                <a:latin typeface="Chalkduster"/>
                <a:cs typeface="Chalkduster"/>
              </a:rPr>
              <a:t>Konular</a:t>
            </a:r>
            <a:endParaRPr lang="en-US" dirty="0">
              <a:latin typeface="Chalkduster"/>
              <a:cs typeface="Chalkduster"/>
            </a:endParaRPr>
          </a:p>
        </p:txBody>
      </p:sp>
      <p:sp>
        <p:nvSpPr>
          <p:cNvPr id="3" name="Content Placeholder 2"/>
          <p:cNvSpPr>
            <a:spLocks noGrp="1"/>
          </p:cNvSpPr>
          <p:nvPr>
            <p:ph idx="1"/>
          </p:nvPr>
        </p:nvSpPr>
        <p:spPr>
          <a:xfrm>
            <a:off x="152400" y="1371600"/>
            <a:ext cx="8658225" cy="4937125"/>
          </a:xfrm>
        </p:spPr>
        <p:txBody>
          <a:bodyPr rtlCol="0">
            <a:normAutofit/>
          </a:bodyPr>
          <a:lstStyle/>
          <a:p>
            <a:pPr algn="just" eaLnBrk="1" fontAlgn="auto" hangingPunct="1">
              <a:lnSpc>
                <a:spcPct val="120000"/>
              </a:lnSpc>
              <a:spcAft>
                <a:spcPts val="0"/>
              </a:spcAft>
              <a:buClr>
                <a:schemeClr val="accent1">
                  <a:lumMod val="60000"/>
                  <a:lumOff val="40000"/>
                </a:schemeClr>
              </a:buClr>
              <a:buFont typeface="Wingdings 2" pitchFamily="18" charset="2"/>
              <a:buChar char=""/>
              <a:defRPr/>
            </a:pPr>
            <a:r>
              <a:rPr lang="tr-TR" dirty="0">
                <a:solidFill>
                  <a:srgbClr val="FF0000"/>
                </a:solidFill>
                <a:latin typeface="Chalkboard"/>
                <a:ea typeface="Segoe Print" charset="0"/>
                <a:cs typeface="Chalkboard"/>
              </a:rPr>
              <a:t>Bilimsel araştırmaların sonuçlarının bilim camiası paylaşılması amacını taşıyan makale hazırlama ve yayına gönderme süreci belirli etik kural ve düzenlemeleri gerektirmektedir. Bu süreçte etik:</a:t>
            </a:r>
          </a:p>
          <a:p>
            <a:pPr marL="0" indent="0" algn="just" eaLnBrk="1" fontAlgn="auto" hangingPunct="1">
              <a:lnSpc>
                <a:spcPct val="120000"/>
              </a:lnSpc>
              <a:spcAft>
                <a:spcPts val="0"/>
              </a:spcAft>
              <a:buClr>
                <a:schemeClr val="accent1">
                  <a:lumMod val="60000"/>
                  <a:lumOff val="40000"/>
                </a:schemeClr>
              </a:buClr>
              <a:buNone/>
              <a:defRPr/>
            </a:pPr>
            <a:endParaRPr lang="tr-TR" dirty="0">
              <a:solidFill>
                <a:srgbClr val="FF0000"/>
              </a:solidFill>
              <a:latin typeface="Chalkboard"/>
              <a:ea typeface="Segoe Print" charset="0"/>
              <a:cs typeface="Chalkboard"/>
            </a:endParaRPr>
          </a:p>
          <a:p>
            <a:pPr lvl="1" algn="just">
              <a:lnSpc>
                <a:spcPct val="120000"/>
              </a:lnSpc>
              <a:buClr>
                <a:schemeClr val="accent1">
                  <a:lumMod val="60000"/>
                  <a:lumOff val="40000"/>
                </a:schemeClr>
              </a:buClr>
              <a:buFont typeface="Wingdings 2" pitchFamily="18" charset="2"/>
              <a:buChar char=""/>
              <a:defRPr/>
            </a:pPr>
            <a:r>
              <a:rPr lang="tr-TR" dirty="0">
                <a:solidFill>
                  <a:srgbClr val="FF0000"/>
                </a:solidFill>
                <a:latin typeface="Chalkboard"/>
                <a:ea typeface="Segoe Print" charset="0"/>
                <a:cs typeface="Chalkboard"/>
              </a:rPr>
              <a:t>Makalenin temelini teşkil eden araştırma sonuçlarının doğruluğu, </a:t>
            </a:r>
          </a:p>
          <a:p>
            <a:pPr marL="457200" lvl="1" indent="0" algn="just">
              <a:lnSpc>
                <a:spcPct val="120000"/>
              </a:lnSpc>
              <a:buClr>
                <a:schemeClr val="accent1">
                  <a:lumMod val="60000"/>
                  <a:lumOff val="40000"/>
                </a:schemeClr>
              </a:buClr>
              <a:buNone/>
              <a:defRPr/>
            </a:pPr>
            <a:endParaRPr lang="tr-TR" dirty="0">
              <a:solidFill>
                <a:srgbClr val="FF0000"/>
              </a:solidFill>
              <a:latin typeface="Chalkboard"/>
              <a:ea typeface="Segoe Print" charset="0"/>
              <a:cs typeface="Chalkboard"/>
            </a:endParaRPr>
          </a:p>
          <a:p>
            <a:pPr lvl="1" algn="just">
              <a:lnSpc>
                <a:spcPct val="120000"/>
              </a:lnSpc>
              <a:buClr>
                <a:schemeClr val="accent1">
                  <a:lumMod val="60000"/>
                  <a:lumOff val="40000"/>
                </a:schemeClr>
              </a:buClr>
              <a:buFont typeface="Wingdings 2" pitchFamily="18" charset="2"/>
              <a:buChar char=""/>
              <a:defRPr/>
            </a:pPr>
            <a:r>
              <a:rPr lang="tr-TR" dirty="0">
                <a:solidFill>
                  <a:srgbClr val="FF0000"/>
                </a:solidFill>
                <a:latin typeface="Chalkboard"/>
                <a:ea typeface="Segoe Print" charset="0"/>
                <a:cs typeface="Chalkboard"/>
              </a:rPr>
              <a:t>Makalenin temelini teşkil eden araştırma sonuçlarının özgünlüğü, </a:t>
            </a:r>
          </a:p>
          <a:p>
            <a:pPr marL="457200" lvl="1" indent="0" algn="just">
              <a:lnSpc>
                <a:spcPct val="120000"/>
              </a:lnSpc>
              <a:buClr>
                <a:schemeClr val="accent1">
                  <a:lumMod val="60000"/>
                  <a:lumOff val="40000"/>
                </a:schemeClr>
              </a:buClr>
              <a:buNone/>
              <a:defRPr/>
            </a:pPr>
            <a:endParaRPr lang="tr-TR" dirty="0">
              <a:solidFill>
                <a:srgbClr val="FF0000"/>
              </a:solidFill>
              <a:latin typeface="Chalkboard"/>
              <a:ea typeface="Segoe Print" charset="0"/>
              <a:cs typeface="Chalkboard"/>
            </a:endParaRPr>
          </a:p>
          <a:p>
            <a:pPr lvl="1" algn="just">
              <a:lnSpc>
                <a:spcPct val="120000"/>
              </a:lnSpc>
              <a:buClr>
                <a:schemeClr val="accent1">
                  <a:lumMod val="60000"/>
                  <a:lumOff val="40000"/>
                </a:schemeClr>
              </a:buClr>
              <a:buFont typeface="Wingdings 2" pitchFamily="18" charset="2"/>
              <a:buChar char=""/>
              <a:defRPr/>
            </a:pPr>
            <a:r>
              <a:rPr lang="tr-TR" dirty="0">
                <a:solidFill>
                  <a:srgbClr val="FF0000"/>
                </a:solidFill>
                <a:latin typeface="Chalkboard"/>
                <a:ea typeface="Segoe Print" charset="0"/>
                <a:cs typeface="Chalkboard"/>
              </a:rPr>
              <a:t>Makalede yazarlık konusunun liyakat ve hakkaniyet esaslarına göre düzenlenmesi ile ilgili olarak önem kazanmaktadır.</a:t>
            </a:r>
            <a:endParaRPr lang="en-US" dirty="0">
              <a:solidFill>
                <a:srgbClr val="FF0000"/>
              </a:solidFill>
              <a:latin typeface="Chalkboard"/>
              <a:ea typeface="Segoe Print" charset="0"/>
              <a:cs typeface="Chalkboard"/>
            </a:endParaRPr>
          </a:p>
          <a:p>
            <a:pPr algn="just" eaLnBrk="1" fontAlgn="auto" hangingPunct="1">
              <a:lnSpc>
                <a:spcPct val="120000"/>
              </a:lnSpc>
              <a:spcAft>
                <a:spcPts val="0"/>
              </a:spcAft>
              <a:buClr>
                <a:schemeClr val="accent1">
                  <a:lumMod val="60000"/>
                  <a:lumOff val="40000"/>
                </a:schemeClr>
              </a:buClr>
              <a:buFont typeface="Wingdings 2" pitchFamily="18" charset="2"/>
              <a:buChar char=""/>
              <a:defRPr/>
            </a:pPr>
            <a:endParaRPr lang="en-US" dirty="0">
              <a:solidFill>
                <a:schemeClr val="tx1">
                  <a:lumMod val="65000"/>
                  <a:lumOff val="35000"/>
                </a:schemeClr>
              </a:solidFill>
              <a:latin typeface="Chalkboard"/>
              <a:ea typeface="Segoe Print" charset="0"/>
              <a:cs typeface="Chalkboard"/>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Chalkduster"/>
                <a:cs typeface="Chalkduster"/>
              </a:rPr>
              <a:t>İNTİHAL</a:t>
            </a:r>
            <a:br>
              <a:rPr lang="en-US" dirty="0">
                <a:latin typeface="Chalkduster"/>
                <a:cs typeface="Chalkduster"/>
              </a:rPr>
            </a:br>
            <a:endParaRPr lang="en-US" dirty="0">
              <a:latin typeface="Chalkduster"/>
              <a:cs typeface="Chalkduster"/>
            </a:endParaRP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21632576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63"/>
            <a:ext cx="9220200" cy="1336675"/>
          </a:xfrm>
        </p:spPr>
        <p:txBody>
          <a:bodyPr rtlCol="0">
            <a:noAutofit/>
          </a:bodyPr>
          <a:lstStyle/>
          <a:p>
            <a:pPr eaLnBrk="1" fontAlgn="auto" hangingPunct="1">
              <a:spcAft>
                <a:spcPts val="0"/>
              </a:spcAft>
              <a:defRPr/>
            </a:pPr>
            <a:r>
              <a:rPr lang="tr-TR" sz="2800" dirty="0">
                <a:latin typeface="Chalkduster"/>
                <a:ea typeface="+mj-ea"/>
                <a:cs typeface="Chalkduster"/>
              </a:rPr>
              <a:t>Makalenin temelini teşkil eden araştırma sonuçlarının özgünlüğü </a:t>
            </a:r>
            <a:endParaRPr lang="en-US" sz="2800" dirty="0">
              <a:latin typeface="Chalkduster"/>
              <a:ea typeface="+mj-ea"/>
              <a:cs typeface="Chalkduster"/>
            </a:endParaRPr>
          </a:p>
        </p:txBody>
      </p:sp>
      <p:pic>
        <p:nvPicPr>
          <p:cNvPr id="19458" name="Picture 4" descr="3.tiff"/>
          <p:cNvPicPr>
            <a:picLocks noChangeAspect="1"/>
          </p:cNvPicPr>
          <p:nvPr/>
        </p:nvPicPr>
        <p:blipFill>
          <a:blip r:embed="rId2">
            <a:extLst>
              <a:ext uri="{28A0092B-C50C-407E-A947-70E740481C1C}">
                <a14:useLocalDpi xmlns:a14="http://schemas.microsoft.com/office/drawing/2010/main" val="0"/>
              </a:ext>
            </a:extLst>
          </a:blip>
          <a:srcRect l="20000" t="21298" r="20833" b="3758"/>
          <a:stretch>
            <a:fillRect/>
          </a:stretch>
        </p:blipFill>
        <p:spPr bwMode="auto">
          <a:xfrm>
            <a:off x="381000" y="1295400"/>
            <a:ext cx="3913187" cy="2590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59" name="Picture 5" descr="4.tiff"/>
          <p:cNvPicPr>
            <a:picLocks noChangeAspect="1"/>
          </p:cNvPicPr>
          <p:nvPr/>
        </p:nvPicPr>
        <p:blipFill rotWithShape="1">
          <a:blip r:embed="rId3">
            <a:extLst>
              <a:ext uri="{28A0092B-C50C-407E-A947-70E740481C1C}">
                <a14:useLocalDpi xmlns:a14="http://schemas.microsoft.com/office/drawing/2010/main" val="0"/>
              </a:ext>
            </a:extLst>
          </a:blip>
          <a:srcRect l="22501" t="28092" r="22501" b="13319"/>
          <a:stretch/>
        </p:blipFill>
        <p:spPr bwMode="auto">
          <a:xfrm>
            <a:off x="4800600" y="1371600"/>
            <a:ext cx="4171950" cy="23232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60" name="Picture 6" descr="5.tiff"/>
          <p:cNvPicPr>
            <a:picLocks noChangeAspect="1"/>
          </p:cNvPicPr>
          <p:nvPr/>
        </p:nvPicPr>
        <p:blipFill rotWithShape="1">
          <a:blip r:embed="rId4">
            <a:extLst>
              <a:ext uri="{28A0092B-C50C-407E-A947-70E740481C1C}">
                <a14:useLocalDpi xmlns:a14="http://schemas.microsoft.com/office/drawing/2010/main" val="0"/>
              </a:ext>
            </a:extLst>
          </a:blip>
          <a:srcRect l="25833" t="19704" r="26666" b="24313"/>
          <a:stretch/>
        </p:blipFill>
        <p:spPr bwMode="auto">
          <a:xfrm>
            <a:off x="457200" y="4191000"/>
            <a:ext cx="3352800" cy="206571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Picture 2" descr="Screen Shot 2015-09-23 at 17.12.33.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0600" y="3810000"/>
            <a:ext cx="4114799" cy="2660998"/>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686799" cy="1336675"/>
          </a:xfrm>
        </p:spPr>
        <p:txBody>
          <a:bodyPr rtlCol="0">
            <a:noAutofit/>
          </a:bodyPr>
          <a:lstStyle/>
          <a:p>
            <a:pPr eaLnBrk="1" fontAlgn="auto" hangingPunct="1">
              <a:spcAft>
                <a:spcPts val="0"/>
              </a:spcAft>
              <a:defRPr/>
            </a:pPr>
            <a:r>
              <a:rPr lang="tr-TR" sz="3800" dirty="0">
                <a:latin typeface="Chalkduster" charset="0"/>
                <a:ea typeface="Chalkduster" charset="0"/>
                <a:cs typeface="Chalkduster" charset="0"/>
              </a:rPr>
              <a:t>Makalenin temelini teşkil eden araştırma sonuçlarının özgünlüğü </a:t>
            </a:r>
            <a:endParaRPr lang="en-US" sz="3800" dirty="0">
              <a:latin typeface="Chalkduster" charset="0"/>
              <a:ea typeface="Chalkduster" charset="0"/>
              <a:cs typeface="Chalkduster" charset="0"/>
            </a:endParaRPr>
          </a:p>
        </p:txBody>
      </p:sp>
      <p:pic>
        <p:nvPicPr>
          <p:cNvPr id="20482" name="Picture 2" descr="Screen Shot 2015-03-24 at 15.12.54.png"/>
          <p:cNvPicPr>
            <a:picLocks noChangeAspect="1"/>
          </p:cNvPicPr>
          <p:nvPr/>
        </p:nvPicPr>
        <p:blipFill>
          <a:blip r:embed="rId2">
            <a:extLst>
              <a:ext uri="{28A0092B-C50C-407E-A947-70E740481C1C}">
                <a14:useLocalDpi xmlns:a14="http://schemas.microsoft.com/office/drawing/2010/main" val="0"/>
              </a:ext>
            </a:extLst>
          </a:blip>
          <a:srcRect l="3000" t="4559" r="14223" b="8978"/>
          <a:stretch>
            <a:fillRect/>
          </a:stretch>
        </p:blipFill>
        <p:spPr bwMode="auto">
          <a:xfrm>
            <a:off x="726281" y="1676400"/>
            <a:ext cx="7569200" cy="4941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1305" y="399142"/>
            <a:ext cx="5937755" cy="1188720"/>
          </a:xfrm>
        </p:spPr>
        <p:txBody>
          <a:bodyPr>
            <a:normAutofit/>
          </a:bodyPr>
          <a:lstStyle/>
          <a:p>
            <a:r>
              <a:rPr lang="en-US" dirty="0" err="1">
                <a:latin typeface="Chalkduster" charset="0"/>
                <a:ea typeface="Chalkduster" charset="0"/>
                <a:cs typeface="Chalkduster" charset="0"/>
              </a:rPr>
              <a:t>Yasalarımızda</a:t>
            </a:r>
            <a:r>
              <a:rPr lang="en-US" dirty="0">
                <a:latin typeface="Chalkduster" charset="0"/>
                <a:ea typeface="Chalkduster" charset="0"/>
                <a:cs typeface="Chalkduster" charset="0"/>
              </a:rPr>
              <a:t> </a:t>
            </a:r>
            <a:r>
              <a:rPr lang="en-US" dirty="0" err="1">
                <a:latin typeface="Chalkduster" charset="0"/>
                <a:ea typeface="Chalkduster" charset="0"/>
                <a:cs typeface="Chalkduster" charset="0"/>
              </a:rPr>
              <a:t>İntihal</a:t>
            </a:r>
            <a:r>
              <a:rPr lang="en-US" dirty="0">
                <a:latin typeface="Chalkduster" charset="0"/>
                <a:ea typeface="Chalkduster" charset="0"/>
                <a:cs typeface="Chalkduster" charset="0"/>
              </a:rPr>
              <a:t> </a:t>
            </a:r>
            <a:r>
              <a:rPr lang="en-US" dirty="0" err="1">
                <a:latin typeface="Chalkduster" charset="0"/>
                <a:ea typeface="Chalkduster" charset="0"/>
                <a:cs typeface="Chalkduster" charset="0"/>
              </a:rPr>
              <a:t>Nasıl</a:t>
            </a:r>
            <a:r>
              <a:rPr lang="en-US" dirty="0">
                <a:latin typeface="Chalkduster" charset="0"/>
                <a:ea typeface="Chalkduster" charset="0"/>
                <a:cs typeface="Chalkduster" charset="0"/>
              </a:rPr>
              <a:t> </a:t>
            </a:r>
            <a:r>
              <a:rPr lang="en-US" dirty="0" err="1">
                <a:latin typeface="Chalkduster" charset="0"/>
                <a:ea typeface="Chalkduster" charset="0"/>
                <a:cs typeface="Chalkduster" charset="0"/>
              </a:rPr>
              <a:t>Tanımlanıyor</a:t>
            </a:r>
            <a:r>
              <a:rPr lang="en-US" dirty="0">
                <a:latin typeface="Chalkduster" charset="0"/>
                <a:ea typeface="Chalkduster" charset="0"/>
                <a:cs typeface="Chalkduster" charset="0"/>
              </a:rPr>
              <a:t>?</a:t>
            </a:r>
          </a:p>
        </p:txBody>
      </p:sp>
      <p:sp>
        <p:nvSpPr>
          <p:cNvPr id="3" name="Content Placeholder 2"/>
          <p:cNvSpPr>
            <a:spLocks noGrp="1"/>
          </p:cNvSpPr>
          <p:nvPr>
            <p:ph idx="1"/>
          </p:nvPr>
        </p:nvSpPr>
        <p:spPr>
          <a:xfrm>
            <a:off x="533400" y="1600200"/>
            <a:ext cx="8229600" cy="4525963"/>
          </a:xfrm>
        </p:spPr>
        <p:txBody>
          <a:bodyPr>
            <a:normAutofit/>
          </a:bodyPr>
          <a:lstStyle/>
          <a:p>
            <a:pPr algn="just">
              <a:lnSpc>
                <a:spcPct val="150000"/>
              </a:lnSpc>
            </a:pPr>
            <a:r>
              <a:rPr lang="en-US" sz="2200" dirty="0" err="1">
                <a:latin typeface="Chalkboard"/>
                <a:cs typeface="Chalkboard"/>
              </a:rPr>
              <a:t>YÖK’e</a:t>
            </a:r>
            <a:r>
              <a:rPr lang="en-US" sz="2200" dirty="0">
                <a:latin typeface="Chalkboard"/>
                <a:cs typeface="Chalkboard"/>
              </a:rPr>
              <a:t> </a:t>
            </a:r>
            <a:r>
              <a:rPr lang="en-US" sz="2200" dirty="0" err="1">
                <a:latin typeface="Chalkboard"/>
                <a:cs typeface="Chalkboard"/>
              </a:rPr>
              <a:t>Göre</a:t>
            </a:r>
            <a:r>
              <a:rPr lang="en-US" sz="2200" dirty="0">
                <a:latin typeface="Chalkboard"/>
                <a:cs typeface="Chalkboard"/>
              </a:rPr>
              <a:t> </a:t>
            </a:r>
            <a:r>
              <a:rPr lang="en-US" sz="2200" dirty="0" err="1">
                <a:latin typeface="Chalkboard"/>
                <a:cs typeface="Chalkboard"/>
              </a:rPr>
              <a:t>Bilimsel</a:t>
            </a:r>
            <a:r>
              <a:rPr lang="en-US" sz="2200" dirty="0">
                <a:latin typeface="Chalkboard"/>
                <a:cs typeface="Chalkboard"/>
              </a:rPr>
              <a:t> </a:t>
            </a:r>
            <a:r>
              <a:rPr lang="en-US" sz="2200" dirty="0" err="1">
                <a:latin typeface="Chalkboard"/>
                <a:cs typeface="Chalkboard"/>
              </a:rPr>
              <a:t>İntihal</a:t>
            </a:r>
            <a:r>
              <a:rPr lang="en-US" sz="2200" dirty="0">
                <a:latin typeface="Chalkboard"/>
                <a:cs typeface="Chalkboard"/>
              </a:rPr>
              <a:t> (Plagiarism) Nedir?</a:t>
            </a:r>
            <a:endParaRPr lang="tr-TR" sz="2200" dirty="0">
              <a:latin typeface="Chalkboard"/>
              <a:cs typeface="Chalkboard"/>
            </a:endParaRPr>
          </a:p>
          <a:p>
            <a:pPr algn="just">
              <a:lnSpc>
                <a:spcPct val="150000"/>
              </a:lnSpc>
            </a:pPr>
            <a:r>
              <a:rPr lang="en-US" sz="2200" dirty="0">
                <a:latin typeface="Chalkboard"/>
                <a:cs typeface="Chalkboard"/>
              </a:rPr>
              <a:t>YÖK </a:t>
            </a:r>
            <a:r>
              <a:rPr lang="en-US" sz="2200" dirty="0" err="1">
                <a:latin typeface="Chalkboard"/>
                <a:cs typeface="Chalkboard"/>
              </a:rPr>
              <a:t>Bilimsel</a:t>
            </a:r>
            <a:r>
              <a:rPr lang="en-US" sz="2200" dirty="0">
                <a:latin typeface="Chalkboard"/>
                <a:cs typeface="Chalkboard"/>
              </a:rPr>
              <a:t> </a:t>
            </a:r>
            <a:r>
              <a:rPr lang="en-US" sz="2200" dirty="0" err="1">
                <a:latin typeface="Chalkboard"/>
                <a:cs typeface="Chalkboard"/>
              </a:rPr>
              <a:t>Araştırma</a:t>
            </a:r>
            <a:r>
              <a:rPr lang="en-US" sz="2200" dirty="0">
                <a:latin typeface="Chalkboard"/>
                <a:cs typeface="Chalkboard"/>
              </a:rPr>
              <a:t> </a:t>
            </a:r>
            <a:r>
              <a:rPr lang="en-US" sz="2200" dirty="0" err="1">
                <a:latin typeface="Chalkboard"/>
                <a:cs typeface="Chalkboard"/>
              </a:rPr>
              <a:t>ve</a:t>
            </a:r>
            <a:r>
              <a:rPr lang="en-US" sz="2200" dirty="0">
                <a:latin typeface="Chalkboard"/>
                <a:cs typeface="Chalkboard"/>
              </a:rPr>
              <a:t> </a:t>
            </a:r>
            <a:r>
              <a:rPr lang="en-US" sz="2200" dirty="0" err="1">
                <a:latin typeface="Chalkboard"/>
                <a:cs typeface="Chalkboard"/>
              </a:rPr>
              <a:t>Yayın</a:t>
            </a:r>
            <a:r>
              <a:rPr lang="en-US" sz="2200" dirty="0">
                <a:latin typeface="Chalkboard"/>
                <a:cs typeface="Chalkboard"/>
              </a:rPr>
              <a:t> </a:t>
            </a:r>
            <a:r>
              <a:rPr lang="en-US" sz="2200" dirty="0" err="1">
                <a:latin typeface="Chalkboard"/>
                <a:cs typeface="Chalkboard"/>
              </a:rPr>
              <a:t>Etiği</a:t>
            </a:r>
            <a:r>
              <a:rPr lang="en-US" sz="2200" dirty="0">
                <a:latin typeface="Chalkboard"/>
                <a:cs typeface="Chalkboard"/>
              </a:rPr>
              <a:t> </a:t>
            </a:r>
            <a:r>
              <a:rPr lang="en-US" sz="2200" dirty="0" err="1">
                <a:latin typeface="Chalkboard"/>
                <a:cs typeface="Chalkboard"/>
              </a:rPr>
              <a:t>Yönergesi'ne</a:t>
            </a:r>
            <a:r>
              <a:rPr lang="en-US" sz="2200" dirty="0">
                <a:latin typeface="Chalkboard"/>
                <a:cs typeface="Chalkboard"/>
              </a:rPr>
              <a:t> </a:t>
            </a:r>
            <a:r>
              <a:rPr lang="en-US" sz="2200" dirty="0" err="1">
                <a:latin typeface="Chalkboard"/>
                <a:cs typeface="Chalkboard"/>
              </a:rPr>
              <a:t>göre</a:t>
            </a:r>
            <a:r>
              <a:rPr lang="en-US" sz="2200" dirty="0">
                <a:latin typeface="Chalkboard"/>
                <a:cs typeface="Chalkboard"/>
              </a:rPr>
              <a:t>:</a:t>
            </a:r>
            <a:endParaRPr lang="tr-TR" sz="2200" dirty="0">
              <a:latin typeface="Chalkboard"/>
              <a:cs typeface="Chalkboard"/>
            </a:endParaRPr>
          </a:p>
          <a:p>
            <a:pPr algn="just">
              <a:lnSpc>
                <a:spcPct val="150000"/>
              </a:lnSpc>
            </a:pPr>
            <a:r>
              <a:rPr lang="en-US" sz="2200" dirty="0">
                <a:latin typeface="Chalkboard"/>
                <a:cs typeface="Chalkboard"/>
              </a:rPr>
              <a:t> “</a:t>
            </a:r>
            <a:r>
              <a:rPr lang="en-US" sz="2200" dirty="0" err="1">
                <a:latin typeface="Chalkboard"/>
                <a:cs typeface="Chalkboard"/>
              </a:rPr>
              <a:t>Başkasının</a:t>
            </a:r>
            <a:r>
              <a:rPr lang="en-US" sz="2200" dirty="0">
                <a:latin typeface="Chalkboard"/>
                <a:cs typeface="Chalkboard"/>
              </a:rPr>
              <a:t> </a:t>
            </a:r>
            <a:r>
              <a:rPr lang="en-US" sz="2200" dirty="0" err="1">
                <a:latin typeface="Chalkboard"/>
                <a:cs typeface="Chalkboard"/>
              </a:rPr>
              <a:t>bilimsel</a:t>
            </a:r>
            <a:r>
              <a:rPr lang="en-US" sz="2200" dirty="0">
                <a:latin typeface="Chalkboard"/>
                <a:cs typeface="Chalkboard"/>
              </a:rPr>
              <a:t> </a:t>
            </a:r>
            <a:r>
              <a:rPr lang="en-US" sz="2200" dirty="0" err="1">
                <a:latin typeface="Chalkboard"/>
                <a:cs typeface="Chalkboard"/>
              </a:rPr>
              <a:t>eserini</a:t>
            </a:r>
            <a:r>
              <a:rPr lang="en-US" sz="2200" dirty="0">
                <a:latin typeface="Chalkboard"/>
                <a:cs typeface="Chalkboard"/>
              </a:rPr>
              <a:t> </a:t>
            </a:r>
            <a:r>
              <a:rPr lang="en-US" sz="2200" dirty="0" err="1">
                <a:latin typeface="Chalkboard"/>
                <a:cs typeface="Chalkboard"/>
              </a:rPr>
              <a:t>veya</a:t>
            </a:r>
            <a:r>
              <a:rPr lang="en-US" sz="2200" dirty="0">
                <a:latin typeface="Chalkboard"/>
                <a:cs typeface="Chalkboard"/>
              </a:rPr>
              <a:t> </a:t>
            </a:r>
            <a:r>
              <a:rPr lang="en-US" sz="2200" dirty="0" err="1">
                <a:latin typeface="Chalkboard"/>
                <a:cs typeface="Chalkboard"/>
              </a:rPr>
              <a:t>düşüncelerini</a:t>
            </a:r>
            <a:r>
              <a:rPr lang="en-US" sz="2200" dirty="0">
                <a:latin typeface="Chalkboard"/>
                <a:cs typeface="Chalkboard"/>
              </a:rPr>
              <a:t> </a:t>
            </a:r>
            <a:r>
              <a:rPr lang="en-US" sz="2200" dirty="0" err="1">
                <a:latin typeface="Chalkboard"/>
                <a:cs typeface="Chalkboard"/>
              </a:rPr>
              <a:t>kaynak</a:t>
            </a:r>
            <a:r>
              <a:rPr lang="en-US" sz="2200" dirty="0">
                <a:latin typeface="Chalkboard"/>
                <a:cs typeface="Chalkboard"/>
              </a:rPr>
              <a:t> </a:t>
            </a:r>
            <a:r>
              <a:rPr lang="en-US" sz="2200" dirty="0" err="1">
                <a:latin typeface="Chalkboard"/>
                <a:cs typeface="Chalkboard"/>
              </a:rPr>
              <a:t>göstermeden</a:t>
            </a:r>
            <a:r>
              <a:rPr lang="en-US" sz="2200" dirty="0">
                <a:latin typeface="Chalkboard"/>
                <a:cs typeface="Chalkboard"/>
              </a:rPr>
              <a:t> </a:t>
            </a:r>
            <a:r>
              <a:rPr lang="en-US" sz="2200" dirty="0" err="1">
                <a:latin typeface="Chalkboard"/>
                <a:cs typeface="Chalkboard"/>
              </a:rPr>
              <a:t>tamamen</a:t>
            </a:r>
            <a:r>
              <a:rPr lang="en-US" sz="2200" dirty="0">
                <a:latin typeface="Chalkboard"/>
                <a:cs typeface="Chalkboard"/>
              </a:rPr>
              <a:t> </a:t>
            </a:r>
            <a:r>
              <a:rPr lang="en-US" sz="2200" dirty="0" err="1">
                <a:latin typeface="Chalkboard"/>
                <a:cs typeface="Chalkboard"/>
              </a:rPr>
              <a:t>ya</a:t>
            </a:r>
            <a:r>
              <a:rPr lang="en-US" sz="2200" dirty="0">
                <a:latin typeface="Chalkboard"/>
                <a:cs typeface="Chalkboard"/>
              </a:rPr>
              <a:t> da </a:t>
            </a:r>
            <a:r>
              <a:rPr lang="en-US" sz="2200" dirty="0" err="1">
                <a:latin typeface="Chalkboard"/>
                <a:cs typeface="Chalkboard"/>
              </a:rPr>
              <a:t>kısmen</a:t>
            </a:r>
            <a:r>
              <a:rPr lang="en-US" sz="2200" dirty="0">
                <a:latin typeface="Chalkboard"/>
                <a:cs typeface="Chalkboard"/>
              </a:rPr>
              <a:t> </a:t>
            </a:r>
            <a:r>
              <a:rPr lang="en-US" sz="2200" dirty="0" err="1">
                <a:latin typeface="Chalkboard"/>
                <a:cs typeface="Chalkboard"/>
              </a:rPr>
              <a:t>kendi</a:t>
            </a:r>
            <a:r>
              <a:rPr lang="en-US" sz="2200" dirty="0">
                <a:latin typeface="Chalkboard"/>
                <a:cs typeface="Chalkboard"/>
              </a:rPr>
              <a:t> </a:t>
            </a:r>
            <a:r>
              <a:rPr lang="en-US" sz="2200" dirty="0" err="1">
                <a:latin typeface="Chalkboard"/>
                <a:cs typeface="Chalkboard"/>
              </a:rPr>
              <a:t>eseri</a:t>
            </a:r>
            <a:r>
              <a:rPr lang="en-US" sz="2200" dirty="0">
                <a:latin typeface="Chalkboard"/>
                <a:cs typeface="Chalkboard"/>
              </a:rPr>
              <a:t> </a:t>
            </a:r>
            <a:r>
              <a:rPr lang="en-US" sz="2200" dirty="0" err="1">
                <a:latin typeface="Chalkboard"/>
                <a:cs typeface="Chalkboard"/>
              </a:rPr>
              <a:t>gibi</a:t>
            </a:r>
            <a:r>
              <a:rPr lang="en-US" sz="2200" dirty="0">
                <a:latin typeface="Chalkboard"/>
                <a:cs typeface="Chalkboard"/>
              </a:rPr>
              <a:t> </a:t>
            </a:r>
            <a:r>
              <a:rPr lang="en-US" sz="2200" dirty="0" err="1">
                <a:latin typeface="Chalkboard"/>
                <a:cs typeface="Chalkboard"/>
              </a:rPr>
              <a:t>sunmak”bilimsel</a:t>
            </a:r>
            <a:r>
              <a:rPr lang="en-US" sz="2200" dirty="0">
                <a:latin typeface="Chalkboard"/>
                <a:cs typeface="Chalkboard"/>
              </a:rPr>
              <a:t> </a:t>
            </a:r>
            <a:r>
              <a:rPr lang="en-US" sz="2200" dirty="0" err="1">
                <a:latin typeface="Chalkboard"/>
                <a:cs typeface="Chalkboard"/>
              </a:rPr>
              <a:t>intihal</a:t>
            </a:r>
            <a:r>
              <a:rPr lang="en-US" sz="2200" dirty="0">
                <a:latin typeface="Chalkboard"/>
                <a:cs typeface="Chalkboard"/>
              </a:rPr>
              <a:t> </a:t>
            </a:r>
            <a:r>
              <a:rPr lang="en-US" sz="2200" dirty="0" err="1">
                <a:latin typeface="Chalkboard"/>
                <a:cs typeface="Chalkboard"/>
              </a:rPr>
              <a:t>olarak</a:t>
            </a:r>
            <a:r>
              <a:rPr lang="en-US" sz="2200" dirty="0">
                <a:latin typeface="Chalkboard"/>
                <a:cs typeface="Chalkboard"/>
              </a:rPr>
              <a:t> </a:t>
            </a:r>
            <a:r>
              <a:rPr lang="en-US" sz="2200" dirty="0" err="1">
                <a:latin typeface="Chalkboard"/>
                <a:cs typeface="Chalkboard"/>
              </a:rPr>
              <a:t>tanımlanır</a:t>
            </a:r>
            <a:r>
              <a:rPr lang="en-US" sz="2200" dirty="0">
                <a:latin typeface="Chalkboard"/>
                <a:cs typeface="Chalkboard"/>
              </a:rPr>
              <a:t>.</a:t>
            </a:r>
            <a:endParaRPr lang="tr-TR" sz="2200" dirty="0">
              <a:latin typeface="Chalkboard"/>
              <a:cs typeface="Chalkboard"/>
            </a:endParaRPr>
          </a:p>
          <a:p>
            <a:pPr algn="just">
              <a:lnSpc>
                <a:spcPct val="150000"/>
              </a:lnSpc>
            </a:pPr>
            <a:endParaRPr lang="en-US" sz="2200" dirty="0">
              <a:latin typeface="Chalkboard"/>
              <a:cs typeface="Chalkboard"/>
            </a:endParaRPr>
          </a:p>
        </p:txBody>
      </p:sp>
    </p:spTree>
    <p:extLst>
      <p:ext uri="{BB962C8B-B14F-4D97-AF65-F5344CB8AC3E}">
        <p14:creationId xmlns:p14="http://schemas.microsoft.com/office/powerpoint/2010/main" val="59449785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3762504-F62A-D520-EC35-B0A4C199FAC5}"/>
              </a:ext>
            </a:extLst>
          </p:cNvPr>
          <p:cNvPicPr>
            <a:picLocks noChangeAspect="1"/>
          </p:cNvPicPr>
          <p:nvPr/>
        </p:nvPicPr>
        <p:blipFill>
          <a:blip r:embed="rId2"/>
          <a:stretch>
            <a:fillRect/>
          </a:stretch>
        </p:blipFill>
        <p:spPr>
          <a:xfrm>
            <a:off x="294960" y="620905"/>
            <a:ext cx="8554080" cy="5347747"/>
          </a:xfrm>
          <a:prstGeom prst="rect">
            <a:avLst/>
          </a:prstGeom>
        </p:spPr>
      </p:pic>
    </p:spTree>
    <p:extLst>
      <p:ext uri="{BB962C8B-B14F-4D97-AF65-F5344CB8AC3E}">
        <p14:creationId xmlns:p14="http://schemas.microsoft.com/office/powerpoint/2010/main" val="1736988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5CACDF7-CA57-0E40-1318-4529042E0A61}"/>
              </a:ext>
            </a:extLst>
          </p:cNvPr>
          <p:cNvSpPr txBox="1"/>
          <p:nvPr/>
        </p:nvSpPr>
        <p:spPr>
          <a:xfrm>
            <a:off x="569934" y="1077889"/>
            <a:ext cx="7897660" cy="2031325"/>
          </a:xfrm>
          <a:prstGeom prst="rect">
            <a:avLst/>
          </a:prstGeom>
          <a:noFill/>
        </p:spPr>
        <p:txBody>
          <a:bodyPr wrap="square">
            <a:spAutoFit/>
          </a:bodyPr>
          <a:lstStyle/>
          <a:p>
            <a:pPr>
              <a:buNone/>
            </a:pPr>
            <a:r>
              <a:rPr lang="en-US" dirty="0"/>
              <a:t>Akademik </a:t>
            </a:r>
            <a:r>
              <a:rPr lang="en-US" dirty="0" err="1"/>
              <a:t>personele</a:t>
            </a:r>
            <a:r>
              <a:rPr lang="en-US" dirty="0"/>
              <a:t> </a:t>
            </a:r>
            <a:r>
              <a:rPr lang="en-US" dirty="0" err="1"/>
              <a:t>yönelik</a:t>
            </a:r>
            <a:r>
              <a:rPr lang="en-US" dirty="0"/>
              <a:t> </a:t>
            </a:r>
            <a:r>
              <a:rPr lang="en-US" dirty="0" err="1"/>
              <a:t>yaptırımlar</a:t>
            </a:r>
            <a:r>
              <a:rPr lang="en-US" dirty="0"/>
              <a:t> </a:t>
            </a:r>
            <a:r>
              <a:rPr lang="en-US" dirty="0" err="1"/>
              <a:t>şunları</a:t>
            </a:r>
            <a:r>
              <a:rPr lang="en-US" dirty="0"/>
              <a:t> </a:t>
            </a:r>
            <a:r>
              <a:rPr lang="en-US" dirty="0" err="1"/>
              <a:t>içerebilir</a:t>
            </a:r>
            <a:r>
              <a:rPr lang="en-US" dirty="0"/>
              <a:t>:</a:t>
            </a:r>
          </a:p>
          <a:p>
            <a:pPr>
              <a:buFont typeface="Arial" panose="020B0604020202020204" pitchFamily="34" charset="0"/>
              <a:buChar char="•"/>
            </a:pPr>
            <a:r>
              <a:rPr lang="en-US" dirty="0" err="1"/>
              <a:t>Uyarı</a:t>
            </a:r>
            <a:endParaRPr lang="en-US" dirty="0"/>
          </a:p>
          <a:p>
            <a:pPr>
              <a:buFont typeface="Arial" panose="020B0604020202020204" pitchFamily="34" charset="0"/>
              <a:buChar char="•"/>
            </a:pPr>
            <a:r>
              <a:rPr lang="en-US" dirty="0" err="1"/>
              <a:t>Kınama</a:t>
            </a:r>
            <a:endParaRPr lang="en-US" dirty="0"/>
          </a:p>
          <a:p>
            <a:pPr>
              <a:buFont typeface="Arial" panose="020B0604020202020204" pitchFamily="34" charset="0"/>
              <a:buChar char="•"/>
            </a:pPr>
            <a:r>
              <a:rPr lang="en-US" dirty="0"/>
              <a:t>Kademe </a:t>
            </a:r>
            <a:r>
              <a:rPr lang="en-US" dirty="0" err="1"/>
              <a:t>ilerlemesinin</a:t>
            </a:r>
            <a:r>
              <a:rPr lang="en-US" dirty="0"/>
              <a:t> </a:t>
            </a:r>
            <a:r>
              <a:rPr lang="en-US" dirty="0" err="1"/>
              <a:t>durdurulması</a:t>
            </a:r>
            <a:endParaRPr lang="en-US" dirty="0"/>
          </a:p>
          <a:p>
            <a:pPr>
              <a:buFont typeface="Arial" panose="020B0604020202020204" pitchFamily="34" charset="0"/>
              <a:buChar char="•"/>
            </a:pPr>
            <a:r>
              <a:rPr lang="en-US" dirty="0"/>
              <a:t>Akademik </a:t>
            </a:r>
            <a:r>
              <a:rPr lang="en-US" dirty="0" err="1"/>
              <a:t>unvanın</a:t>
            </a:r>
            <a:r>
              <a:rPr lang="en-US" dirty="0"/>
              <a:t> </a:t>
            </a:r>
            <a:r>
              <a:rPr lang="en-US" dirty="0" err="1"/>
              <a:t>iptali</a:t>
            </a:r>
            <a:r>
              <a:rPr lang="en-US" dirty="0"/>
              <a:t> (</a:t>
            </a:r>
            <a:r>
              <a:rPr lang="en-US" dirty="0" err="1"/>
              <a:t>tezlerde</a:t>
            </a:r>
            <a:r>
              <a:rPr lang="en-US" dirty="0"/>
              <a:t> </a:t>
            </a:r>
            <a:r>
              <a:rPr lang="en-US" dirty="0" err="1"/>
              <a:t>intihal</a:t>
            </a:r>
            <a:r>
              <a:rPr lang="en-US" dirty="0"/>
              <a:t> </a:t>
            </a:r>
            <a:r>
              <a:rPr lang="en-US" dirty="0" err="1"/>
              <a:t>varsa</a:t>
            </a:r>
            <a:r>
              <a:rPr lang="en-US" dirty="0"/>
              <a:t>)</a:t>
            </a:r>
          </a:p>
          <a:p>
            <a:pPr>
              <a:buFont typeface="Arial" panose="020B0604020202020204" pitchFamily="34" charset="0"/>
              <a:buChar char="•"/>
            </a:pPr>
            <a:r>
              <a:rPr lang="en-US" dirty="0" err="1"/>
              <a:t>Yayının</a:t>
            </a:r>
            <a:r>
              <a:rPr lang="en-US" dirty="0"/>
              <a:t> </a:t>
            </a:r>
            <a:r>
              <a:rPr lang="en-US" dirty="0" err="1"/>
              <a:t>geri</a:t>
            </a:r>
            <a:r>
              <a:rPr lang="en-US" dirty="0"/>
              <a:t> </a:t>
            </a:r>
            <a:r>
              <a:rPr lang="en-US" dirty="0" err="1"/>
              <a:t>çekilmesi</a:t>
            </a:r>
            <a:endParaRPr lang="en-US" dirty="0"/>
          </a:p>
          <a:p>
            <a:pPr>
              <a:buFont typeface="Arial" panose="020B0604020202020204" pitchFamily="34" charset="0"/>
              <a:buChar char="•"/>
            </a:pPr>
            <a:r>
              <a:rPr lang="en-US" dirty="0" err="1"/>
              <a:t>Öğrenciler</a:t>
            </a:r>
            <a:r>
              <a:rPr lang="en-US" dirty="0"/>
              <a:t> </a:t>
            </a:r>
            <a:r>
              <a:rPr lang="en-US" dirty="0" err="1"/>
              <a:t>için</a:t>
            </a:r>
            <a:r>
              <a:rPr lang="en-US" dirty="0"/>
              <a:t> </a:t>
            </a:r>
            <a:r>
              <a:rPr lang="en-US" dirty="0" err="1"/>
              <a:t>disiplin</a:t>
            </a:r>
            <a:r>
              <a:rPr lang="en-US" dirty="0"/>
              <a:t> </a:t>
            </a:r>
            <a:r>
              <a:rPr lang="en-US" dirty="0" err="1"/>
              <a:t>cezaları</a:t>
            </a:r>
            <a:r>
              <a:rPr lang="en-US" dirty="0"/>
              <a:t> (</a:t>
            </a:r>
            <a:r>
              <a:rPr lang="en-US" dirty="0" err="1"/>
              <a:t>kınama</a:t>
            </a:r>
            <a:r>
              <a:rPr lang="en-US" dirty="0"/>
              <a:t> → </a:t>
            </a:r>
            <a:r>
              <a:rPr lang="en-US" dirty="0" err="1"/>
              <a:t>uzaklaştırma</a:t>
            </a:r>
            <a:r>
              <a:rPr lang="en-US" dirty="0"/>
              <a:t> → </a:t>
            </a:r>
            <a:r>
              <a:rPr lang="en-US" dirty="0" err="1"/>
              <a:t>okuldan</a:t>
            </a:r>
            <a:r>
              <a:rPr lang="en-US" dirty="0"/>
              <a:t> </a:t>
            </a:r>
            <a:r>
              <a:rPr lang="en-US" dirty="0" err="1"/>
              <a:t>çıkarma</a:t>
            </a:r>
            <a:r>
              <a:rPr lang="en-US" dirty="0"/>
              <a:t>)</a:t>
            </a:r>
          </a:p>
        </p:txBody>
      </p:sp>
    </p:spTree>
    <p:extLst>
      <p:ext uri="{BB962C8B-B14F-4D97-AF65-F5344CB8AC3E}">
        <p14:creationId xmlns:p14="http://schemas.microsoft.com/office/powerpoint/2010/main" val="301801488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2313" y="2417523"/>
            <a:ext cx="7772400" cy="1362075"/>
          </a:xfrm>
        </p:spPr>
        <p:txBody>
          <a:bodyPr>
            <a:normAutofit fontScale="90000"/>
          </a:bodyPr>
          <a:lstStyle/>
          <a:p>
            <a:r>
              <a:rPr lang="en-US" dirty="0" err="1">
                <a:latin typeface="Chalkduster"/>
                <a:cs typeface="Chalkduster"/>
              </a:rPr>
              <a:t>Yayın</a:t>
            </a:r>
            <a:r>
              <a:rPr lang="en-US" dirty="0">
                <a:latin typeface="Chalkduster"/>
                <a:cs typeface="Chalkduster"/>
              </a:rPr>
              <a:t> </a:t>
            </a:r>
            <a:r>
              <a:rPr lang="en-US" dirty="0" err="1">
                <a:latin typeface="Chalkduster"/>
                <a:cs typeface="Chalkduster"/>
              </a:rPr>
              <a:t>ve</a:t>
            </a:r>
            <a:r>
              <a:rPr lang="en-US" dirty="0">
                <a:latin typeface="Chalkduster"/>
                <a:cs typeface="Chalkduster"/>
              </a:rPr>
              <a:t> </a:t>
            </a:r>
            <a:r>
              <a:rPr lang="en-US" dirty="0" err="1">
                <a:latin typeface="Chalkduster"/>
                <a:cs typeface="Chalkduster"/>
              </a:rPr>
              <a:t>araştırma</a:t>
            </a:r>
            <a:r>
              <a:rPr lang="en-US" dirty="0">
                <a:latin typeface="Chalkduster"/>
                <a:cs typeface="Chalkduster"/>
              </a:rPr>
              <a:t> </a:t>
            </a:r>
            <a:r>
              <a:rPr lang="en-US" dirty="0" err="1">
                <a:latin typeface="Chalkduster"/>
                <a:cs typeface="Chalkduster"/>
              </a:rPr>
              <a:t>etiğine</a:t>
            </a:r>
            <a:r>
              <a:rPr lang="en-US" dirty="0">
                <a:latin typeface="Chalkduster"/>
                <a:cs typeface="Chalkduster"/>
              </a:rPr>
              <a:t> </a:t>
            </a:r>
            <a:r>
              <a:rPr lang="en-US" dirty="0" err="1">
                <a:latin typeface="Chalkduster"/>
                <a:cs typeface="Chalkduster"/>
              </a:rPr>
              <a:t>aykırı</a:t>
            </a:r>
            <a:r>
              <a:rPr lang="en-US" dirty="0">
                <a:latin typeface="Chalkduster"/>
                <a:cs typeface="Chalkduster"/>
              </a:rPr>
              <a:t> </a:t>
            </a:r>
            <a:r>
              <a:rPr lang="en-US" dirty="0" err="1">
                <a:latin typeface="Chalkduster"/>
                <a:cs typeface="Chalkduster"/>
              </a:rPr>
              <a:t>diğer</a:t>
            </a:r>
            <a:r>
              <a:rPr lang="en-US" dirty="0">
                <a:latin typeface="Chalkduster"/>
                <a:cs typeface="Chalkduster"/>
              </a:rPr>
              <a:t> </a:t>
            </a:r>
            <a:r>
              <a:rPr lang="en-US" dirty="0" err="1">
                <a:latin typeface="Chalkduster"/>
                <a:cs typeface="Chalkduster"/>
              </a:rPr>
              <a:t>durumlarla</a:t>
            </a:r>
            <a:r>
              <a:rPr lang="en-US" dirty="0">
                <a:latin typeface="Chalkduster"/>
                <a:cs typeface="Chalkduster"/>
              </a:rPr>
              <a:t> </a:t>
            </a:r>
            <a:r>
              <a:rPr lang="en-US" dirty="0" err="1">
                <a:latin typeface="Chalkduster"/>
                <a:cs typeface="Chalkduster"/>
              </a:rPr>
              <a:t>ilgili</a:t>
            </a:r>
            <a:r>
              <a:rPr lang="en-US" dirty="0">
                <a:latin typeface="Chalkduster"/>
                <a:cs typeface="Chalkduster"/>
              </a:rPr>
              <a:t> </a:t>
            </a:r>
            <a:r>
              <a:rPr lang="en-US" dirty="0" err="1">
                <a:latin typeface="Chalkduster"/>
                <a:cs typeface="Chalkduster"/>
              </a:rPr>
              <a:t>mevzuat</a:t>
            </a:r>
            <a:endParaRPr lang="en-US" dirty="0">
              <a:latin typeface="Chalkduster"/>
              <a:cs typeface="Chalkduster"/>
            </a:endParaRPr>
          </a:p>
        </p:txBody>
      </p:sp>
    </p:spTree>
    <p:extLst>
      <p:ext uri="{BB962C8B-B14F-4D97-AF65-F5344CB8AC3E}">
        <p14:creationId xmlns:p14="http://schemas.microsoft.com/office/powerpoint/2010/main" val="402618921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575"/>
            <a:ext cx="8229600" cy="1143000"/>
          </a:xfrm>
        </p:spPr>
        <p:txBody>
          <a:bodyPr/>
          <a:lstStyle/>
          <a:p>
            <a:r>
              <a:rPr lang="en-US" dirty="0" err="1">
                <a:latin typeface="Chalkduster" charset="0"/>
                <a:ea typeface="Chalkduster" charset="0"/>
                <a:cs typeface="Chalkduster" charset="0"/>
              </a:rPr>
              <a:t>Fabrikasyon</a:t>
            </a:r>
            <a:endParaRPr lang="en-US" dirty="0">
              <a:latin typeface="Chalkduster" charset="0"/>
              <a:ea typeface="Chalkduster" charset="0"/>
              <a:cs typeface="Chalkduster" charset="0"/>
            </a:endParaRPr>
          </a:p>
        </p:txBody>
      </p:sp>
      <p:sp>
        <p:nvSpPr>
          <p:cNvPr id="3" name="Content Placeholder 2"/>
          <p:cNvSpPr>
            <a:spLocks noGrp="1"/>
          </p:cNvSpPr>
          <p:nvPr>
            <p:ph idx="1"/>
          </p:nvPr>
        </p:nvSpPr>
        <p:spPr>
          <a:xfrm>
            <a:off x="152400" y="1143000"/>
            <a:ext cx="8686800" cy="4876800"/>
          </a:xfrm>
        </p:spPr>
        <p:txBody>
          <a:bodyPr>
            <a:noAutofit/>
          </a:bodyPr>
          <a:lstStyle/>
          <a:p>
            <a:pPr algn="just"/>
            <a:r>
              <a:rPr lang="en-US" sz="2300" dirty="0">
                <a:latin typeface="Chalkboard"/>
                <a:cs typeface="Chalkboard"/>
              </a:rPr>
              <a:t>b) </a:t>
            </a:r>
            <a:r>
              <a:rPr lang="en-US" sz="2300" dirty="0" err="1">
                <a:latin typeface="Chalkboard"/>
                <a:cs typeface="Chalkboard"/>
              </a:rPr>
              <a:t>Sahtecilik</a:t>
            </a:r>
            <a:r>
              <a:rPr lang="en-US" sz="2300" dirty="0">
                <a:latin typeface="Chalkboard"/>
                <a:cs typeface="Chalkboard"/>
              </a:rPr>
              <a:t> : </a:t>
            </a:r>
            <a:r>
              <a:rPr lang="en-US" sz="2300" dirty="0" err="1">
                <a:latin typeface="Chalkboard"/>
                <a:cs typeface="Chalkboard"/>
              </a:rPr>
              <a:t>Araştırmaya</a:t>
            </a:r>
            <a:r>
              <a:rPr lang="en-US" sz="2300" dirty="0">
                <a:latin typeface="Chalkboard"/>
                <a:cs typeface="Chalkboard"/>
              </a:rPr>
              <a:t> </a:t>
            </a:r>
            <a:r>
              <a:rPr lang="en-US" sz="2300" dirty="0" err="1">
                <a:latin typeface="Chalkboard"/>
                <a:cs typeface="Chalkboard"/>
              </a:rPr>
              <a:t>dayanmayan</a:t>
            </a:r>
            <a:r>
              <a:rPr lang="en-US" sz="2300" dirty="0">
                <a:latin typeface="Chalkboard"/>
                <a:cs typeface="Chalkboard"/>
              </a:rPr>
              <a:t> </a:t>
            </a:r>
            <a:r>
              <a:rPr lang="en-US" sz="2300" dirty="0" err="1">
                <a:latin typeface="Chalkboard"/>
                <a:cs typeface="Chalkboard"/>
              </a:rPr>
              <a:t>veriler</a:t>
            </a:r>
            <a:r>
              <a:rPr lang="en-US" sz="2300" dirty="0">
                <a:latin typeface="Chalkboard"/>
                <a:cs typeface="Chalkboard"/>
              </a:rPr>
              <a:t> </a:t>
            </a:r>
            <a:r>
              <a:rPr lang="en-US" sz="2300" dirty="0" err="1">
                <a:latin typeface="Chalkboard"/>
                <a:cs typeface="Chalkboard"/>
              </a:rPr>
              <a:t>üretmek</a:t>
            </a:r>
            <a:r>
              <a:rPr lang="en-US" sz="2300" dirty="0">
                <a:latin typeface="Chalkboard"/>
                <a:cs typeface="Chalkboard"/>
              </a:rPr>
              <a:t>, </a:t>
            </a:r>
            <a:r>
              <a:rPr lang="en-US" sz="2300" dirty="0" err="1">
                <a:latin typeface="Chalkboard"/>
                <a:cs typeface="Chalkboard"/>
              </a:rPr>
              <a:t>sunulan</a:t>
            </a:r>
            <a:r>
              <a:rPr lang="en-US" sz="2300" dirty="0">
                <a:latin typeface="Chalkboard"/>
                <a:cs typeface="Chalkboard"/>
              </a:rPr>
              <a:t> </a:t>
            </a:r>
            <a:r>
              <a:rPr lang="en-US" sz="2300" dirty="0" err="1">
                <a:latin typeface="Chalkboard"/>
                <a:cs typeface="Chalkboard"/>
              </a:rPr>
              <a:t>veya</a:t>
            </a:r>
            <a:r>
              <a:rPr lang="en-US" sz="2300" dirty="0">
                <a:latin typeface="Chalkboard"/>
                <a:cs typeface="Chalkboard"/>
              </a:rPr>
              <a:t> </a:t>
            </a:r>
            <a:r>
              <a:rPr lang="en-US" sz="2300" dirty="0" err="1">
                <a:latin typeface="Chalkboard"/>
                <a:cs typeface="Chalkboard"/>
              </a:rPr>
              <a:t>yayınlanan</a:t>
            </a:r>
            <a:r>
              <a:rPr lang="en-US" sz="2300" dirty="0">
                <a:latin typeface="Chalkboard"/>
                <a:cs typeface="Chalkboard"/>
              </a:rPr>
              <a:t> </a:t>
            </a:r>
            <a:r>
              <a:rPr lang="en-US" sz="2300" dirty="0" err="1">
                <a:latin typeface="Chalkboard"/>
                <a:cs typeface="Chalkboard"/>
              </a:rPr>
              <a:t>eseri</a:t>
            </a:r>
            <a:r>
              <a:rPr lang="en-US" sz="2300" dirty="0">
                <a:latin typeface="Chalkboard"/>
                <a:cs typeface="Chalkboard"/>
              </a:rPr>
              <a:t> </a:t>
            </a:r>
            <a:r>
              <a:rPr lang="en-US" sz="2300" dirty="0" err="1">
                <a:latin typeface="Chalkboard"/>
                <a:cs typeface="Chalkboard"/>
              </a:rPr>
              <a:t>gerçek</a:t>
            </a:r>
            <a:r>
              <a:rPr lang="en-US" sz="2300" dirty="0">
                <a:latin typeface="Chalkboard"/>
                <a:cs typeface="Chalkboard"/>
              </a:rPr>
              <a:t> </a:t>
            </a:r>
            <a:r>
              <a:rPr lang="en-US" sz="2300" dirty="0" err="1">
                <a:latin typeface="Chalkboard"/>
                <a:cs typeface="Chalkboard"/>
              </a:rPr>
              <a:t>olmayan</a:t>
            </a:r>
            <a:r>
              <a:rPr lang="en-US" sz="2300" dirty="0">
                <a:latin typeface="Chalkboard"/>
                <a:cs typeface="Chalkboard"/>
              </a:rPr>
              <a:t> </a:t>
            </a:r>
            <a:r>
              <a:rPr lang="en-US" sz="2300" dirty="0" err="1">
                <a:latin typeface="Chalkboard"/>
                <a:cs typeface="Chalkboard"/>
              </a:rPr>
              <a:t>verilere</a:t>
            </a:r>
            <a:r>
              <a:rPr lang="en-US" sz="2300" dirty="0">
                <a:latin typeface="Chalkboard"/>
                <a:cs typeface="Chalkboard"/>
              </a:rPr>
              <a:t> </a:t>
            </a:r>
            <a:r>
              <a:rPr lang="en-US" sz="2300" dirty="0" err="1">
                <a:latin typeface="Chalkboard"/>
                <a:cs typeface="Chalkboard"/>
              </a:rPr>
              <a:t>dayandırarak</a:t>
            </a:r>
            <a:r>
              <a:rPr lang="en-US" sz="2300" dirty="0">
                <a:latin typeface="Chalkboard"/>
                <a:cs typeface="Chalkboard"/>
              </a:rPr>
              <a:t> </a:t>
            </a:r>
            <a:r>
              <a:rPr lang="en-US" sz="2300" dirty="0" err="1">
                <a:latin typeface="Chalkboard"/>
                <a:cs typeface="Chalkboard"/>
              </a:rPr>
              <a:t>düzenlemek</a:t>
            </a:r>
            <a:r>
              <a:rPr lang="en-US" sz="2300" dirty="0">
                <a:latin typeface="Chalkboard"/>
                <a:cs typeface="Chalkboard"/>
              </a:rPr>
              <a:t> </a:t>
            </a:r>
            <a:r>
              <a:rPr lang="en-US" sz="2300" dirty="0" err="1">
                <a:latin typeface="Chalkboard"/>
                <a:cs typeface="Chalkboard"/>
              </a:rPr>
              <a:t>veya</a:t>
            </a:r>
            <a:r>
              <a:rPr lang="en-US" sz="2300" dirty="0">
                <a:latin typeface="Chalkboard"/>
                <a:cs typeface="Chalkboard"/>
              </a:rPr>
              <a:t> </a:t>
            </a:r>
            <a:r>
              <a:rPr lang="en-US" sz="2300" dirty="0" err="1">
                <a:latin typeface="Chalkboard"/>
                <a:cs typeface="Chalkboard"/>
              </a:rPr>
              <a:t>değiştirmek</a:t>
            </a:r>
            <a:r>
              <a:rPr lang="en-US" sz="2300" dirty="0">
                <a:latin typeface="Chalkboard"/>
                <a:cs typeface="Chalkboard"/>
              </a:rPr>
              <a:t>, </a:t>
            </a:r>
            <a:r>
              <a:rPr lang="en-US" sz="2300" dirty="0" err="1">
                <a:latin typeface="Chalkboard"/>
                <a:cs typeface="Chalkboard"/>
              </a:rPr>
              <a:t>bunları</a:t>
            </a:r>
            <a:r>
              <a:rPr lang="en-US" sz="2300" dirty="0">
                <a:latin typeface="Chalkboard"/>
                <a:cs typeface="Chalkboard"/>
              </a:rPr>
              <a:t> </a:t>
            </a:r>
            <a:r>
              <a:rPr lang="en-US" sz="2300" dirty="0" err="1">
                <a:latin typeface="Chalkboard"/>
                <a:cs typeface="Chalkboard"/>
              </a:rPr>
              <a:t>rapor</a:t>
            </a:r>
            <a:r>
              <a:rPr lang="en-US" sz="2300" dirty="0">
                <a:latin typeface="Chalkboard"/>
                <a:cs typeface="Chalkboard"/>
              </a:rPr>
              <a:t> </a:t>
            </a:r>
            <a:r>
              <a:rPr lang="en-US" sz="2300" dirty="0" err="1">
                <a:latin typeface="Chalkboard"/>
                <a:cs typeface="Chalkboard"/>
              </a:rPr>
              <a:t>etmek</a:t>
            </a:r>
            <a:r>
              <a:rPr lang="en-US" sz="2300" dirty="0">
                <a:latin typeface="Chalkboard"/>
                <a:cs typeface="Chalkboard"/>
              </a:rPr>
              <a:t> </a:t>
            </a:r>
            <a:r>
              <a:rPr lang="en-US" sz="2300" dirty="0" err="1">
                <a:latin typeface="Chalkboard"/>
                <a:cs typeface="Chalkboard"/>
              </a:rPr>
              <a:t>veya</a:t>
            </a:r>
            <a:r>
              <a:rPr lang="en-US" sz="2300" dirty="0">
                <a:latin typeface="Chalkboard"/>
                <a:cs typeface="Chalkboard"/>
              </a:rPr>
              <a:t> </a:t>
            </a:r>
            <a:r>
              <a:rPr lang="en-US" sz="2300" dirty="0" err="1">
                <a:latin typeface="Chalkboard"/>
                <a:cs typeface="Chalkboard"/>
              </a:rPr>
              <a:t>yayımlamak</a:t>
            </a:r>
            <a:r>
              <a:rPr lang="en-US" sz="2300" dirty="0">
                <a:latin typeface="Chalkboard"/>
                <a:cs typeface="Chalkboard"/>
              </a:rPr>
              <a:t>, </a:t>
            </a:r>
            <a:r>
              <a:rPr lang="en-US" sz="2300" dirty="0" err="1">
                <a:latin typeface="Chalkboard"/>
                <a:cs typeface="Chalkboard"/>
              </a:rPr>
              <a:t>yapılmamış</a:t>
            </a:r>
            <a:r>
              <a:rPr lang="en-US" sz="2300" dirty="0">
                <a:latin typeface="Chalkboard"/>
                <a:cs typeface="Chalkboard"/>
              </a:rPr>
              <a:t> </a:t>
            </a:r>
            <a:r>
              <a:rPr lang="en-US" sz="2300" dirty="0" err="1">
                <a:latin typeface="Chalkboard"/>
                <a:cs typeface="Chalkboard"/>
              </a:rPr>
              <a:t>bir</a:t>
            </a:r>
            <a:r>
              <a:rPr lang="en-US" sz="2300" dirty="0">
                <a:latin typeface="Chalkboard"/>
                <a:cs typeface="Chalkboard"/>
              </a:rPr>
              <a:t> </a:t>
            </a:r>
            <a:r>
              <a:rPr lang="en-US" sz="2300" dirty="0" err="1">
                <a:latin typeface="Chalkboard"/>
                <a:cs typeface="Chalkboard"/>
              </a:rPr>
              <a:t>araştırmayı</a:t>
            </a:r>
            <a:r>
              <a:rPr lang="en-US" sz="2300" dirty="0">
                <a:latin typeface="Chalkboard"/>
                <a:cs typeface="Chalkboard"/>
              </a:rPr>
              <a:t> </a:t>
            </a:r>
            <a:r>
              <a:rPr lang="en-US" sz="2300" dirty="0" err="1">
                <a:latin typeface="Chalkboard"/>
                <a:cs typeface="Chalkboard"/>
              </a:rPr>
              <a:t>yapılmış</a:t>
            </a:r>
            <a:r>
              <a:rPr lang="en-US" sz="2300" dirty="0">
                <a:latin typeface="Chalkboard"/>
                <a:cs typeface="Chalkboard"/>
              </a:rPr>
              <a:t> </a:t>
            </a:r>
            <a:r>
              <a:rPr lang="en-US" sz="2300" dirty="0" err="1">
                <a:latin typeface="Chalkboard"/>
                <a:cs typeface="Chalkboard"/>
              </a:rPr>
              <a:t>gibi</a:t>
            </a:r>
            <a:r>
              <a:rPr lang="en-US" sz="2300" dirty="0">
                <a:latin typeface="Chalkboard"/>
                <a:cs typeface="Chalkboard"/>
              </a:rPr>
              <a:t> </a:t>
            </a:r>
            <a:r>
              <a:rPr lang="en-US" sz="2300" dirty="0" err="1">
                <a:latin typeface="Chalkboard"/>
                <a:cs typeface="Chalkboard"/>
              </a:rPr>
              <a:t>göstermek</a:t>
            </a:r>
            <a:r>
              <a:rPr lang="en-US" sz="2300" dirty="0">
                <a:latin typeface="Chalkboard"/>
                <a:cs typeface="Chalkboard"/>
              </a:rPr>
              <a:t>,</a:t>
            </a:r>
          </a:p>
          <a:p>
            <a:pPr algn="just"/>
            <a:endParaRPr lang="en-US" sz="2300" dirty="0">
              <a:solidFill>
                <a:srgbClr val="FF0000"/>
              </a:solidFill>
              <a:latin typeface="Chalkboard"/>
              <a:cs typeface="Chalkboard"/>
            </a:endParaRPr>
          </a:p>
          <a:p>
            <a:pPr algn="just"/>
            <a:r>
              <a:rPr lang="en-US" sz="2300" dirty="0">
                <a:solidFill>
                  <a:srgbClr val="FF0000"/>
                </a:solidFill>
                <a:latin typeface="Chalkboard"/>
                <a:cs typeface="Chalkboard"/>
              </a:rPr>
              <a:t>c) </a:t>
            </a:r>
            <a:r>
              <a:rPr lang="en-US" sz="2300" dirty="0" err="1">
                <a:solidFill>
                  <a:srgbClr val="FF0000"/>
                </a:solidFill>
                <a:latin typeface="Chalkboard"/>
                <a:cs typeface="Chalkboard"/>
              </a:rPr>
              <a:t>Çarpıtma</a:t>
            </a:r>
            <a:r>
              <a:rPr lang="en-US" sz="2300" dirty="0">
                <a:solidFill>
                  <a:srgbClr val="FF0000"/>
                </a:solidFill>
                <a:latin typeface="Chalkboard"/>
                <a:cs typeface="Chalkboard"/>
              </a:rPr>
              <a:t> : </a:t>
            </a:r>
            <a:r>
              <a:rPr lang="en-US" sz="2300" dirty="0" err="1">
                <a:solidFill>
                  <a:srgbClr val="FF0000"/>
                </a:solidFill>
                <a:latin typeface="Chalkboard"/>
                <a:cs typeface="Chalkboard"/>
              </a:rPr>
              <a:t>Araştırma</a:t>
            </a:r>
            <a:r>
              <a:rPr lang="en-US" sz="2300" dirty="0">
                <a:solidFill>
                  <a:srgbClr val="FF0000"/>
                </a:solidFill>
                <a:latin typeface="Chalkboard"/>
                <a:cs typeface="Chalkboard"/>
              </a:rPr>
              <a:t> </a:t>
            </a:r>
            <a:r>
              <a:rPr lang="en-US" sz="2300" dirty="0" err="1">
                <a:solidFill>
                  <a:srgbClr val="FF0000"/>
                </a:solidFill>
                <a:latin typeface="Chalkboard"/>
                <a:cs typeface="Chalkboard"/>
              </a:rPr>
              <a:t>kayıtları</a:t>
            </a:r>
            <a:r>
              <a:rPr lang="en-US" sz="2300" dirty="0">
                <a:solidFill>
                  <a:srgbClr val="FF0000"/>
                </a:solidFill>
                <a:latin typeface="Chalkboard"/>
                <a:cs typeface="Chalkboard"/>
              </a:rPr>
              <a:t> </a:t>
            </a:r>
            <a:r>
              <a:rPr lang="en-US" sz="2300" dirty="0" err="1">
                <a:solidFill>
                  <a:srgbClr val="FF0000"/>
                </a:solidFill>
                <a:latin typeface="Chalkboard"/>
                <a:cs typeface="Chalkboard"/>
              </a:rPr>
              <a:t>ve</a:t>
            </a:r>
            <a:r>
              <a:rPr lang="en-US" sz="2300" dirty="0">
                <a:solidFill>
                  <a:srgbClr val="FF0000"/>
                </a:solidFill>
                <a:latin typeface="Chalkboard"/>
                <a:cs typeface="Chalkboard"/>
              </a:rPr>
              <a:t> </a:t>
            </a:r>
            <a:r>
              <a:rPr lang="en-US" sz="2300" dirty="0" err="1">
                <a:solidFill>
                  <a:srgbClr val="FF0000"/>
                </a:solidFill>
                <a:latin typeface="Chalkboard"/>
                <a:cs typeface="Chalkboard"/>
              </a:rPr>
              <a:t>elde</a:t>
            </a:r>
            <a:r>
              <a:rPr lang="en-US" sz="2300" dirty="0">
                <a:solidFill>
                  <a:srgbClr val="FF0000"/>
                </a:solidFill>
                <a:latin typeface="Chalkboard"/>
                <a:cs typeface="Chalkboard"/>
              </a:rPr>
              <a:t> </a:t>
            </a:r>
            <a:r>
              <a:rPr lang="en-US" sz="2300" dirty="0" err="1">
                <a:solidFill>
                  <a:srgbClr val="FF0000"/>
                </a:solidFill>
                <a:latin typeface="Chalkboard"/>
                <a:cs typeface="Chalkboard"/>
              </a:rPr>
              <a:t>edilen</a:t>
            </a:r>
            <a:r>
              <a:rPr lang="en-US" sz="2300" dirty="0">
                <a:solidFill>
                  <a:srgbClr val="FF0000"/>
                </a:solidFill>
                <a:latin typeface="Chalkboard"/>
                <a:cs typeface="Chalkboard"/>
              </a:rPr>
              <a:t> </a:t>
            </a:r>
            <a:r>
              <a:rPr lang="en-US" sz="2300" dirty="0" err="1">
                <a:solidFill>
                  <a:srgbClr val="FF0000"/>
                </a:solidFill>
                <a:latin typeface="Chalkboard"/>
                <a:cs typeface="Chalkboard"/>
              </a:rPr>
              <a:t>verileri</a:t>
            </a:r>
            <a:r>
              <a:rPr lang="en-US" sz="2300" dirty="0">
                <a:solidFill>
                  <a:srgbClr val="FF0000"/>
                </a:solidFill>
                <a:latin typeface="Chalkboard"/>
                <a:cs typeface="Chalkboard"/>
              </a:rPr>
              <a:t> </a:t>
            </a:r>
            <a:r>
              <a:rPr lang="en-US" sz="2300" dirty="0" err="1">
                <a:solidFill>
                  <a:srgbClr val="FF0000"/>
                </a:solidFill>
                <a:latin typeface="Chalkboard"/>
                <a:cs typeface="Chalkboard"/>
              </a:rPr>
              <a:t>tahrif</a:t>
            </a:r>
            <a:r>
              <a:rPr lang="en-US" sz="2300" dirty="0">
                <a:solidFill>
                  <a:srgbClr val="FF0000"/>
                </a:solidFill>
                <a:latin typeface="Chalkboard"/>
                <a:cs typeface="Chalkboard"/>
              </a:rPr>
              <a:t> </a:t>
            </a:r>
            <a:r>
              <a:rPr lang="en-US" sz="2300" dirty="0" err="1">
                <a:solidFill>
                  <a:srgbClr val="FF0000"/>
                </a:solidFill>
                <a:latin typeface="Chalkboard"/>
                <a:cs typeface="Chalkboard"/>
              </a:rPr>
              <a:t>etmek</a:t>
            </a:r>
            <a:r>
              <a:rPr lang="en-US" sz="2300" dirty="0">
                <a:solidFill>
                  <a:srgbClr val="FF0000"/>
                </a:solidFill>
                <a:latin typeface="Chalkboard"/>
                <a:cs typeface="Chalkboard"/>
              </a:rPr>
              <a:t>, </a:t>
            </a:r>
            <a:r>
              <a:rPr lang="en-US" sz="2300" dirty="0" err="1">
                <a:solidFill>
                  <a:srgbClr val="FF0000"/>
                </a:solidFill>
                <a:latin typeface="Chalkboard"/>
                <a:cs typeface="Chalkboard"/>
              </a:rPr>
              <a:t>araştırmada</a:t>
            </a:r>
            <a:r>
              <a:rPr lang="en-US" sz="2300" dirty="0">
                <a:solidFill>
                  <a:srgbClr val="FF0000"/>
                </a:solidFill>
                <a:latin typeface="Chalkboard"/>
                <a:cs typeface="Chalkboard"/>
              </a:rPr>
              <a:t> </a:t>
            </a:r>
            <a:r>
              <a:rPr lang="en-US" sz="2300" dirty="0" err="1">
                <a:solidFill>
                  <a:srgbClr val="FF0000"/>
                </a:solidFill>
                <a:latin typeface="Chalkboard"/>
                <a:cs typeface="Chalkboard"/>
              </a:rPr>
              <a:t>kullanılmayan</a:t>
            </a:r>
            <a:r>
              <a:rPr lang="en-US" sz="2300" dirty="0">
                <a:solidFill>
                  <a:srgbClr val="FF0000"/>
                </a:solidFill>
                <a:latin typeface="Chalkboard"/>
                <a:cs typeface="Chalkboard"/>
              </a:rPr>
              <a:t> </a:t>
            </a:r>
            <a:r>
              <a:rPr lang="en-US" sz="2300" dirty="0" err="1">
                <a:solidFill>
                  <a:srgbClr val="FF0000"/>
                </a:solidFill>
                <a:latin typeface="Chalkboard"/>
                <a:cs typeface="Chalkboard"/>
              </a:rPr>
              <a:t>yöntem</a:t>
            </a:r>
            <a:r>
              <a:rPr lang="en-US" sz="2300" dirty="0">
                <a:solidFill>
                  <a:srgbClr val="FF0000"/>
                </a:solidFill>
                <a:latin typeface="Chalkboard"/>
                <a:cs typeface="Chalkboard"/>
              </a:rPr>
              <a:t>, </a:t>
            </a:r>
            <a:r>
              <a:rPr lang="en-US" sz="2300" dirty="0" err="1">
                <a:solidFill>
                  <a:srgbClr val="FF0000"/>
                </a:solidFill>
                <a:latin typeface="Chalkboard"/>
                <a:cs typeface="Chalkboard"/>
              </a:rPr>
              <a:t>cihaz</a:t>
            </a:r>
            <a:r>
              <a:rPr lang="en-US" sz="2300" dirty="0">
                <a:solidFill>
                  <a:srgbClr val="FF0000"/>
                </a:solidFill>
                <a:latin typeface="Chalkboard"/>
                <a:cs typeface="Chalkboard"/>
              </a:rPr>
              <a:t> </a:t>
            </a:r>
            <a:r>
              <a:rPr lang="en-US" sz="2300" dirty="0" err="1">
                <a:solidFill>
                  <a:srgbClr val="FF0000"/>
                </a:solidFill>
                <a:latin typeface="Chalkboard"/>
                <a:cs typeface="Chalkboard"/>
              </a:rPr>
              <a:t>ve</a:t>
            </a:r>
            <a:r>
              <a:rPr lang="en-US" sz="2300" dirty="0">
                <a:solidFill>
                  <a:srgbClr val="FF0000"/>
                </a:solidFill>
                <a:latin typeface="Chalkboard"/>
                <a:cs typeface="Chalkboard"/>
              </a:rPr>
              <a:t> </a:t>
            </a:r>
            <a:r>
              <a:rPr lang="en-US" sz="2300" dirty="0" err="1">
                <a:solidFill>
                  <a:srgbClr val="FF0000"/>
                </a:solidFill>
                <a:latin typeface="Chalkboard"/>
                <a:cs typeface="Chalkboard"/>
              </a:rPr>
              <a:t>materyalleri</a:t>
            </a:r>
            <a:r>
              <a:rPr lang="en-US" sz="2300" dirty="0">
                <a:solidFill>
                  <a:srgbClr val="FF0000"/>
                </a:solidFill>
                <a:latin typeface="Chalkboard"/>
                <a:cs typeface="Chalkboard"/>
              </a:rPr>
              <a:t> </a:t>
            </a:r>
            <a:r>
              <a:rPr lang="en-US" sz="2300" dirty="0" err="1">
                <a:solidFill>
                  <a:srgbClr val="FF0000"/>
                </a:solidFill>
                <a:latin typeface="Chalkboard"/>
                <a:cs typeface="Chalkboard"/>
              </a:rPr>
              <a:t>kullanılmış</a:t>
            </a:r>
            <a:r>
              <a:rPr lang="en-US" sz="2300" dirty="0">
                <a:solidFill>
                  <a:srgbClr val="FF0000"/>
                </a:solidFill>
                <a:latin typeface="Chalkboard"/>
                <a:cs typeface="Chalkboard"/>
              </a:rPr>
              <a:t> </a:t>
            </a:r>
            <a:r>
              <a:rPr lang="en-US" sz="2300" dirty="0" err="1">
                <a:solidFill>
                  <a:srgbClr val="FF0000"/>
                </a:solidFill>
                <a:latin typeface="Chalkboard"/>
                <a:cs typeface="Chalkboard"/>
              </a:rPr>
              <a:t>gibi</a:t>
            </a:r>
            <a:r>
              <a:rPr lang="en-US" sz="2300" dirty="0">
                <a:solidFill>
                  <a:srgbClr val="FF0000"/>
                </a:solidFill>
                <a:latin typeface="Chalkboard"/>
                <a:cs typeface="Chalkboard"/>
              </a:rPr>
              <a:t> </a:t>
            </a:r>
            <a:r>
              <a:rPr lang="en-US" sz="2300" dirty="0" err="1">
                <a:solidFill>
                  <a:srgbClr val="FF0000"/>
                </a:solidFill>
                <a:latin typeface="Chalkboard"/>
                <a:cs typeface="Chalkboard"/>
              </a:rPr>
              <a:t>göstermek</a:t>
            </a:r>
            <a:r>
              <a:rPr lang="en-US" sz="2300" dirty="0">
                <a:solidFill>
                  <a:srgbClr val="FF0000"/>
                </a:solidFill>
                <a:latin typeface="Chalkboard"/>
                <a:cs typeface="Chalkboard"/>
              </a:rPr>
              <a:t>, </a:t>
            </a:r>
            <a:r>
              <a:rPr lang="en-US" sz="2300" dirty="0" err="1">
                <a:solidFill>
                  <a:srgbClr val="FF0000"/>
                </a:solidFill>
                <a:latin typeface="Chalkboard"/>
                <a:cs typeface="Chalkboard"/>
              </a:rPr>
              <a:t>araştırma</a:t>
            </a:r>
            <a:r>
              <a:rPr lang="en-US" sz="2300" dirty="0">
                <a:solidFill>
                  <a:srgbClr val="FF0000"/>
                </a:solidFill>
                <a:latin typeface="Chalkboard"/>
                <a:cs typeface="Chalkboard"/>
              </a:rPr>
              <a:t> </a:t>
            </a:r>
            <a:r>
              <a:rPr lang="en-US" sz="2300" dirty="0" err="1">
                <a:solidFill>
                  <a:srgbClr val="FF0000"/>
                </a:solidFill>
                <a:latin typeface="Chalkboard"/>
                <a:cs typeface="Chalkboard"/>
              </a:rPr>
              <a:t>hipotezine</a:t>
            </a:r>
            <a:r>
              <a:rPr lang="en-US" sz="2300" dirty="0">
                <a:solidFill>
                  <a:srgbClr val="FF0000"/>
                </a:solidFill>
                <a:latin typeface="Chalkboard"/>
                <a:cs typeface="Chalkboard"/>
              </a:rPr>
              <a:t> </a:t>
            </a:r>
            <a:r>
              <a:rPr lang="en-US" sz="2300" dirty="0" err="1">
                <a:solidFill>
                  <a:srgbClr val="FF0000"/>
                </a:solidFill>
                <a:latin typeface="Chalkboard"/>
                <a:cs typeface="Chalkboard"/>
              </a:rPr>
              <a:t>uygun</a:t>
            </a:r>
            <a:r>
              <a:rPr lang="en-US" sz="2300" dirty="0">
                <a:solidFill>
                  <a:srgbClr val="FF0000"/>
                </a:solidFill>
                <a:latin typeface="Chalkboard"/>
                <a:cs typeface="Chalkboard"/>
              </a:rPr>
              <a:t> </a:t>
            </a:r>
            <a:r>
              <a:rPr lang="en-US" sz="2300" dirty="0" err="1">
                <a:solidFill>
                  <a:srgbClr val="FF0000"/>
                </a:solidFill>
                <a:latin typeface="Chalkboard"/>
                <a:cs typeface="Chalkboard"/>
              </a:rPr>
              <a:t>olmayan</a:t>
            </a:r>
            <a:r>
              <a:rPr lang="en-US" sz="2300" dirty="0">
                <a:solidFill>
                  <a:srgbClr val="FF0000"/>
                </a:solidFill>
                <a:latin typeface="Chalkboard"/>
                <a:cs typeface="Chalkboard"/>
              </a:rPr>
              <a:t> </a:t>
            </a:r>
            <a:r>
              <a:rPr lang="en-US" sz="2300" dirty="0" err="1">
                <a:solidFill>
                  <a:srgbClr val="FF0000"/>
                </a:solidFill>
                <a:latin typeface="Chalkboard"/>
                <a:cs typeface="Chalkboard"/>
              </a:rPr>
              <a:t>verileri</a:t>
            </a:r>
            <a:r>
              <a:rPr lang="en-US" sz="2300" dirty="0">
                <a:solidFill>
                  <a:srgbClr val="FF0000"/>
                </a:solidFill>
                <a:latin typeface="Chalkboard"/>
                <a:cs typeface="Chalkboard"/>
              </a:rPr>
              <a:t> </a:t>
            </a:r>
            <a:r>
              <a:rPr lang="en-US" sz="2300" dirty="0" err="1">
                <a:solidFill>
                  <a:srgbClr val="FF0000"/>
                </a:solidFill>
                <a:latin typeface="Chalkboard"/>
                <a:cs typeface="Chalkboard"/>
              </a:rPr>
              <a:t>değerlendirmeye</a:t>
            </a:r>
            <a:r>
              <a:rPr lang="en-US" sz="2300" dirty="0">
                <a:solidFill>
                  <a:srgbClr val="FF0000"/>
                </a:solidFill>
                <a:latin typeface="Chalkboard"/>
                <a:cs typeface="Chalkboard"/>
              </a:rPr>
              <a:t> </a:t>
            </a:r>
            <a:r>
              <a:rPr lang="en-US" sz="2300" dirty="0" err="1">
                <a:solidFill>
                  <a:srgbClr val="FF0000"/>
                </a:solidFill>
                <a:latin typeface="Chalkboard"/>
                <a:cs typeface="Chalkboard"/>
              </a:rPr>
              <a:t>almamak</a:t>
            </a:r>
            <a:r>
              <a:rPr lang="en-US" sz="2300" dirty="0">
                <a:solidFill>
                  <a:srgbClr val="FF0000"/>
                </a:solidFill>
                <a:latin typeface="Chalkboard"/>
                <a:cs typeface="Chalkboard"/>
              </a:rPr>
              <a:t>, </a:t>
            </a:r>
            <a:r>
              <a:rPr lang="en-US" sz="2300" dirty="0" err="1">
                <a:solidFill>
                  <a:srgbClr val="FF0000"/>
                </a:solidFill>
                <a:latin typeface="Chalkboard"/>
                <a:cs typeface="Chalkboard"/>
              </a:rPr>
              <a:t>ilgili</a:t>
            </a:r>
            <a:r>
              <a:rPr lang="en-US" sz="2300" dirty="0">
                <a:solidFill>
                  <a:srgbClr val="FF0000"/>
                </a:solidFill>
                <a:latin typeface="Chalkboard"/>
                <a:cs typeface="Chalkboard"/>
              </a:rPr>
              <a:t> </a:t>
            </a:r>
            <a:r>
              <a:rPr lang="en-US" sz="2300" dirty="0" err="1">
                <a:solidFill>
                  <a:srgbClr val="FF0000"/>
                </a:solidFill>
                <a:latin typeface="Chalkboard"/>
                <a:cs typeface="Chalkboard"/>
              </a:rPr>
              <a:t>teori</a:t>
            </a:r>
            <a:r>
              <a:rPr lang="en-US" sz="2300" dirty="0">
                <a:solidFill>
                  <a:srgbClr val="FF0000"/>
                </a:solidFill>
                <a:latin typeface="Chalkboard"/>
                <a:cs typeface="Chalkboard"/>
              </a:rPr>
              <a:t> </a:t>
            </a:r>
            <a:r>
              <a:rPr lang="en-US" sz="2300" dirty="0" err="1">
                <a:solidFill>
                  <a:srgbClr val="FF0000"/>
                </a:solidFill>
                <a:latin typeface="Chalkboard"/>
                <a:cs typeface="Chalkboard"/>
              </a:rPr>
              <a:t>veya</a:t>
            </a:r>
            <a:r>
              <a:rPr lang="en-US" sz="2300" dirty="0">
                <a:solidFill>
                  <a:srgbClr val="FF0000"/>
                </a:solidFill>
                <a:latin typeface="Chalkboard"/>
                <a:cs typeface="Chalkboard"/>
              </a:rPr>
              <a:t> </a:t>
            </a:r>
            <a:r>
              <a:rPr lang="en-US" sz="2300" dirty="0" err="1">
                <a:solidFill>
                  <a:srgbClr val="FF0000"/>
                </a:solidFill>
                <a:latin typeface="Chalkboard"/>
                <a:cs typeface="Chalkboard"/>
              </a:rPr>
              <a:t>varsayımlara</a:t>
            </a:r>
            <a:r>
              <a:rPr lang="en-US" sz="2300" dirty="0">
                <a:solidFill>
                  <a:srgbClr val="FF0000"/>
                </a:solidFill>
                <a:latin typeface="Chalkboard"/>
                <a:cs typeface="Chalkboard"/>
              </a:rPr>
              <a:t> </a:t>
            </a:r>
            <a:r>
              <a:rPr lang="en-US" sz="2300" dirty="0" err="1">
                <a:solidFill>
                  <a:srgbClr val="FF0000"/>
                </a:solidFill>
                <a:latin typeface="Chalkboard"/>
                <a:cs typeface="Chalkboard"/>
              </a:rPr>
              <a:t>uydurmak</a:t>
            </a:r>
            <a:r>
              <a:rPr lang="en-US" sz="2300" dirty="0">
                <a:solidFill>
                  <a:srgbClr val="FF0000"/>
                </a:solidFill>
                <a:latin typeface="Chalkboard"/>
                <a:cs typeface="Chalkboard"/>
              </a:rPr>
              <a:t> </a:t>
            </a:r>
            <a:r>
              <a:rPr lang="en-US" sz="2300" dirty="0" err="1">
                <a:solidFill>
                  <a:srgbClr val="FF0000"/>
                </a:solidFill>
                <a:latin typeface="Chalkboard"/>
                <a:cs typeface="Chalkboard"/>
              </a:rPr>
              <a:t>için</a:t>
            </a:r>
            <a:r>
              <a:rPr lang="en-US" sz="2300" dirty="0">
                <a:solidFill>
                  <a:srgbClr val="FF0000"/>
                </a:solidFill>
                <a:latin typeface="Chalkboard"/>
                <a:cs typeface="Chalkboard"/>
              </a:rPr>
              <a:t> </a:t>
            </a:r>
            <a:r>
              <a:rPr lang="en-US" sz="2300" dirty="0" err="1">
                <a:solidFill>
                  <a:srgbClr val="FF0000"/>
                </a:solidFill>
                <a:latin typeface="Chalkboard"/>
                <a:cs typeface="Chalkboard"/>
              </a:rPr>
              <a:t>veriler</a:t>
            </a:r>
            <a:r>
              <a:rPr lang="en-US" sz="2300" dirty="0">
                <a:solidFill>
                  <a:srgbClr val="FF0000"/>
                </a:solidFill>
                <a:latin typeface="Chalkboard"/>
                <a:cs typeface="Chalkboard"/>
              </a:rPr>
              <a:t> </a:t>
            </a:r>
            <a:r>
              <a:rPr lang="en-US" sz="2300" dirty="0" err="1">
                <a:solidFill>
                  <a:srgbClr val="FF0000"/>
                </a:solidFill>
                <a:latin typeface="Chalkboard"/>
                <a:cs typeface="Chalkboard"/>
              </a:rPr>
              <a:t>ve</a:t>
            </a:r>
            <a:r>
              <a:rPr lang="en-US" sz="2300" dirty="0">
                <a:solidFill>
                  <a:srgbClr val="FF0000"/>
                </a:solidFill>
                <a:latin typeface="Chalkboard"/>
                <a:cs typeface="Chalkboard"/>
              </a:rPr>
              <a:t>/</a:t>
            </a:r>
            <a:r>
              <a:rPr lang="en-US" sz="2300" dirty="0" err="1">
                <a:solidFill>
                  <a:srgbClr val="FF0000"/>
                </a:solidFill>
                <a:latin typeface="Chalkboard"/>
                <a:cs typeface="Chalkboard"/>
              </a:rPr>
              <a:t>veya</a:t>
            </a:r>
            <a:r>
              <a:rPr lang="en-US" sz="2300" dirty="0">
                <a:solidFill>
                  <a:srgbClr val="FF0000"/>
                </a:solidFill>
                <a:latin typeface="Chalkboard"/>
                <a:cs typeface="Chalkboard"/>
              </a:rPr>
              <a:t> </a:t>
            </a:r>
            <a:r>
              <a:rPr lang="en-US" sz="2300" dirty="0" err="1">
                <a:solidFill>
                  <a:srgbClr val="FF0000"/>
                </a:solidFill>
                <a:latin typeface="Chalkboard"/>
                <a:cs typeface="Chalkboard"/>
              </a:rPr>
              <a:t>sonuçlarla</a:t>
            </a:r>
            <a:r>
              <a:rPr lang="en-US" sz="2300" dirty="0">
                <a:solidFill>
                  <a:srgbClr val="FF0000"/>
                </a:solidFill>
                <a:latin typeface="Chalkboard"/>
                <a:cs typeface="Chalkboard"/>
              </a:rPr>
              <a:t> </a:t>
            </a:r>
            <a:r>
              <a:rPr lang="en-US" sz="2300" dirty="0" err="1">
                <a:solidFill>
                  <a:srgbClr val="FF0000"/>
                </a:solidFill>
                <a:latin typeface="Chalkboard"/>
                <a:cs typeface="Chalkboard"/>
              </a:rPr>
              <a:t>oynamak</a:t>
            </a:r>
            <a:r>
              <a:rPr lang="en-US" sz="2300" dirty="0">
                <a:solidFill>
                  <a:srgbClr val="FF0000"/>
                </a:solidFill>
                <a:latin typeface="Chalkboard"/>
                <a:cs typeface="Chalkboard"/>
              </a:rPr>
              <a:t>, </a:t>
            </a:r>
            <a:r>
              <a:rPr lang="en-US" sz="2300" dirty="0" err="1">
                <a:solidFill>
                  <a:srgbClr val="FF0000"/>
                </a:solidFill>
                <a:latin typeface="Chalkboard"/>
                <a:cs typeface="Chalkboard"/>
              </a:rPr>
              <a:t>destek</a:t>
            </a:r>
            <a:r>
              <a:rPr lang="en-US" sz="2300" dirty="0">
                <a:solidFill>
                  <a:srgbClr val="FF0000"/>
                </a:solidFill>
                <a:latin typeface="Chalkboard"/>
                <a:cs typeface="Chalkboard"/>
              </a:rPr>
              <a:t> </a:t>
            </a:r>
            <a:r>
              <a:rPr lang="en-US" sz="2300" dirty="0" err="1">
                <a:solidFill>
                  <a:srgbClr val="FF0000"/>
                </a:solidFill>
                <a:latin typeface="Chalkboard"/>
                <a:cs typeface="Chalkboard"/>
              </a:rPr>
              <a:t>alınan</a:t>
            </a:r>
            <a:r>
              <a:rPr lang="en-US" sz="2300" dirty="0">
                <a:solidFill>
                  <a:srgbClr val="FF0000"/>
                </a:solidFill>
                <a:latin typeface="Chalkboard"/>
                <a:cs typeface="Chalkboard"/>
              </a:rPr>
              <a:t> </a:t>
            </a:r>
            <a:r>
              <a:rPr lang="en-US" sz="2300" dirty="0" err="1">
                <a:solidFill>
                  <a:srgbClr val="FF0000"/>
                </a:solidFill>
                <a:latin typeface="Chalkboard"/>
                <a:cs typeface="Chalkboard"/>
              </a:rPr>
              <a:t>kişi</a:t>
            </a:r>
            <a:r>
              <a:rPr lang="en-US" sz="2300" dirty="0">
                <a:solidFill>
                  <a:srgbClr val="FF0000"/>
                </a:solidFill>
                <a:latin typeface="Chalkboard"/>
                <a:cs typeface="Chalkboard"/>
              </a:rPr>
              <a:t> </a:t>
            </a:r>
            <a:r>
              <a:rPr lang="en-US" sz="2300" dirty="0" err="1">
                <a:solidFill>
                  <a:srgbClr val="FF0000"/>
                </a:solidFill>
                <a:latin typeface="Chalkboard"/>
                <a:cs typeface="Chalkboard"/>
              </a:rPr>
              <a:t>ve</a:t>
            </a:r>
            <a:r>
              <a:rPr lang="en-US" sz="2300" dirty="0">
                <a:solidFill>
                  <a:srgbClr val="FF0000"/>
                </a:solidFill>
                <a:latin typeface="Chalkboard"/>
                <a:cs typeface="Chalkboard"/>
              </a:rPr>
              <a:t> </a:t>
            </a:r>
            <a:r>
              <a:rPr lang="en-US" sz="2300" dirty="0" err="1">
                <a:solidFill>
                  <a:srgbClr val="FF0000"/>
                </a:solidFill>
                <a:latin typeface="Chalkboard"/>
                <a:cs typeface="Chalkboard"/>
              </a:rPr>
              <a:t>kuruluşların</a:t>
            </a:r>
            <a:r>
              <a:rPr lang="en-US" sz="2300" dirty="0">
                <a:solidFill>
                  <a:srgbClr val="FF0000"/>
                </a:solidFill>
                <a:latin typeface="Chalkboard"/>
                <a:cs typeface="Chalkboard"/>
              </a:rPr>
              <a:t> </a:t>
            </a:r>
            <a:r>
              <a:rPr lang="en-US" sz="2300" dirty="0" err="1">
                <a:solidFill>
                  <a:srgbClr val="FF0000"/>
                </a:solidFill>
                <a:latin typeface="Chalkboard"/>
                <a:cs typeface="Chalkboard"/>
              </a:rPr>
              <a:t>çıkarları</a:t>
            </a:r>
            <a:r>
              <a:rPr lang="en-US" sz="2300" dirty="0">
                <a:solidFill>
                  <a:srgbClr val="FF0000"/>
                </a:solidFill>
                <a:latin typeface="Chalkboard"/>
                <a:cs typeface="Chalkboard"/>
              </a:rPr>
              <a:t> </a:t>
            </a:r>
            <a:r>
              <a:rPr lang="en-US" sz="2300" dirty="0" err="1">
                <a:solidFill>
                  <a:srgbClr val="FF0000"/>
                </a:solidFill>
                <a:latin typeface="Chalkboard"/>
                <a:cs typeface="Chalkboard"/>
              </a:rPr>
              <a:t>doğrultusunda</a:t>
            </a:r>
            <a:r>
              <a:rPr lang="en-US" sz="2300" dirty="0">
                <a:solidFill>
                  <a:srgbClr val="FF0000"/>
                </a:solidFill>
                <a:latin typeface="Chalkboard"/>
                <a:cs typeface="Chalkboard"/>
              </a:rPr>
              <a:t> </a:t>
            </a:r>
            <a:r>
              <a:rPr lang="en-US" sz="2300" dirty="0" err="1">
                <a:solidFill>
                  <a:srgbClr val="FF0000"/>
                </a:solidFill>
                <a:latin typeface="Chalkboard"/>
                <a:cs typeface="Chalkboard"/>
              </a:rPr>
              <a:t>araştırma</a:t>
            </a:r>
            <a:r>
              <a:rPr lang="en-US" sz="2300" dirty="0">
                <a:solidFill>
                  <a:srgbClr val="FF0000"/>
                </a:solidFill>
                <a:latin typeface="Chalkboard"/>
                <a:cs typeface="Chalkboard"/>
              </a:rPr>
              <a:t> </a:t>
            </a:r>
            <a:r>
              <a:rPr lang="en-US" sz="2300" dirty="0" err="1">
                <a:solidFill>
                  <a:srgbClr val="FF0000"/>
                </a:solidFill>
                <a:latin typeface="Chalkboard"/>
                <a:cs typeface="Chalkboard"/>
              </a:rPr>
              <a:t>sonuçlarını</a:t>
            </a:r>
            <a:r>
              <a:rPr lang="en-US" sz="2300" dirty="0">
                <a:solidFill>
                  <a:srgbClr val="FF0000"/>
                </a:solidFill>
                <a:latin typeface="Chalkboard"/>
                <a:cs typeface="Chalkboard"/>
              </a:rPr>
              <a:t> </a:t>
            </a:r>
            <a:r>
              <a:rPr lang="en-US" sz="2300" dirty="0" err="1">
                <a:solidFill>
                  <a:srgbClr val="FF0000"/>
                </a:solidFill>
                <a:latin typeface="Chalkboard"/>
                <a:cs typeface="Chalkboard"/>
              </a:rPr>
              <a:t>tahrif</a:t>
            </a:r>
            <a:r>
              <a:rPr lang="en-US" sz="2300" dirty="0">
                <a:solidFill>
                  <a:srgbClr val="FF0000"/>
                </a:solidFill>
                <a:latin typeface="Chalkboard"/>
                <a:cs typeface="Chalkboard"/>
              </a:rPr>
              <a:t> </a:t>
            </a:r>
            <a:r>
              <a:rPr lang="en-US" sz="2300" dirty="0" err="1">
                <a:solidFill>
                  <a:srgbClr val="FF0000"/>
                </a:solidFill>
                <a:latin typeface="Chalkboard"/>
                <a:cs typeface="Chalkboard"/>
              </a:rPr>
              <a:t>etmek</a:t>
            </a:r>
            <a:r>
              <a:rPr lang="en-US" sz="2300" dirty="0">
                <a:solidFill>
                  <a:srgbClr val="FF0000"/>
                </a:solidFill>
                <a:latin typeface="Chalkboard"/>
                <a:cs typeface="Chalkboard"/>
              </a:rPr>
              <a:t> </a:t>
            </a:r>
            <a:r>
              <a:rPr lang="en-US" sz="2300" dirty="0" err="1">
                <a:solidFill>
                  <a:srgbClr val="FF0000"/>
                </a:solidFill>
                <a:latin typeface="Chalkboard"/>
                <a:cs typeface="Chalkboard"/>
              </a:rPr>
              <a:t>veya</a:t>
            </a:r>
            <a:r>
              <a:rPr lang="en-US" sz="2300" dirty="0">
                <a:solidFill>
                  <a:srgbClr val="FF0000"/>
                </a:solidFill>
                <a:latin typeface="Chalkboard"/>
                <a:cs typeface="Chalkboard"/>
              </a:rPr>
              <a:t> </a:t>
            </a:r>
            <a:r>
              <a:rPr lang="en-US" sz="2300" dirty="0" err="1">
                <a:solidFill>
                  <a:srgbClr val="FF0000"/>
                </a:solidFill>
                <a:latin typeface="Chalkboard"/>
                <a:cs typeface="Chalkboard"/>
              </a:rPr>
              <a:t>şekillendirmek</a:t>
            </a:r>
            <a:r>
              <a:rPr lang="en-US" sz="2300" dirty="0">
                <a:solidFill>
                  <a:srgbClr val="FF0000"/>
                </a:solidFill>
                <a:latin typeface="Chalkboard"/>
                <a:cs typeface="Chalkboard"/>
              </a:rPr>
              <a:t>,</a:t>
            </a:r>
            <a:endParaRPr lang="en-US" sz="2300" dirty="0">
              <a:solidFill>
                <a:srgbClr val="FF0000"/>
              </a:solidFill>
              <a:effectLst/>
              <a:latin typeface="Chalkboard"/>
              <a:cs typeface="Chalkboard"/>
            </a:endParaRPr>
          </a:p>
        </p:txBody>
      </p:sp>
    </p:spTree>
    <p:extLst>
      <p:ext uri="{BB962C8B-B14F-4D97-AF65-F5344CB8AC3E}">
        <p14:creationId xmlns:p14="http://schemas.microsoft.com/office/powerpoint/2010/main" val="7797769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662945"/>
            <a:ext cx="9372600" cy="1143000"/>
          </a:xfrm>
        </p:spPr>
        <p:txBody>
          <a:bodyPr rtlCol="0">
            <a:noAutofit/>
          </a:bodyPr>
          <a:lstStyle/>
          <a:p>
            <a:pPr eaLnBrk="1" fontAlgn="auto" hangingPunct="1">
              <a:spcAft>
                <a:spcPts val="0"/>
              </a:spcAft>
              <a:defRPr/>
            </a:pPr>
            <a:r>
              <a:rPr lang="en-US" sz="3600" dirty="0" err="1">
                <a:latin typeface="Chalkduster"/>
                <a:cs typeface="Chalkduster"/>
              </a:rPr>
              <a:t>Veri</a:t>
            </a:r>
            <a:r>
              <a:rPr lang="en-US" sz="3600" dirty="0">
                <a:latin typeface="Chalkduster"/>
                <a:cs typeface="Chalkduster"/>
              </a:rPr>
              <a:t> </a:t>
            </a:r>
            <a:r>
              <a:rPr lang="en-US" sz="3600" dirty="0" err="1">
                <a:latin typeface="Chalkduster"/>
                <a:cs typeface="Chalkduster"/>
              </a:rPr>
              <a:t>Fabrikasyonuna</a:t>
            </a:r>
            <a:r>
              <a:rPr lang="en-US" sz="3600" dirty="0">
                <a:latin typeface="Chalkduster"/>
                <a:cs typeface="Chalkduster"/>
              </a:rPr>
              <a:t> </a:t>
            </a:r>
            <a:r>
              <a:rPr lang="en-US" sz="3600" dirty="0" err="1">
                <a:latin typeface="Chalkduster"/>
                <a:cs typeface="Chalkduster"/>
              </a:rPr>
              <a:t>Karşı</a:t>
            </a:r>
            <a:r>
              <a:rPr lang="en-US" sz="3600" dirty="0">
                <a:latin typeface="Chalkduster"/>
                <a:cs typeface="Chalkduster"/>
              </a:rPr>
              <a:t>:</a:t>
            </a:r>
            <a:br>
              <a:rPr lang="en-US" sz="3600" dirty="0">
                <a:latin typeface="Chalkduster"/>
                <a:cs typeface="Chalkduster"/>
              </a:rPr>
            </a:br>
            <a:r>
              <a:rPr lang="en-US" sz="3600" dirty="0" err="1">
                <a:latin typeface="Chalkduster"/>
                <a:cs typeface="Chalkduster"/>
              </a:rPr>
              <a:t>Verilerde</a:t>
            </a:r>
            <a:r>
              <a:rPr lang="en-US" sz="3600" dirty="0">
                <a:latin typeface="Chalkduster"/>
                <a:cs typeface="Chalkduster"/>
              </a:rPr>
              <a:t> </a:t>
            </a:r>
            <a:r>
              <a:rPr lang="en-US" sz="3600" dirty="0" err="1">
                <a:latin typeface="Chalkduster"/>
                <a:cs typeface="Chalkduster"/>
              </a:rPr>
              <a:t>orijinallik</a:t>
            </a:r>
            <a:r>
              <a:rPr lang="en-US" sz="3600" dirty="0">
                <a:latin typeface="Chalkduster"/>
                <a:cs typeface="Chalkduster"/>
              </a:rPr>
              <a:t>, </a:t>
            </a:r>
            <a:r>
              <a:rPr lang="en-US" sz="3600" dirty="0" err="1">
                <a:latin typeface="Chalkduster"/>
                <a:cs typeface="Chalkduster"/>
              </a:rPr>
              <a:t>güvenilirlik</a:t>
            </a:r>
            <a:br>
              <a:rPr lang="en-US" sz="3600" dirty="0">
                <a:latin typeface="Chalkduster"/>
                <a:cs typeface="Chalkduster"/>
              </a:rPr>
            </a:br>
            <a:r>
              <a:rPr lang="en-US" sz="3600" dirty="0" err="1">
                <a:latin typeface="Chalkduster"/>
                <a:cs typeface="Chalkduster"/>
              </a:rPr>
              <a:t>Kayıt</a:t>
            </a:r>
            <a:r>
              <a:rPr lang="en-US" sz="3600" dirty="0">
                <a:latin typeface="Chalkduster"/>
                <a:cs typeface="Chalkduster"/>
              </a:rPr>
              <a:t> </a:t>
            </a:r>
            <a:r>
              <a:rPr lang="en-US" sz="3600" dirty="0" err="1">
                <a:latin typeface="Chalkduster"/>
                <a:cs typeface="Chalkduster"/>
              </a:rPr>
              <a:t>Tutma</a:t>
            </a:r>
            <a:endParaRPr lang="en-US" sz="3600" dirty="0">
              <a:latin typeface="Chalkduster"/>
              <a:cs typeface="Chalkduster"/>
            </a:endParaRPr>
          </a:p>
        </p:txBody>
      </p:sp>
      <p:pic>
        <p:nvPicPr>
          <p:cNvPr id="18434" name="Content Placeholder 3" descr="1.tiff"/>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0925" y="2057400"/>
            <a:ext cx="5305425" cy="2773363"/>
          </a:xfrm>
        </p:spPr>
      </p:pic>
      <p:pic>
        <p:nvPicPr>
          <p:cNvPr id="18435" name="Picture 4" descr="2.tiff"/>
          <p:cNvPicPr>
            <a:picLocks noChangeAspect="1"/>
          </p:cNvPicPr>
          <p:nvPr/>
        </p:nvPicPr>
        <p:blipFill>
          <a:blip r:embed="rId3">
            <a:extLst>
              <a:ext uri="{28A0092B-C50C-407E-A947-70E740481C1C}">
                <a14:useLocalDpi xmlns:a14="http://schemas.microsoft.com/office/drawing/2010/main" val="0"/>
              </a:ext>
            </a:extLst>
          </a:blip>
          <a:srcRect l="3329" r="22806" b="34444"/>
          <a:stretch>
            <a:fillRect/>
          </a:stretch>
        </p:blipFill>
        <p:spPr bwMode="auto">
          <a:xfrm>
            <a:off x="5334000" y="3657600"/>
            <a:ext cx="3640138" cy="2725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rtlCol="0">
            <a:noAutofit/>
          </a:bodyPr>
          <a:lstStyle/>
          <a:p>
            <a:pPr eaLnBrk="1" fontAlgn="auto" hangingPunct="1">
              <a:spcAft>
                <a:spcPts val="0"/>
              </a:spcAft>
              <a:defRPr/>
            </a:pPr>
            <a:r>
              <a:rPr lang="en-US" sz="3800" dirty="0" err="1">
                <a:latin typeface="Chalkduster"/>
                <a:ea typeface="+mj-ea"/>
                <a:cs typeface="Chalkduster"/>
              </a:rPr>
              <a:t>Duplikasyon-Salamizasyon</a:t>
            </a:r>
            <a:endParaRPr lang="en-US" sz="3800" dirty="0">
              <a:latin typeface="Chalkduster"/>
              <a:ea typeface="+mj-ea"/>
              <a:cs typeface="Chalkduster"/>
            </a:endParaRPr>
          </a:p>
        </p:txBody>
      </p:sp>
      <p:sp>
        <p:nvSpPr>
          <p:cNvPr id="21506" name="Content Placeholder 2"/>
          <p:cNvSpPr>
            <a:spLocks noGrp="1"/>
          </p:cNvSpPr>
          <p:nvPr>
            <p:ph idx="1"/>
          </p:nvPr>
        </p:nvSpPr>
        <p:spPr>
          <a:xfrm>
            <a:off x="304800" y="838200"/>
            <a:ext cx="8496300" cy="4953000"/>
          </a:xfrm>
        </p:spPr>
        <p:txBody>
          <a:bodyPr>
            <a:noAutofit/>
          </a:bodyPr>
          <a:lstStyle/>
          <a:p>
            <a:pPr algn="just" eaLnBrk="1" hangingPunct="1"/>
            <a:endParaRPr lang="en-US" sz="2800" dirty="0">
              <a:latin typeface="Chalkboard"/>
              <a:ea typeface="Segoe Print" charset="0"/>
              <a:cs typeface="Chalkboard"/>
            </a:endParaRPr>
          </a:p>
          <a:p>
            <a:pPr algn="just"/>
            <a:r>
              <a:rPr lang="en-US" sz="2800" dirty="0">
                <a:latin typeface="Chalkboard"/>
                <a:cs typeface="Chalkboard"/>
              </a:rPr>
              <a:t>c)</a:t>
            </a:r>
            <a:r>
              <a:rPr lang="en-US" sz="2800" dirty="0" err="1">
                <a:latin typeface="Chalkboard"/>
                <a:cs typeface="Chalkboard"/>
              </a:rPr>
              <a:t>Tekrar</a:t>
            </a:r>
            <a:r>
              <a:rPr lang="en-US" sz="2800" dirty="0">
                <a:latin typeface="Chalkboard"/>
                <a:cs typeface="Chalkboard"/>
              </a:rPr>
              <a:t> </a:t>
            </a:r>
            <a:r>
              <a:rPr lang="en-US" sz="2800" dirty="0" err="1">
                <a:latin typeface="Chalkboard"/>
                <a:cs typeface="Chalkboard"/>
              </a:rPr>
              <a:t>yayım</a:t>
            </a:r>
            <a:r>
              <a:rPr lang="en-US" sz="2800" dirty="0">
                <a:latin typeface="Chalkboard"/>
                <a:cs typeface="Chalkboard"/>
              </a:rPr>
              <a:t>: </a:t>
            </a:r>
            <a:r>
              <a:rPr lang="en-US" sz="2800" dirty="0" err="1">
                <a:latin typeface="Chalkboard"/>
                <a:cs typeface="Chalkboard"/>
              </a:rPr>
              <a:t>Bir</a:t>
            </a:r>
            <a:r>
              <a:rPr lang="en-US" sz="2800" dirty="0">
                <a:latin typeface="Chalkboard"/>
                <a:cs typeface="Chalkboard"/>
              </a:rPr>
              <a:t> </a:t>
            </a:r>
            <a:r>
              <a:rPr lang="en-US" sz="2800" dirty="0" err="1">
                <a:latin typeface="Chalkboard"/>
                <a:cs typeface="Chalkboard"/>
              </a:rPr>
              <a:t>araştırmanın</a:t>
            </a:r>
            <a:r>
              <a:rPr lang="en-US" sz="2800" dirty="0">
                <a:latin typeface="Chalkboard"/>
                <a:cs typeface="Chalkboard"/>
              </a:rPr>
              <a:t> </a:t>
            </a:r>
            <a:r>
              <a:rPr lang="en-US" sz="2800" dirty="0" err="1">
                <a:latin typeface="Chalkboard"/>
                <a:cs typeface="Chalkboard"/>
              </a:rPr>
              <a:t>aynı</a:t>
            </a:r>
            <a:r>
              <a:rPr lang="en-US" sz="2800" dirty="0">
                <a:latin typeface="Chalkboard"/>
                <a:cs typeface="Chalkboard"/>
              </a:rPr>
              <a:t> </a:t>
            </a:r>
            <a:r>
              <a:rPr lang="en-US" sz="2800" dirty="0" err="1">
                <a:latin typeface="Chalkboard"/>
                <a:cs typeface="Chalkboard"/>
              </a:rPr>
              <a:t>sonuçlarını</a:t>
            </a:r>
            <a:r>
              <a:rPr lang="en-US" sz="2800" dirty="0">
                <a:latin typeface="Chalkboard"/>
                <a:cs typeface="Chalkboard"/>
              </a:rPr>
              <a:t> </a:t>
            </a:r>
            <a:r>
              <a:rPr lang="en-US" sz="2800" dirty="0" err="1">
                <a:latin typeface="Chalkboard"/>
                <a:cs typeface="Chalkboard"/>
              </a:rPr>
              <a:t>içeren</a:t>
            </a:r>
            <a:r>
              <a:rPr lang="en-US" sz="2800" dirty="0">
                <a:latin typeface="Chalkboard"/>
                <a:cs typeface="Chalkboard"/>
              </a:rPr>
              <a:t> </a:t>
            </a:r>
            <a:r>
              <a:rPr lang="en-US" sz="2800" dirty="0" err="1">
                <a:latin typeface="Chalkboard"/>
                <a:cs typeface="Chalkboard"/>
              </a:rPr>
              <a:t>birden</a:t>
            </a:r>
            <a:r>
              <a:rPr lang="en-US" sz="2800" dirty="0">
                <a:latin typeface="Chalkboard"/>
                <a:cs typeface="Chalkboard"/>
              </a:rPr>
              <a:t> </a:t>
            </a:r>
            <a:r>
              <a:rPr lang="en-US" sz="2800" dirty="0" err="1">
                <a:latin typeface="Chalkboard"/>
                <a:cs typeface="Chalkboard"/>
              </a:rPr>
              <a:t>fazla</a:t>
            </a:r>
            <a:r>
              <a:rPr lang="en-US" sz="2800" dirty="0">
                <a:latin typeface="Chalkboard"/>
                <a:cs typeface="Chalkboard"/>
              </a:rPr>
              <a:t> </a:t>
            </a:r>
            <a:r>
              <a:rPr lang="en-US" sz="2800" dirty="0" err="1">
                <a:latin typeface="Chalkboard"/>
                <a:cs typeface="Chalkboard"/>
              </a:rPr>
              <a:t>eseri</a:t>
            </a:r>
            <a:r>
              <a:rPr lang="en-US" sz="2800" dirty="0">
                <a:latin typeface="Chalkboard"/>
                <a:cs typeface="Chalkboard"/>
              </a:rPr>
              <a:t> </a:t>
            </a:r>
            <a:r>
              <a:rPr lang="en-US" sz="2800" dirty="0" err="1">
                <a:latin typeface="Chalkboard"/>
                <a:cs typeface="Chalkboard"/>
              </a:rPr>
              <a:t>doçentlik</a:t>
            </a:r>
            <a:r>
              <a:rPr lang="en-US" sz="2800" dirty="0">
                <a:latin typeface="Chalkboard"/>
                <a:cs typeface="Chalkboard"/>
              </a:rPr>
              <a:t> </a:t>
            </a:r>
            <a:r>
              <a:rPr lang="en-US" sz="2800" dirty="0" err="1">
                <a:latin typeface="Chalkboard"/>
                <a:cs typeface="Chalkboard"/>
              </a:rPr>
              <a:t>sınavı</a:t>
            </a:r>
            <a:r>
              <a:rPr lang="en-US" sz="2800" dirty="0">
                <a:latin typeface="Chalkboard"/>
                <a:cs typeface="Chalkboard"/>
              </a:rPr>
              <a:t> </a:t>
            </a:r>
            <a:r>
              <a:rPr lang="en-US" sz="2800" dirty="0" err="1">
                <a:latin typeface="Chalkboard"/>
                <a:cs typeface="Chalkboard"/>
              </a:rPr>
              <a:t>değerlendirmelerinde</a:t>
            </a:r>
            <a:r>
              <a:rPr lang="en-US" sz="2800" dirty="0">
                <a:latin typeface="Chalkboard"/>
                <a:cs typeface="Chalkboard"/>
              </a:rPr>
              <a:t> </a:t>
            </a:r>
            <a:r>
              <a:rPr lang="en-US" sz="2800" dirty="0" err="1">
                <a:latin typeface="Chalkboard"/>
                <a:cs typeface="Chalkboard"/>
              </a:rPr>
              <a:t>ve</a:t>
            </a:r>
            <a:r>
              <a:rPr lang="en-US" sz="2800" dirty="0">
                <a:latin typeface="Chalkboard"/>
                <a:cs typeface="Chalkboard"/>
              </a:rPr>
              <a:t> </a:t>
            </a:r>
            <a:r>
              <a:rPr lang="en-US" sz="2800" dirty="0" err="1">
                <a:latin typeface="Chalkboard"/>
                <a:cs typeface="Chalkboard"/>
              </a:rPr>
              <a:t>akademik</a:t>
            </a:r>
            <a:r>
              <a:rPr lang="en-US" sz="2800" dirty="0">
                <a:latin typeface="Chalkboard"/>
                <a:cs typeface="Chalkboard"/>
              </a:rPr>
              <a:t> </a:t>
            </a:r>
            <a:r>
              <a:rPr lang="en-US" sz="2800" dirty="0" err="1">
                <a:latin typeface="Chalkboard"/>
                <a:cs typeface="Chalkboard"/>
              </a:rPr>
              <a:t>terfilerde</a:t>
            </a:r>
            <a:r>
              <a:rPr lang="en-US" sz="2800" dirty="0">
                <a:latin typeface="Chalkboard"/>
                <a:cs typeface="Chalkboard"/>
              </a:rPr>
              <a:t> </a:t>
            </a:r>
            <a:r>
              <a:rPr lang="en-US" sz="2800" dirty="0" err="1">
                <a:latin typeface="Chalkboard"/>
                <a:cs typeface="Chalkboard"/>
              </a:rPr>
              <a:t>ayrı</a:t>
            </a:r>
            <a:r>
              <a:rPr lang="en-US" sz="2800" dirty="0">
                <a:latin typeface="Chalkboard"/>
                <a:cs typeface="Chalkboard"/>
              </a:rPr>
              <a:t> </a:t>
            </a:r>
            <a:r>
              <a:rPr lang="en-US" sz="2800" dirty="0" err="1">
                <a:latin typeface="Chalkboard"/>
                <a:cs typeface="Chalkboard"/>
              </a:rPr>
              <a:t>eserler</a:t>
            </a:r>
            <a:r>
              <a:rPr lang="en-US" sz="2800" dirty="0">
                <a:latin typeface="Chalkboard"/>
                <a:cs typeface="Chalkboard"/>
              </a:rPr>
              <a:t> </a:t>
            </a:r>
            <a:r>
              <a:rPr lang="en-US" sz="2800" dirty="0" err="1">
                <a:latin typeface="Chalkboard"/>
                <a:cs typeface="Chalkboard"/>
              </a:rPr>
              <a:t>olarak</a:t>
            </a:r>
            <a:r>
              <a:rPr lang="en-US" sz="2800" dirty="0">
                <a:latin typeface="Chalkboard"/>
                <a:cs typeface="Chalkboard"/>
              </a:rPr>
              <a:t> </a:t>
            </a:r>
            <a:r>
              <a:rPr lang="en-US" sz="2800" dirty="0" err="1">
                <a:latin typeface="Chalkboard"/>
                <a:cs typeface="Chalkboard"/>
              </a:rPr>
              <a:t>sunmak</a:t>
            </a:r>
            <a:r>
              <a:rPr lang="en-US" sz="2800" dirty="0">
                <a:latin typeface="Chalkboard"/>
                <a:cs typeface="Chalkboard"/>
              </a:rPr>
              <a:t>,</a:t>
            </a:r>
          </a:p>
          <a:p>
            <a:pPr algn="just"/>
            <a:r>
              <a:rPr lang="en-US" sz="2800" dirty="0">
                <a:latin typeface="Chalkboard"/>
                <a:cs typeface="Chalkboard"/>
              </a:rPr>
              <a:t> </a:t>
            </a:r>
          </a:p>
          <a:p>
            <a:pPr algn="just"/>
            <a:r>
              <a:rPr lang="en-US" sz="2800" dirty="0">
                <a:latin typeface="Chalkboard"/>
                <a:cs typeface="Chalkboard"/>
              </a:rPr>
              <a:t>d) </a:t>
            </a:r>
            <a:r>
              <a:rPr lang="en-US" sz="2800" dirty="0" err="1">
                <a:latin typeface="Chalkboard"/>
                <a:cs typeface="Chalkboard"/>
              </a:rPr>
              <a:t>Dilimleme</a:t>
            </a:r>
            <a:r>
              <a:rPr lang="en-US" sz="2800" dirty="0">
                <a:latin typeface="Chalkboard"/>
                <a:cs typeface="Chalkboard"/>
              </a:rPr>
              <a:t>: </a:t>
            </a:r>
            <a:r>
              <a:rPr lang="en-US" sz="2800" dirty="0" err="1">
                <a:latin typeface="Chalkboard"/>
                <a:cs typeface="Chalkboard"/>
              </a:rPr>
              <a:t>Bir</a:t>
            </a:r>
            <a:r>
              <a:rPr lang="en-US" sz="2800" dirty="0">
                <a:latin typeface="Chalkboard"/>
                <a:cs typeface="Chalkboard"/>
              </a:rPr>
              <a:t> </a:t>
            </a:r>
            <a:r>
              <a:rPr lang="en-US" sz="2800" dirty="0" err="1">
                <a:latin typeface="Chalkboard"/>
                <a:cs typeface="Chalkboard"/>
              </a:rPr>
              <a:t>araştırmanın</a:t>
            </a:r>
            <a:r>
              <a:rPr lang="en-US" sz="2800" dirty="0">
                <a:latin typeface="Chalkboard"/>
                <a:cs typeface="Chalkboard"/>
              </a:rPr>
              <a:t> </a:t>
            </a:r>
            <a:r>
              <a:rPr lang="en-US" sz="2800" dirty="0" err="1">
                <a:latin typeface="Chalkboard"/>
                <a:cs typeface="Chalkboard"/>
              </a:rPr>
              <a:t>sonuçlarını</a:t>
            </a:r>
            <a:r>
              <a:rPr lang="en-US" sz="2800" dirty="0">
                <a:latin typeface="Chalkboard"/>
                <a:cs typeface="Chalkboard"/>
              </a:rPr>
              <a:t> </a:t>
            </a:r>
            <a:r>
              <a:rPr lang="en-US" sz="2800" dirty="0" err="1">
                <a:latin typeface="Chalkboard"/>
                <a:cs typeface="Chalkboard"/>
              </a:rPr>
              <a:t>araştırmanın</a:t>
            </a:r>
            <a:r>
              <a:rPr lang="en-US" sz="2800" dirty="0">
                <a:latin typeface="Chalkboard"/>
                <a:cs typeface="Chalkboard"/>
              </a:rPr>
              <a:t> </a:t>
            </a:r>
            <a:r>
              <a:rPr lang="en-US" sz="2800" dirty="0" err="1">
                <a:latin typeface="Chalkboard"/>
                <a:cs typeface="Chalkboard"/>
              </a:rPr>
              <a:t>bütünlüğünü</a:t>
            </a:r>
            <a:r>
              <a:rPr lang="en-US" sz="2800" dirty="0">
                <a:latin typeface="Chalkboard"/>
                <a:cs typeface="Chalkboard"/>
              </a:rPr>
              <a:t> </a:t>
            </a:r>
            <a:r>
              <a:rPr lang="en-US" sz="2800" dirty="0" err="1">
                <a:latin typeface="Chalkboard"/>
                <a:cs typeface="Chalkboard"/>
              </a:rPr>
              <a:t>bozacak</a:t>
            </a:r>
            <a:r>
              <a:rPr lang="en-US" sz="2800" dirty="0">
                <a:latin typeface="Chalkboard"/>
                <a:cs typeface="Chalkboard"/>
              </a:rPr>
              <a:t> </a:t>
            </a:r>
            <a:r>
              <a:rPr lang="en-US" sz="2800" dirty="0" err="1">
                <a:latin typeface="Chalkboard"/>
                <a:cs typeface="Chalkboard"/>
              </a:rPr>
              <a:t>şekilde</a:t>
            </a:r>
            <a:r>
              <a:rPr lang="en-US" sz="2800" dirty="0">
                <a:latin typeface="Chalkboard"/>
                <a:cs typeface="Chalkboard"/>
              </a:rPr>
              <a:t>, </a:t>
            </a:r>
            <a:r>
              <a:rPr lang="en-US" sz="2800" dirty="0" err="1">
                <a:latin typeface="Chalkboard"/>
                <a:cs typeface="Chalkboard"/>
              </a:rPr>
              <a:t>uygun</a:t>
            </a:r>
            <a:r>
              <a:rPr lang="en-US" sz="2800" dirty="0">
                <a:latin typeface="Chalkboard"/>
                <a:cs typeface="Chalkboard"/>
              </a:rPr>
              <a:t> </a:t>
            </a:r>
            <a:r>
              <a:rPr lang="en-US" sz="2800" dirty="0" err="1">
                <a:latin typeface="Chalkboard"/>
                <a:cs typeface="Chalkboard"/>
              </a:rPr>
              <a:t>olmayan</a:t>
            </a:r>
            <a:r>
              <a:rPr lang="en-US" sz="2800" dirty="0">
                <a:latin typeface="Chalkboard"/>
                <a:cs typeface="Chalkboard"/>
              </a:rPr>
              <a:t> </a:t>
            </a:r>
            <a:r>
              <a:rPr lang="en-US" sz="2800" dirty="0" err="1">
                <a:latin typeface="Chalkboard"/>
                <a:cs typeface="Chalkboard"/>
              </a:rPr>
              <a:t>biçimde</a:t>
            </a:r>
            <a:r>
              <a:rPr lang="en-US" sz="2800" dirty="0">
                <a:latin typeface="Chalkboard"/>
                <a:cs typeface="Chalkboard"/>
              </a:rPr>
              <a:t> </a:t>
            </a:r>
            <a:r>
              <a:rPr lang="en-US" sz="2800" dirty="0" err="1">
                <a:latin typeface="Chalkboard"/>
                <a:cs typeface="Chalkboard"/>
              </a:rPr>
              <a:t>parçalara</a:t>
            </a:r>
            <a:r>
              <a:rPr lang="en-US" sz="2800" dirty="0">
                <a:latin typeface="Chalkboard"/>
                <a:cs typeface="Chalkboard"/>
              </a:rPr>
              <a:t> </a:t>
            </a:r>
            <a:r>
              <a:rPr lang="en-US" sz="2800" dirty="0" err="1">
                <a:latin typeface="Chalkboard"/>
                <a:cs typeface="Chalkboard"/>
              </a:rPr>
              <a:t>ayırarak</a:t>
            </a:r>
            <a:r>
              <a:rPr lang="en-US" sz="2800" dirty="0">
                <a:latin typeface="Chalkboard"/>
                <a:cs typeface="Chalkboard"/>
              </a:rPr>
              <a:t> </a:t>
            </a:r>
            <a:r>
              <a:rPr lang="en-US" sz="2800" dirty="0" err="1">
                <a:latin typeface="Chalkboard"/>
                <a:cs typeface="Chalkboard"/>
              </a:rPr>
              <a:t>ve</a:t>
            </a:r>
            <a:r>
              <a:rPr lang="en-US" sz="2800" dirty="0">
                <a:latin typeface="Chalkboard"/>
                <a:cs typeface="Chalkboard"/>
              </a:rPr>
              <a:t> </a:t>
            </a:r>
            <a:r>
              <a:rPr lang="en-US" sz="2800" dirty="0" err="1">
                <a:latin typeface="Chalkboard"/>
                <a:cs typeface="Chalkboard"/>
              </a:rPr>
              <a:t>birbirine</a:t>
            </a:r>
            <a:r>
              <a:rPr lang="en-US" sz="2800" dirty="0">
                <a:latin typeface="Chalkboard"/>
                <a:cs typeface="Chalkboard"/>
              </a:rPr>
              <a:t> </a:t>
            </a:r>
            <a:r>
              <a:rPr lang="en-US" sz="2800" dirty="0" err="1">
                <a:latin typeface="Chalkboard"/>
                <a:cs typeface="Chalkboard"/>
              </a:rPr>
              <a:t>atıf</a:t>
            </a:r>
            <a:r>
              <a:rPr lang="en-US" sz="2800" dirty="0">
                <a:latin typeface="Chalkboard"/>
                <a:cs typeface="Chalkboard"/>
              </a:rPr>
              <a:t> </a:t>
            </a:r>
            <a:r>
              <a:rPr lang="en-US" sz="2800" dirty="0" err="1">
                <a:latin typeface="Chalkboard"/>
                <a:cs typeface="Chalkboard"/>
              </a:rPr>
              <a:t>yapmadan</a:t>
            </a:r>
            <a:r>
              <a:rPr lang="en-US" sz="2800" dirty="0">
                <a:latin typeface="Chalkboard"/>
                <a:cs typeface="Chalkboard"/>
              </a:rPr>
              <a:t> </a:t>
            </a:r>
            <a:r>
              <a:rPr lang="en-US" sz="2800" dirty="0" err="1">
                <a:latin typeface="Chalkboard"/>
                <a:cs typeface="Chalkboard"/>
              </a:rPr>
              <a:t>çok</a:t>
            </a:r>
            <a:r>
              <a:rPr lang="en-US" sz="2800" dirty="0">
                <a:latin typeface="Chalkboard"/>
                <a:cs typeface="Chalkboard"/>
              </a:rPr>
              <a:t> </a:t>
            </a:r>
            <a:r>
              <a:rPr lang="en-US" sz="2800" dirty="0" err="1">
                <a:latin typeface="Chalkboard"/>
                <a:cs typeface="Chalkboard"/>
              </a:rPr>
              <a:t>sayıda</a:t>
            </a:r>
            <a:r>
              <a:rPr lang="en-US" sz="2800" dirty="0">
                <a:latin typeface="Chalkboard"/>
                <a:cs typeface="Chalkboard"/>
              </a:rPr>
              <a:t> </a:t>
            </a:r>
            <a:r>
              <a:rPr lang="en-US" sz="2800" dirty="0" err="1">
                <a:latin typeface="Chalkboard"/>
                <a:cs typeface="Chalkboard"/>
              </a:rPr>
              <a:t>yayın</a:t>
            </a:r>
            <a:r>
              <a:rPr lang="en-US" sz="2800" dirty="0">
                <a:latin typeface="Chalkboard"/>
                <a:cs typeface="Chalkboard"/>
              </a:rPr>
              <a:t> </a:t>
            </a:r>
            <a:r>
              <a:rPr lang="en-US" sz="2800" dirty="0" err="1">
                <a:latin typeface="Chalkboard"/>
                <a:cs typeface="Chalkboard"/>
              </a:rPr>
              <a:t>yaparak</a:t>
            </a:r>
            <a:r>
              <a:rPr lang="en-US" sz="2800" dirty="0">
                <a:latin typeface="Chalkboard"/>
                <a:cs typeface="Chalkboard"/>
              </a:rPr>
              <a:t> </a:t>
            </a:r>
            <a:r>
              <a:rPr lang="en-US" sz="2800" dirty="0" err="1">
                <a:latin typeface="Chalkboard"/>
                <a:cs typeface="Chalkboard"/>
              </a:rPr>
              <a:t>doçentlik</a:t>
            </a:r>
            <a:r>
              <a:rPr lang="en-US" sz="2800" dirty="0">
                <a:latin typeface="Chalkboard"/>
                <a:cs typeface="Chalkboard"/>
              </a:rPr>
              <a:t> </a:t>
            </a:r>
            <a:r>
              <a:rPr lang="en-US" sz="2800" dirty="0" err="1">
                <a:latin typeface="Chalkboard"/>
                <a:cs typeface="Chalkboard"/>
              </a:rPr>
              <a:t>sınavı</a:t>
            </a:r>
            <a:r>
              <a:rPr lang="en-US" sz="2800" dirty="0">
                <a:latin typeface="Chalkboard"/>
                <a:cs typeface="Chalkboard"/>
              </a:rPr>
              <a:t> </a:t>
            </a:r>
            <a:r>
              <a:rPr lang="en-US" sz="2800" dirty="0" err="1">
                <a:latin typeface="Chalkboard"/>
                <a:cs typeface="Chalkboard"/>
              </a:rPr>
              <a:t>değerlendirmelerinde</a:t>
            </a:r>
            <a:r>
              <a:rPr lang="en-US" sz="2800" dirty="0">
                <a:latin typeface="Chalkboard"/>
                <a:cs typeface="Chalkboard"/>
              </a:rPr>
              <a:t> </a:t>
            </a:r>
            <a:r>
              <a:rPr lang="en-US" sz="2800" dirty="0" err="1">
                <a:latin typeface="Chalkboard"/>
                <a:cs typeface="Chalkboard"/>
              </a:rPr>
              <a:t>ve</a:t>
            </a:r>
            <a:r>
              <a:rPr lang="en-US" sz="2800" dirty="0">
                <a:latin typeface="Chalkboard"/>
                <a:cs typeface="Chalkboard"/>
              </a:rPr>
              <a:t> </a:t>
            </a:r>
            <a:r>
              <a:rPr lang="en-US" sz="2800" dirty="0" err="1">
                <a:latin typeface="Chalkboard"/>
                <a:cs typeface="Chalkboard"/>
              </a:rPr>
              <a:t>akademik</a:t>
            </a:r>
            <a:r>
              <a:rPr lang="en-US" sz="2800" dirty="0">
                <a:latin typeface="Chalkboard"/>
                <a:cs typeface="Chalkboard"/>
              </a:rPr>
              <a:t> </a:t>
            </a:r>
            <a:r>
              <a:rPr lang="en-US" sz="2800" dirty="0" err="1">
                <a:latin typeface="Chalkboard"/>
                <a:cs typeface="Chalkboard"/>
              </a:rPr>
              <a:t>terfilerde</a:t>
            </a:r>
            <a:r>
              <a:rPr lang="en-US" sz="2800" dirty="0">
                <a:latin typeface="Chalkboard"/>
                <a:cs typeface="Chalkboard"/>
              </a:rPr>
              <a:t> </a:t>
            </a:r>
            <a:r>
              <a:rPr lang="en-US" sz="2800" dirty="0" err="1">
                <a:latin typeface="Chalkboard"/>
                <a:cs typeface="Chalkboard"/>
              </a:rPr>
              <a:t>ayrı</a:t>
            </a:r>
            <a:r>
              <a:rPr lang="en-US" sz="2800" dirty="0">
                <a:latin typeface="Chalkboard"/>
                <a:cs typeface="Chalkboard"/>
              </a:rPr>
              <a:t> </a:t>
            </a:r>
            <a:r>
              <a:rPr lang="en-US" sz="2800" dirty="0" err="1">
                <a:latin typeface="Chalkboard"/>
                <a:cs typeface="Chalkboard"/>
              </a:rPr>
              <a:t>eserler</a:t>
            </a:r>
            <a:r>
              <a:rPr lang="en-US" sz="2800" dirty="0">
                <a:latin typeface="Chalkboard"/>
                <a:cs typeface="Chalkboard"/>
              </a:rPr>
              <a:t> </a:t>
            </a:r>
            <a:r>
              <a:rPr lang="en-US" sz="2800" dirty="0" err="1">
                <a:latin typeface="Chalkboard"/>
                <a:cs typeface="Chalkboard"/>
              </a:rPr>
              <a:t>olarak</a:t>
            </a:r>
            <a:r>
              <a:rPr lang="en-US" sz="2800" dirty="0">
                <a:latin typeface="Chalkboard"/>
                <a:cs typeface="Chalkboard"/>
              </a:rPr>
              <a:t> </a:t>
            </a:r>
            <a:r>
              <a:rPr lang="en-US" sz="2800" dirty="0" err="1">
                <a:latin typeface="Chalkboard"/>
                <a:cs typeface="Chalkboard"/>
              </a:rPr>
              <a:t>sunmak</a:t>
            </a:r>
            <a:r>
              <a:rPr lang="en-US" sz="2800" dirty="0">
                <a:latin typeface="Chalkboard"/>
                <a:cs typeface="Chalkboard"/>
              </a:rPr>
              <a:t>,</a:t>
            </a:r>
          </a:p>
          <a:p>
            <a:pPr algn="just" eaLnBrk="1" hangingPunct="1"/>
            <a:endParaRPr lang="en-US" sz="2800" dirty="0">
              <a:latin typeface="Chalkboard"/>
              <a:ea typeface="Segoe Print" charset="0"/>
              <a:cs typeface="Chalkboard"/>
            </a:endParaRPr>
          </a:p>
        </p:txBody>
      </p:sp>
    </p:spTree>
    <p:extLst>
      <p:ext uri="{BB962C8B-B14F-4D97-AF65-F5344CB8AC3E}">
        <p14:creationId xmlns:p14="http://schemas.microsoft.com/office/powerpoint/2010/main" val="6837204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rtlCol="0">
            <a:noAutofit/>
          </a:bodyPr>
          <a:lstStyle/>
          <a:p>
            <a:pPr eaLnBrk="1" fontAlgn="auto" hangingPunct="1">
              <a:spcAft>
                <a:spcPts val="0"/>
              </a:spcAft>
              <a:defRPr/>
            </a:pPr>
            <a:r>
              <a:rPr lang="en-US" sz="3600" dirty="0" err="1">
                <a:latin typeface="Chalkduster"/>
                <a:ea typeface="+mj-ea"/>
                <a:cs typeface="Chalkduster"/>
              </a:rPr>
              <a:t>Haksız</a:t>
            </a:r>
            <a:r>
              <a:rPr lang="en-US" sz="3600" dirty="0">
                <a:latin typeface="Chalkduster"/>
                <a:ea typeface="+mj-ea"/>
                <a:cs typeface="Chalkduster"/>
              </a:rPr>
              <a:t> </a:t>
            </a:r>
            <a:r>
              <a:rPr lang="en-US" sz="3600" dirty="0" err="1">
                <a:latin typeface="Chalkduster"/>
                <a:ea typeface="+mj-ea"/>
                <a:cs typeface="Chalkduster"/>
              </a:rPr>
              <a:t>Yazarlık</a:t>
            </a:r>
            <a:endParaRPr lang="en-US" sz="3600" dirty="0">
              <a:latin typeface="Chalkduster"/>
              <a:ea typeface="+mj-ea"/>
              <a:cs typeface="Chalkduster"/>
            </a:endParaRPr>
          </a:p>
        </p:txBody>
      </p:sp>
      <p:sp>
        <p:nvSpPr>
          <p:cNvPr id="21506" name="Content Placeholder 2"/>
          <p:cNvSpPr>
            <a:spLocks noGrp="1"/>
          </p:cNvSpPr>
          <p:nvPr>
            <p:ph idx="1"/>
          </p:nvPr>
        </p:nvSpPr>
        <p:spPr>
          <a:xfrm>
            <a:off x="323850" y="1295400"/>
            <a:ext cx="8496300" cy="4953000"/>
          </a:xfrm>
        </p:spPr>
        <p:txBody>
          <a:bodyPr>
            <a:noAutofit/>
          </a:bodyPr>
          <a:lstStyle/>
          <a:p>
            <a:pPr algn="just" eaLnBrk="1" hangingPunct="1">
              <a:lnSpc>
                <a:spcPct val="150000"/>
              </a:lnSpc>
            </a:pPr>
            <a:endParaRPr lang="en-US" sz="2200" dirty="0">
              <a:latin typeface="Chalkboard"/>
              <a:ea typeface="Segoe Print" charset="0"/>
              <a:cs typeface="Chalkboard"/>
            </a:endParaRPr>
          </a:p>
          <a:p>
            <a:pPr algn="just">
              <a:lnSpc>
                <a:spcPct val="150000"/>
              </a:lnSpc>
            </a:pPr>
            <a:r>
              <a:rPr lang="en-US" sz="2400" dirty="0">
                <a:latin typeface="Chalkboard"/>
                <a:cs typeface="Chalkboard"/>
              </a:rPr>
              <a:t>e) </a:t>
            </a:r>
            <a:r>
              <a:rPr lang="en-US" sz="2400" dirty="0" err="1">
                <a:latin typeface="Chalkboard"/>
                <a:cs typeface="Chalkboard"/>
              </a:rPr>
              <a:t>Haksız</a:t>
            </a:r>
            <a:r>
              <a:rPr lang="en-US" sz="2400" dirty="0">
                <a:latin typeface="Chalkboard"/>
                <a:cs typeface="Chalkboard"/>
              </a:rPr>
              <a:t> </a:t>
            </a:r>
            <a:r>
              <a:rPr lang="en-US" sz="2400" dirty="0" err="1">
                <a:latin typeface="Chalkboard"/>
                <a:cs typeface="Chalkboard"/>
              </a:rPr>
              <a:t>yazarlık</a:t>
            </a:r>
            <a:r>
              <a:rPr lang="en-US" sz="2400" dirty="0">
                <a:latin typeface="Chalkboard"/>
                <a:cs typeface="Chalkboard"/>
              </a:rPr>
              <a:t>: </a:t>
            </a:r>
            <a:r>
              <a:rPr lang="en-US" sz="2400" dirty="0" err="1">
                <a:latin typeface="Chalkboard"/>
                <a:cs typeface="Chalkboard"/>
              </a:rPr>
              <a:t>Aktif</a:t>
            </a:r>
            <a:r>
              <a:rPr lang="en-US" sz="2400" dirty="0">
                <a:latin typeface="Chalkboard"/>
                <a:cs typeface="Chalkboard"/>
              </a:rPr>
              <a:t> </a:t>
            </a:r>
            <a:r>
              <a:rPr lang="en-US" sz="2400" dirty="0" err="1">
                <a:latin typeface="Chalkboard"/>
                <a:cs typeface="Chalkboard"/>
              </a:rPr>
              <a:t>katkısı</a:t>
            </a:r>
            <a:r>
              <a:rPr lang="en-US" sz="2400" dirty="0">
                <a:latin typeface="Chalkboard"/>
                <a:cs typeface="Chalkboard"/>
              </a:rPr>
              <a:t> </a:t>
            </a:r>
            <a:r>
              <a:rPr lang="en-US" sz="2400" dirty="0" err="1">
                <a:latin typeface="Chalkboard"/>
                <a:cs typeface="Chalkboard"/>
              </a:rPr>
              <a:t>olmayan</a:t>
            </a:r>
            <a:r>
              <a:rPr lang="en-US" sz="2400" dirty="0">
                <a:latin typeface="Chalkboard"/>
                <a:cs typeface="Chalkboard"/>
              </a:rPr>
              <a:t> </a:t>
            </a:r>
            <a:r>
              <a:rPr lang="en-US" sz="2400" dirty="0" err="1">
                <a:latin typeface="Chalkboard"/>
                <a:cs typeface="Chalkboard"/>
              </a:rPr>
              <a:t>kişileri</a:t>
            </a:r>
            <a:r>
              <a:rPr lang="en-US" sz="2400" dirty="0">
                <a:latin typeface="Chalkboard"/>
                <a:cs typeface="Chalkboard"/>
              </a:rPr>
              <a:t> </a:t>
            </a:r>
            <a:r>
              <a:rPr lang="en-US" sz="2400" dirty="0" err="1">
                <a:latin typeface="Chalkboard"/>
                <a:cs typeface="Chalkboard"/>
              </a:rPr>
              <a:t>yazarlar</a:t>
            </a:r>
            <a:r>
              <a:rPr lang="en-US" sz="2400" dirty="0">
                <a:latin typeface="Chalkboard"/>
                <a:cs typeface="Chalkboard"/>
              </a:rPr>
              <a:t> </a:t>
            </a:r>
            <a:r>
              <a:rPr lang="en-US" sz="2400" dirty="0" err="1">
                <a:latin typeface="Chalkboard"/>
                <a:cs typeface="Chalkboard"/>
              </a:rPr>
              <a:t>arasına</a:t>
            </a:r>
            <a:r>
              <a:rPr lang="en-US" sz="2400" dirty="0">
                <a:latin typeface="Chalkboard"/>
                <a:cs typeface="Chalkboard"/>
              </a:rPr>
              <a:t> </a:t>
            </a:r>
            <a:r>
              <a:rPr lang="en-US" sz="2400" dirty="0" err="1">
                <a:latin typeface="Chalkboard"/>
                <a:cs typeface="Chalkboard"/>
              </a:rPr>
              <a:t>dâhil</a:t>
            </a:r>
            <a:r>
              <a:rPr lang="en-US" sz="2400" dirty="0">
                <a:latin typeface="Chalkboard"/>
                <a:cs typeface="Chalkboard"/>
              </a:rPr>
              <a:t> </a:t>
            </a:r>
            <a:r>
              <a:rPr lang="en-US" sz="2400" dirty="0" err="1">
                <a:latin typeface="Chalkboard"/>
                <a:cs typeface="Chalkboard"/>
              </a:rPr>
              <a:t>etmek</a:t>
            </a:r>
            <a:r>
              <a:rPr lang="en-US" sz="2400" dirty="0">
                <a:latin typeface="Chalkboard"/>
                <a:cs typeface="Chalkboard"/>
              </a:rPr>
              <a:t>, </a:t>
            </a:r>
            <a:r>
              <a:rPr lang="en-US" sz="2400" dirty="0" err="1">
                <a:latin typeface="Chalkboard"/>
                <a:cs typeface="Chalkboard"/>
              </a:rPr>
              <a:t>aktif</a:t>
            </a:r>
            <a:r>
              <a:rPr lang="en-US" sz="2400" dirty="0">
                <a:latin typeface="Chalkboard"/>
                <a:cs typeface="Chalkboard"/>
              </a:rPr>
              <a:t> </a:t>
            </a:r>
            <a:r>
              <a:rPr lang="en-US" sz="2400" dirty="0" err="1">
                <a:latin typeface="Chalkboard"/>
                <a:cs typeface="Chalkboard"/>
              </a:rPr>
              <a:t>katkısı</a:t>
            </a:r>
            <a:r>
              <a:rPr lang="en-US" sz="2400" dirty="0">
                <a:latin typeface="Chalkboard"/>
                <a:cs typeface="Chalkboard"/>
              </a:rPr>
              <a:t> </a:t>
            </a:r>
            <a:r>
              <a:rPr lang="en-US" sz="2400" dirty="0" err="1">
                <a:latin typeface="Chalkboard"/>
                <a:cs typeface="Chalkboard"/>
              </a:rPr>
              <a:t>olan</a:t>
            </a:r>
            <a:r>
              <a:rPr lang="en-US" sz="2400" dirty="0">
                <a:latin typeface="Chalkboard"/>
                <a:cs typeface="Chalkboard"/>
              </a:rPr>
              <a:t> </a:t>
            </a:r>
            <a:r>
              <a:rPr lang="en-US" sz="2400" dirty="0" err="1">
                <a:latin typeface="Chalkboard"/>
                <a:cs typeface="Chalkboard"/>
              </a:rPr>
              <a:t>kişileri</a:t>
            </a:r>
            <a:r>
              <a:rPr lang="en-US" sz="2400" dirty="0">
                <a:latin typeface="Chalkboard"/>
                <a:cs typeface="Chalkboard"/>
              </a:rPr>
              <a:t> </a:t>
            </a:r>
            <a:r>
              <a:rPr lang="en-US" sz="2400" dirty="0" err="1">
                <a:latin typeface="Chalkboard"/>
                <a:cs typeface="Chalkboard"/>
              </a:rPr>
              <a:t>yazarlar</a:t>
            </a:r>
            <a:r>
              <a:rPr lang="en-US" sz="2400" dirty="0">
                <a:latin typeface="Chalkboard"/>
                <a:cs typeface="Chalkboard"/>
              </a:rPr>
              <a:t> </a:t>
            </a:r>
            <a:r>
              <a:rPr lang="en-US" sz="2400" dirty="0" err="1">
                <a:latin typeface="Chalkboard"/>
                <a:cs typeface="Chalkboard"/>
              </a:rPr>
              <a:t>arasına</a:t>
            </a:r>
            <a:r>
              <a:rPr lang="en-US" sz="2400" dirty="0">
                <a:latin typeface="Chalkboard"/>
                <a:cs typeface="Chalkboard"/>
              </a:rPr>
              <a:t> </a:t>
            </a:r>
            <a:r>
              <a:rPr lang="en-US" sz="2400" dirty="0" err="1">
                <a:latin typeface="Chalkboard"/>
                <a:cs typeface="Chalkboard"/>
              </a:rPr>
              <a:t>dâhil</a:t>
            </a:r>
            <a:r>
              <a:rPr lang="en-US" sz="2400" dirty="0">
                <a:latin typeface="Chalkboard"/>
                <a:cs typeface="Chalkboard"/>
              </a:rPr>
              <a:t> </a:t>
            </a:r>
            <a:r>
              <a:rPr lang="en-US" sz="2400" dirty="0" err="1">
                <a:latin typeface="Chalkboard"/>
                <a:cs typeface="Chalkboard"/>
              </a:rPr>
              <a:t>etmemek</a:t>
            </a:r>
            <a:r>
              <a:rPr lang="en-US" sz="2400" dirty="0">
                <a:latin typeface="Chalkboard"/>
                <a:cs typeface="Chalkboard"/>
              </a:rPr>
              <a:t>, </a:t>
            </a:r>
            <a:r>
              <a:rPr lang="en-US" sz="2400" dirty="0" err="1">
                <a:latin typeface="Chalkboard"/>
                <a:cs typeface="Chalkboard"/>
              </a:rPr>
              <a:t>yazar</a:t>
            </a:r>
            <a:r>
              <a:rPr lang="en-US" sz="2400" dirty="0">
                <a:latin typeface="Chalkboard"/>
                <a:cs typeface="Chalkboard"/>
              </a:rPr>
              <a:t> </a:t>
            </a:r>
            <a:r>
              <a:rPr lang="en-US" sz="2400" dirty="0" err="1">
                <a:latin typeface="Chalkboard"/>
                <a:cs typeface="Chalkboard"/>
              </a:rPr>
              <a:t>sıralamasını</a:t>
            </a:r>
            <a:r>
              <a:rPr lang="en-US" sz="2400" dirty="0">
                <a:latin typeface="Chalkboard"/>
                <a:cs typeface="Chalkboard"/>
              </a:rPr>
              <a:t> </a:t>
            </a:r>
            <a:r>
              <a:rPr lang="en-US" sz="2400" dirty="0" err="1">
                <a:latin typeface="Chalkboard"/>
                <a:cs typeface="Chalkboard"/>
              </a:rPr>
              <a:t>gerekçesiz</a:t>
            </a:r>
            <a:r>
              <a:rPr lang="en-US" sz="2400" dirty="0">
                <a:latin typeface="Chalkboard"/>
                <a:cs typeface="Chalkboard"/>
              </a:rPr>
              <a:t> </a:t>
            </a:r>
            <a:r>
              <a:rPr lang="en-US" sz="2400" dirty="0" err="1">
                <a:latin typeface="Chalkboard"/>
                <a:cs typeface="Chalkboard"/>
              </a:rPr>
              <a:t>ve</a:t>
            </a:r>
            <a:r>
              <a:rPr lang="en-US" sz="2400" dirty="0">
                <a:latin typeface="Chalkboard"/>
                <a:cs typeface="Chalkboard"/>
              </a:rPr>
              <a:t> </a:t>
            </a:r>
            <a:r>
              <a:rPr lang="en-US" sz="2400" dirty="0" err="1">
                <a:latin typeface="Chalkboard"/>
                <a:cs typeface="Chalkboard"/>
              </a:rPr>
              <a:t>uygun</a:t>
            </a:r>
            <a:r>
              <a:rPr lang="en-US" sz="2400" dirty="0">
                <a:latin typeface="Chalkboard"/>
                <a:cs typeface="Chalkboard"/>
              </a:rPr>
              <a:t> </a:t>
            </a:r>
            <a:r>
              <a:rPr lang="en-US" sz="2400" dirty="0" err="1">
                <a:latin typeface="Chalkboard"/>
                <a:cs typeface="Chalkboard"/>
              </a:rPr>
              <a:t>olmayan</a:t>
            </a:r>
            <a:r>
              <a:rPr lang="en-US" sz="2400" dirty="0">
                <a:latin typeface="Chalkboard"/>
                <a:cs typeface="Chalkboard"/>
              </a:rPr>
              <a:t> </a:t>
            </a:r>
            <a:r>
              <a:rPr lang="en-US" sz="2400" dirty="0" err="1">
                <a:latin typeface="Chalkboard"/>
                <a:cs typeface="Chalkboard"/>
              </a:rPr>
              <a:t>bir</a:t>
            </a:r>
            <a:r>
              <a:rPr lang="en-US" sz="2400" dirty="0">
                <a:latin typeface="Chalkboard"/>
                <a:cs typeface="Chalkboard"/>
              </a:rPr>
              <a:t> </a:t>
            </a:r>
            <a:r>
              <a:rPr lang="en-US" sz="2400" dirty="0" err="1">
                <a:latin typeface="Chalkboard"/>
                <a:cs typeface="Chalkboard"/>
              </a:rPr>
              <a:t>biçimde</a:t>
            </a:r>
            <a:r>
              <a:rPr lang="en-US" sz="2400" dirty="0">
                <a:latin typeface="Chalkboard"/>
                <a:cs typeface="Chalkboard"/>
              </a:rPr>
              <a:t> </a:t>
            </a:r>
            <a:r>
              <a:rPr lang="en-US" sz="2400" dirty="0" err="1">
                <a:latin typeface="Chalkboard"/>
                <a:cs typeface="Chalkboard"/>
              </a:rPr>
              <a:t>değiştirmek</a:t>
            </a:r>
            <a:r>
              <a:rPr lang="en-US" sz="2400" dirty="0">
                <a:latin typeface="Chalkboard"/>
                <a:cs typeface="Chalkboard"/>
              </a:rPr>
              <a:t>, </a:t>
            </a:r>
            <a:r>
              <a:rPr lang="en-US" sz="2400" dirty="0" err="1">
                <a:latin typeface="Chalkboard"/>
                <a:cs typeface="Chalkboard"/>
              </a:rPr>
              <a:t>aktif</a:t>
            </a:r>
            <a:r>
              <a:rPr lang="en-US" sz="2400" dirty="0">
                <a:latin typeface="Chalkboard"/>
                <a:cs typeface="Chalkboard"/>
              </a:rPr>
              <a:t> </a:t>
            </a:r>
            <a:r>
              <a:rPr lang="en-US" sz="2400" dirty="0" err="1">
                <a:latin typeface="Chalkboard"/>
                <a:cs typeface="Chalkboard"/>
              </a:rPr>
              <a:t>katkısı</a:t>
            </a:r>
            <a:r>
              <a:rPr lang="en-US" sz="2400" dirty="0">
                <a:latin typeface="Chalkboard"/>
                <a:cs typeface="Chalkboard"/>
              </a:rPr>
              <a:t> </a:t>
            </a:r>
            <a:r>
              <a:rPr lang="en-US" sz="2400" dirty="0" err="1">
                <a:latin typeface="Chalkboard"/>
                <a:cs typeface="Chalkboard"/>
              </a:rPr>
              <a:t>olanların</a:t>
            </a:r>
            <a:r>
              <a:rPr lang="en-US" sz="2400" dirty="0">
                <a:latin typeface="Chalkboard"/>
                <a:cs typeface="Chalkboard"/>
              </a:rPr>
              <a:t> </a:t>
            </a:r>
            <a:r>
              <a:rPr lang="en-US" sz="2400" dirty="0" err="1">
                <a:latin typeface="Chalkboard"/>
                <a:cs typeface="Chalkboard"/>
              </a:rPr>
              <a:t>isimlerini</a:t>
            </a:r>
            <a:r>
              <a:rPr lang="en-US" sz="2400" dirty="0">
                <a:latin typeface="Chalkboard"/>
                <a:cs typeface="Chalkboard"/>
              </a:rPr>
              <a:t> </a:t>
            </a:r>
            <a:r>
              <a:rPr lang="en-US" sz="2400" dirty="0" err="1">
                <a:latin typeface="Chalkboard"/>
                <a:cs typeface="Chalkboard"/>
              </a:rPr>
              <a:t>yayım</a:t>
            </a:r>
            <a:r>
              <a:rPr lang="en-US" sz="2400" dirty="0">
                <a:latin typeface="Chalkboard"/>
                <a:cs typeface="Chalkboard"/>
              </a:rPr>
              <a:t> </a:t>
            </a:r>
            <a:r>
              <a:rPr lang="en-US" sz="2400" dirty="0" err="1">
                <a:latin typeface="Chalkboard"/>
                <a:cs typeface="Chalkboard"/>
              </a:rPr>
              <a:t>sırasında</a:t>
            </a:r>
            <a:r>
              <a:rPr lang="en-US" sz="2400" dirty="0">
                <a:latin typeface="Chalkboard"/>
                <a:cs typeface="Chalkboard"/>
              </a:rPr>
              <a:t> </a:t>
            </a:r>
            <a:r>
              <a:rPr lang="en-US" sz="2400" dirty="0" err="1">
                <a:latin typeface="Chalkboard"/>
                <a:cs typeface="Chalkboard"/>
              </a:rPr>
              <a:t>veya</a:t>
            </a:r>
            <a:r>
              <a:rPr lang="en-US" sz="2400" dirty="0">
                <a:latin typeface="Chalkboard"/>
                <a:cs typeface="Chalkboard"/>
              </a:rPr>
              <a:t> </a:t>
            </a:r>
            <a:r>
              <a:rPr lang="en-US" sz="2400" dirty="0" err="1">
                <a:latin typeface="Chalkboard"/>
                <a:cs typeface="Chalkboard"/>
              </a:rPr>
              <a:t>sonraki</a:t>
            </a:r>
            <a:r>
              <a:rPr lang="en-US" sz="2400" dirty="0">
                <a:latin typeface="Chalkboard"/>
                <a:cs typeface="Chalkboard"/>
              </a:rPr>
              <a:t> </a:t>
            </a:r>
            <a:r>
              <a:rPr lang="en-US" sz="2400" dirty="0" err="1">
                <a:latin typeface="Chalkboard"/>
                <a:cs typeface="Chalkboard"/>
              </a:rPr>
              <a:t>baskılarda</a:t>
            </a:r>
            <a:r>
              <a:rPr lang="en-US" sz="2400" dirty="0">
                <a:latin typeface="Chalkboard"/>
                <a:cs typeface="Chalkboard"/>
              </a:rPr>
              <a:t> </a:t>
            </a:r>
            <a:r>
              <a:rPr lang="en-US" sz="2400" dirty="0" err="1">
                <a:latin typeface="Chalkboard"/>
                <a:cs typeface="Chalkboard"/>
              </a:rPr>
              <a:t>eserden</a:t>
            </a:r>
            <a:r>
              <a:rPr lang="en-US" sz="2400" dirty="0">
                <a:latin typeface="Chalkboard"/>
                <a:cs typeface="Chalkboard"/>
              </a:rPr>
              <a:t> </a:t>
            </a:r>
            <a:r>
              <a:rPr lang="en-US" sz="2400" dirty="0" err="1">
                <a:latin typeface="Chalkboard"/>
                <a:cs typeface="Chalkboard"/>
              </a:rPr>
              <a:t>çıkarmak</a:t>
            </a:r>
            <a:r>
              <a:rPr lang="en-US" sz="2400" dirty="0">
                <a:latin typeface="Chalkboard"/>
                <a:cs typeface="Chalkboard"/>
              </a:rPr>
              <a:t>, </a:t>
            </a:r>
            <a:r>
              <a:rPr lang="en-US" sz="2400" dirty="0" err="1">
                <a:latin typeface="Chalkboard"/>
                <a:cs typeface="Chalkboard"/>
              </a:rPr>
              <a:t>aktif</a:t>
            </a:r>
            <a:r>
              <a:rPr lang="en-US" sz="2400" dirty="0">
                <a:latin typeface="Chalkboard"/>
                <a:cs typeface="Chalkboard"/>
              </a:rPr>
              <a:t> </a:t>
            </a:r>
            <a:r>
              <a:rPr lang="en-US" sz="2400" dirty="0" err="1">
                <a:latin typeface="Chalkboard"/>
                <a:cs typeface="Chalkboard"/>
              </a:rPr>
              <a:t>katkısı</a:t>
            </a:r>
            <a:r>
              <a:rPr lang="en-US" sz="2400" dirty="0">
                <a:latin typeface="Chalkboard"/>
                <a:cs typeface="Chalkboard"/>
              </a:rPr>
              <a:t> </a:t>
            </a:r>
            <a:r>
              <a:rPr lang="en-US" sz="2400" dirty="0" err="1">
                <a:latin typeface="Chalkboard"/>
                <a:cs typeface="Chalkboard"/>
              </a:rPr>
              <a:t>olmadığı</a:t>
            </a:r>
            <a:r>
              <a:rPr lang="en-US" sz="2400" dirty="0">
                <a:latin typeface="Chalkboard"/>
                <a:cs typeface="Chalkboard"/>
              </a:rPr>
              <a:t> </a:t>
            </a:r>
            <a:r>
              <a:rPr lang="en-US" sz="2400" dirty="0" err="1">
                <a:latin typeface="Chalkboard"/>
                <a:cs typeface="Chalkboard"/>
              </a:rPr>
              <a:t>halde</a:t>
            </a:r>
            <a:r>
              <a:rPr lang="en-US" sz="2400" dirty="0">
                <a:latin typeface="Chalkboard"/>
                <a:cs typeface="Chalkboard"/>
              </a:rPr>
              <a:t> </a:t>
            </a:r>
            <a:r>
              <a:rPr lang="en-US" sz="2400" dirty="0" err="1">
                <a:latin typeface="Chalkboard"/>
                <a:cs typeface="Chalkboard"/>
              </a:rPr>
              <a:t>nüfuzunu</a:t>
            </a:r>
            <a:r>
              <a:rPr lang="en-US" sz="2400" dirty="0">
                <a:latin typeface="Chalkboard"/>
                <a:cs typeface="Chalkboard"/>
              </a:rPr>
              <a:t> </a:t>
            </a:r>
            <a:r>
              <a:rPr lang="en-US" sz="2400" dirty="0" err="1">
                <a:latin typeface="Chalkboard"/>
                <a:cs typeface="Chalkboard"/>
              </a:rPr>
              <a:t>kullanarak</a:t>
            </a:r>
            <a:r>
              <a:rPr lang="en-US" sz="2400" dirty="0">
                <a:latin typeface="Chalkboard"/>
                <a:cs typeface="Chalkboard"/>
              </a:rPr>
              <a:t> </a:t>
            </a:r>
            <a:r>
              <a:rPr lang="en-US" sz="2400" dirty="0" err="1">
                <a:latin typeface="Chalkboard"/>
                <a:cs typeface="Chalkboard"/>
              </a:rPr>
              <a:t>ismini</a:t>
            </a:r>
            <a:r>
              <a:rPr lang="en-US" sz="2400" dirty="0">
                <a:latin typeface="Chalkboard"/>
                <a:cs typeface="Chalkboard"/>
              </a:rPr>
              <a:t> </a:t>
            </a:r>
            <a:r>
              <a:rPr lang="en-US" sz="2400" dirty="0" err="1">
                <a:latin typeface="Chalkboard"/>
                <a:cs typeface="Chalkboard"/>
              </a:rPr>
              <a:t>yazarlar</a:t>
            </a:r>
            <a:r>
              <a:rPr lang="en-US" sz="2400" dirty="0">
                <a:latin typeface="Chalkboard"/>
                <a:cs typeface="Chalkboard"/>
              </a:rPr>
              <a:t> </a:t>
            </a:r>
            <a:r>
              <a:rPr lang="en-US" sz="2400" dirty="0" err="1">
                <a:latin typeface="Chalkboard"/>
                <a:cs typeface="Chalkboard"/>
              </a:rPr>
              <a:t>arasına</a:t>
            </a:r>
            <a:r>
              <a:rPr lang="en-US" sz="2400" dirty="0">
                <a:latin typeface="Chalkboard"/>
                <a:cs typeface="Chalkboard"/>
              </a:rPr>
              <a:t> </a:t>
            </a:r>
            <a:r>
              <a:rPr lang="en-US" sz="2400" dirty="0" err="1">
                <a:latin typeface="Chalkboard"/>
                <a:cs typeface="Chalkboard"/>
              </a:rPr>
              <a:t>dâhil</a:t>
            </a:r>
            <a:r>
              <a:rPr lang="en-US" sz="2400" dirty="0">
                <a:latin typeface="Chalkboard"/>
                <a:cs typeface="Chalkboard"/>
              </a:rPr>
              <a:t> </a:t>
            </a:r>
            <a:r>
              <a:rPr lang="en-US" sz="2400" dirty="0" err="1">
                <a:latin typeface="Chalkboard"/>
                <a:cs typeface="Chalkboard"/>
              </a:rPr>
              <a:t>ettirmek</a:t>
            </a:r>
            <a:r>
              <a:rPr lang="en-US" sz="2400" dirty="0">
                <a:latin typeface="Chalkboard"/>
                <a:cs typeface="Chalkboard"/>
              </a:rPr>
              <a:t>,</a:t>
            </a:r>
          </a:p>
        </p:txBody>
      </p:sp>
    </p:spTree>
    <p:extLst>
      <p:ext uri="{BB962C8B-B14F-4D97-AF65-F5344CB8AC3E}">
        <p14:creationId xmlns:p14="http://schemas.microsoft.com/office/powerpoint/2010/main" val="19050926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rtlCol="0">
            <a:noAutofit/>
          </a:bodyPr>
          <a:lstStyle/>
          <a:p>
            <a:pPr eaLnBrk="1" fontAlgn="auto" hangingPunct="1">
              <a:spcAft>
                <a:spcPts val="0"/>
              </a:spcAft>
              <a:defRPr/>
            </a:pPr>
            <a:r>
              <a:rPr lang="en-US" sz="3600" dirty="0">
                <a:latin typeface="Chalkduster"/>
                <a:ea typeface="+mj-ea"/>
                <a:cs typeface="Chalkduster"/>
              </a:rPr>
              <a:t>MAKALEDE YAZARLIK:</a:t>
            </a:r>
            <a:br>
              <a:rPr lang="en-US" sz="3600" dirty="0">
                <a:latin typeface="Chalkduster"/>
                <a:ea typeface="+mj-ea"/>
                <a:cs typeface="Chalkduster"/>
              </a:rPr>
            </a:br>
            <a:r>
              <a:rPr lang="en-US" sz="3600" dirty="0">
                <a:latin typeface="Chalkduster"/>
                <a:ea typeface="+mj-ea"/>
                <a:cs typeface="Chalkduster"/>
              </a:rPr>
              <a:t>Vancouver </a:t>
            </a:r>
            <a:r>
              <a:rPr lang="en-US" sz="3600" dirty="0" err="1">
                <a:latin typeface="Chalkduster"/>
                <a:ea typeface="+mj-ea"/>
                <a:cs typeface="Chalkduster"/>
              </a:rPr>
              <a:t>Protokolü</a:t>
            </a:r>
            <a:endParaRPr lang="en-US" sz="3600" dirty="0">
              <a:latin typeface="Chalkduster"/>
              <a:ea typeface="+mj-ea"/>
              <a:cs typeface="Chalkduster"/>
            </a:endParaRPr>
          </a:p>
        </p:txBody>
      </p:sp>
      <p:sp>
        <p:nvSpPr>
          <p:cNvPr id="21506" name="Content Placeholder 2"/>
          <p:cNvSpPr>
            <a:spLocks noGrp="1"/>
          </p:cNvSpPr>
          <p:nvPr>
            <p:ph idx="1"/>
          </p:nvPr>
        </p:nvSpPr>
        <p:spPr>
          <a:xfrm>
            <a:off x="-152400" y="1600200"/>
            <a:ext cx="9144000" cy="4953000"/>
          </a:xfrm>
        </p:spPr>
        <p:txBody>
          <a:bodyPr>
            <a:noAutofit/>
          </a:bodyPr>
          <a:lstStyle/>
          <a:p>
            <a:pPr algn="just" eaLnBrk="1" hangingPunct="1">
              <a:buFont typeface="Wingdings" charset="0"/>
              <a:buChar char="Ø"/>
            </a:pPr>
            <a:r>
              <a:rPr lang="en-US" sz="2200" b="1" dirty="0" err="1">
                <a:solidFill>
                  <a:srgbClr val="FF6600"/>
                </a:solidFill>
                <a:latin typeface="Chalkboard"/>
                <a:ea typeface="Segoe Print" charset="0"/>
                <a:cs typeface="Chalkboard"/>
              </a:rPr>
              <a:t>Bir</a:t>
            </a:r>
            <a:r>
              <a:rPr lang="en-US" sz="2200" b="1" dirty="0">
                <a:solidFill>
                  <a:srgbClr val="FF6600"/>
                </a:solidFill>
                <a:latin typeface="Chalkboard"/>
                <a:ea typeface="Segoe Print" charset="0"/>
                <a:cs typeface="Chalkboard"/>
              </a:rPr>
              <a:t> </a:t>
            </a:r>
            <a:r>
              <a:rPr lang="en-US" sz="2200" b="1" dirty="0" err="1">
                <a:solidFill>
                  <a:srgbClr val="FF6600"/>
                </a:solidFill>
                <a:latin typeface="Chalkboard"/>
                <a:ea typeface="Segoe Print" charset="0"/>
                <a:cs typeface="Chalkboard"/>
              </a:rPr>
              <a:t>makalede</a:t>
            </a:r>
            <a:r>
              <a:rPr lang="en-US" sz="2200" b="1" dirty="0">
                <a:solidFill>
                  <a:srgbClr val="FF6600"/>
                </a:solidFill>
                <a:latin typeface="Chalkboard"/>
                <a:ea typeface="Segoe Print" charset="0"/>
                <a:cs typeface="Chalkboard"/>
              </a:rPr>
              <a:t> </a:t>
            </a:r>
            <a:r>
              <a:rPr lang="en-US" sz="2200" b="1" dirty="0" err="1">
                <a:solidFill>
                  <a:srgbClr val="FF6600"/>
                </a:solidFill>
                <a:latin typeface="Chalkboard"/>
                <a:ea typeface="Segoe Print" charset="0"/>
                <a:cs typeface="Chalkboard"/>
              </a:rPr>
              <a:t>yazar</a:t>
            </a:r>
            <a:r>
              <a:rPr lang="en-US" sz="2200" b="1" dirty="0">
                <a:solidFill>
                  <a:srgbClr val="FF6600"/>
                </a:solidFill>
                <a:latin typeface="Chalkboard"/>
                <a:ea typeface="Segoe Print" charset="0"/>
                <a:cs typeface="Chalkboard"/>
              </a:rPr>
              <a:t> </a:t>
            </a:r>
            <a:r>
              <a:rPr lang="en-US" sz="2200" b="1" dirty="0" err="1">
                <a:solidFill>
                  <a:srgbClr val="FF6600"/>
                </a:solidFill>
                <a:latin typeface="Chalkboard"/>
                <a:ea typeface="Segoe Print" charset="0"/>
                <a:cs typeface="Chalkboard"/>
              </a:rPr>
              <a:t>olabilmek</a:t>
            </a:r>
            <a:r>
              <a:rPr lang="en-US" sz="2200" b="1" dirty="0">
                <a:solidFill>
                  <a:srgbClr val="FF6600"/>
                </a:solidFill>
                <a:latin typeface="Chalkboard"/>
                <a:ea typeface="Segoe Print" charset="0"/>
                <a:cs typeface="Chalkboard"/>
              </a:rPr>
              <a:t> </a:t>
            </a:r>
            <a:r>
              <a:rPr lang="en-US" sz="2200" b="1" dirty="0" err="1">
                <a:solidFill>
                  <a:srgbClr val="FF6600"/>
                </a:solidFill>
                <a:latin typeface="Chalkboard"/>
                <a:ea typeface="Segoe Print" charset="0"/>
                <a:cs typeface="Chalkboard"/>
              </a:rPr>
              <a:t>için</a:t>
            </a:r>
            <a:r>
              <a:rPr lang="en-US" sz="2200" b="1" dirty="0">
                <a:solidFill>
                  <a:srgbClr val="FF6600"/>
                </a:solidFill>
                <a:latin typeface="Chalkboard"/>
                <a:ea typeface="Segoe Print" charset="0"/>
                <a:cs typeface="Chalkboard"/>
              </a:rPr>
              <a:t> </a:t>
            </a:r>
            <a:r>
              <a:rPr lang="en-US" sz="2200" b="1" dirty="0" err="1">
                <a:solidFill>
                  <a:srgbClr val="FF6600"/>
                </a:solidFill>
                <a:latin typeface="Chalkboard"/>
                <a:ea typeface="Segoe Print" charset="0"/>
                <a:cs typeface="Chalkboard"/>
              </a:rPr>
              <a:t>aşağıdaki</a:t>
            </a:r>
            <a:r>
              <a:rPr lang="en-US" sz="2200" b="1" dirty="0">
                <a:solidFill>
                  <a:srgbClr val="FF6600"/>
                </a:solidFill>
                <a:latin typeface="Chalkboard"/>
                <a:ea typeface="Segoe Print" charset="0"/>
                <a:cs typeface="Chalkboard"/>
              </a:rPr>
              <a:t> 3 </a:t>
            </a:r>
            <a:r>
              <a:rPr lang="en-US" sz="2200" b="1" dirty="0" err="1">
                <a:solidFill>
                  <a:srgbClr val="FF6600"/>
                </a:solidFill>
                <a:latin typeface="Chalkboard"/>
                <a:ea typeface="Segoe Print" charset="0"/>
                <a:cs typeface="Chalkboard"/>
              </a:rPr>
              <a:t>kriterin</a:t>
            </a:r>
            <a:r>
              <a:rPr lang="en-US" sz="2200" b="1" dirty="0">
                <a:solidFill>
                  <a:srgbClr val="FF6600"/>
                </a:solidFill>
                <a:latin typeface="Chalkboard"/>
                <a:ea typeface="Segoe Print" charset="0"/>
                <a:cs typeface="Chalkboard"/>
              </a:rPr>
              <a:t> </a:t>
            </a:r>
            <a:r>
              <a:rPr lang="en-US" sz="2200" b="1" dirty="0" err="1">
                <a:solidFill>
                  <a:srgbClr val="FF6600"/>
                </a:solidFill>
                <a:latin typeface="Chalkboard"/>
                <a:ea typeface="Segoe Print" charset="0"/>
                <a:cs typeface="Chalkboard"/>
              </a:rPr>
              <a:t>dahilinde</a:t>
            </a:r>
            <a:r>
              <a:rPr lang="en-US" sz="2200" b="1" dirty="0">
                <a:solidFill>
                  <a:srgbClr val="FF6600"/>
                </a:solidFill>
                <a:latin typeface="Chalkboard"/>
                <a:ea typeface="Segoe Print" charset="0"/>
                <a:cs typeface="Chalkboard"/>
              </a:rPr>
              <a:t> </a:t>
            </a:r>
            <a:r>
              <a:rPr lang="en-US" sz="2200" b="1" dirty="0" err="1">
                <a:solidFill>
                  <a:srgbClr val="FF6600"/>
                </a:solidFill>
                <a:latin typeface="Chalkboard"/>
                <a:ea typeface="Segoe Print" charset="0"/>
                <a:cs typeface="Chalkboard"/>
              </a:rPr>
              <a:t>çalışmaya</a:t>
            </a:r>
            <a:r>
              <a:rPr lang="en-US" sz="2200" b="1" dirty="0">
                <a:solidFill>
                  <a:srgbClr val="FF6600"/>
                </a:solidFill>
                <a:latin typeface="Chalkboard"/>
                <a:ea typeface="Segoe Print" charset="0"/>
                <a:cs typeface="Chalkboard"/>
              </a:rPr>
              <a:t> </a:t>
            </a:r>
            <a:r>
              <a:rPr lang="en-US" sz="2200" b="1" dirty="0" err="1">
                <a:solidFill>
                  <a:srgbClr val="FF6600"/>
                </a:solidFill>
                <a:latin typeface="Chalkboard"/>
                <a:ea typeface="Segoe Print" charset="0"/>
                <a:cs typeface="Chalkboard"/>
              </a:rPr>
              <a:t>katkıda</a:t>
            </a:r>
            <a:r>
              <a:rPr lang="en-US" sz="2200" b="1" dirty="0">
                <a:solidFill>
                  <a:srgbClr val="FF6600"/>
                </a:solidFill>
                <a:latin typeface="Chalkboard"/>
                <a:ea typeface="Segoe Print" charset="0"/>
                <a:cs typeface="Chalkboard"/>
              </a:rPr>
              <a:t> </a:t>
            </a:r>
            <a:r>
              <a:rPr lang="en-US" sz="2200" b="1" dirty="0" err="1">
                <a:solidFill>
                  <a:srgbClr val="FF6600"/>
                </a:solidFill>
                <a:latin typeface="Chalkboard"/>
                <a:ea typeface="Segoe Print" charset="0"/>
                <a:cs typeface="Chalkboard"/>
              </a:rPr>
              <a:t>bulunulmuş</a:t>
            </a:r>
            <a:r>
              <a:rPr lang="en-US" sz="2200" b="1" dirty="0">
                <a:solidFill>
                  <a:srgbClr val="FF6600"/>
                </a:solidFill>
                <a:latin typeface="Chalkboard"/>
                <a:ea typeface="Segoe Print" charset="0"/>
                <a:cs typeface="Chalkboard"/>
              </a:rPr>
              <a:t> </a:t>
            </a:r>
            <a:r>
              <a:rPr lang="en-US" sz="2200" b="1" dirty="0" err="1">
                <a:solidFill>
                  <a:srgbClr val="FF6600"/>
                </a:solidFill>
                <a:latin typeface="Chalkboard"/>
                <a:ea typeface="Segoe Print" charset="0"/>
                <a:cs typeface="Chalkboard"/>
              </a:rPr>
              <a:t>olması</a:t>
            </a:r>
            <a:r>
              <a:rPr lang="en-US" sz="2200" b="1" dirty="0">
                <a:solidFill>
                  <a:srgbClr val="FF6600"/>
                </a:solidFill>
                <a:latin typeface="Chalkboard"/>
                <a:ea typeface="Segoe Print" charset="0"/>
                <a:cs typeface="Chalkboard"/>
              </a:rPr>
              <a:t> </a:t>
            </a:r>
            <a:r>
              <a:rPr lang="en-US" sz="2200" b="1" dirty="0" err="1">
                <a:solidFill>
                  <a:srgbClr val="FF6600"/>
                </a:solidFill>
                <a:latin typeface="Chalkboard"/>
                <a:ea typeface="Segoe Print" charset="0"/>
                <a:cs typeface="Chalkboard"/>
              </a:rPr>
              <a:t>gerekmektedir</a:t>
            </a:r>
            <a:r>
              <a:rPr lang="en-US" sz="2200" b="1" dirty="0">
                <a:solidFill>
                  <a:srgbClr val="FF6600"/>
                </a:solidFill>
                <a:latin typeface="Chalkboard"/>
                <a:ea typeface="Segoe Print" charset="0"/>
                <a:cs typeface="Chalkboard"/>
              </a:rPr>
              <a:t>: </a:t>
            </a:r>
          </a:p>
          <a:p>
            <a:pPr algn="just" eaLnBrk="1" hangingPunct="1">
              <a:buFont typeface="Wingdings" charset="0"/>
              <a:buChar char="Ø"/>
            </a:pPr>
            <a:endParaRPr lang="en-US" sz="2200" b="1" dirty="0">
              <a:latin typeface="Chalkboard"/>
              <a:ea typeface="Segoe Print" charset="0"/>
              <a:cs typeface="Chalkboard"/>
            </a:endParaRPr>
          </a:p>
          <a:p>
            <a:pPr lvl="1" algn="just">
              <a:buFont typeface="Wingdings" charset="0"/>
              <a:buChar char="Ø"/>
            </a:pPr>
            <a:r>
              <a:rPr lang="en-US" sz="2200" dirty="0" err="1">
                <a:latin typeface="Chalkboard"/>
                <a:ea typeface="Segoe Print" charset="0"/>
                <a:cs typeface="Chalkboard"/>
              </a:rPr>
              <a:t>Çalışmanın</a:t>
            </a:r>
            <a:r>
              <a:rPr lang="en-US" sz="2200" dirty="0">
                <a:latin typeface="Chalkboard"/>
                <a:ea typeface="Segoe Print" charset="0"/>
                <a:cs typeface="Chalkboard"/>
              </a:rPr>
              <a:t> </a:t>
            </a:r>
            <a:r>
              <a:rPr lang="en-US" sz="2200" dirty="0" err="1">
                <a:latin typeface="Chalkboard"/>
                <a:ea typeface="Segoe Print" charset="0"/>
                <a:cs typeface="Chalkboard"/>
              </a:rPr>
              <a:t>fikri</a:t>
            </a:r>
            <a:r>
              <a:rPr lang="en-US" sz="2200" dirty="0">
                <a:latin typeface="Chalkboard"/>
                <a:ea typeface="Segoe Print" charset="0"/>
                <a:cs typeface="Chalkboard"/>
              </a:rPr>
              <a:t> </a:t>
            </a:r>
            <a:r>
              <a:rPr lang="en-US" sz="2200" dirty="0" err="1">
                <a:latin typeface="Chalkboard"/>
                <a:ea typeface="Segoe Print" charset="0"/>
                <a:cs typeface="Chalkboard"/>
              </a:rPr>
              <a:t>temellerinin</a:t>
            </a:r>
            <a:r>
              <a:rPr lang="en-US" sz="2200" dirty="0">
                <a:latin typeface="Chalkboard"/>
                <a:ea typeface="Segoe Print" charset="0"/>
                <a:cs typeface="Chalkboard"/>
              </a:rPr>
              <a:t> </a:t>
            </a:r>
            <a:r>
              <a:rPr lang="en-US" sz="2200" dirty="0" err="1">
                <a:latin typeface="Chalkboard"/>
                <a:ea typeface="Segoe Print" charset="0"/>
                <a:cs typeface="Chalkboard"/>
              </a:rPr>
              <a:t>oluşturulması</a:t>
            </a:r>
            <a:r>
              <a:rPr lang="en-US" sz="2200" dirty="0">
                <a:latin typeface="Chalkboard"/>
                <a:ea typeface="Segoe Print" charset="0"/>
                <a:cs typeface="Chalkboard"/>
              </a:rPr>
              <a:t>, </a:t>
            </a:r>
            <a:r>
              <a:rPr lang="en-US" sz="2200" dirty="0" err="1">
                <a:latin typeface="Chalkboard"/>
                <a:ea typeface="Segoe Print" charset="0"/>
                <a:cs typeface="Chalkboard"/>
              </a:rPr>
              <a:t>tasarımı</a:t>
            </a:r>
            <a:r>
              <a:rPr lang="en-US" sz="2200" dirty="0">
                <a:latin typeface="Chalkboard"/>
                <a:ea typeface="Segoe Print" charset="0"/>
                <a:cs typeface="Chalkboard"/>
              </a:rPr>
              <a:t> </a:t>
            </a:r>
            <a:r>
              <a:rPr lang="en-US" sz="2200" dirty="0" err="1">
                <a:latin typeface="Chalkboard"/>
                <a:ea typeface="Segoe Print" charset="0"/>
                <a:cs typeface="Chalkboard"/>
              </a:rPr>
              <a:t>veya</a:t>
            </a:r>
            <a:r>
              <a:rPr lang="en-US" sz="2200" dirty="0">
                <a:latin typeface="Chalkboard"/>
                <a:ea typeface="Segoe Print" charset="0"/>
                <a:cs typeface="Chalkboard"/>
              </a:rPr>
              <a:t> </a:t>
            </a:r>
            <a:r>
              <a:rPr lang="en-US" sz="2200" dirty="0" err="1">
                <a:latin typeface="Chalkboard"/>
                <a:ea typeface="Segoe Print" charset="0"/>
                <a:cs typeface="Chalkboard"/>
              </a:rPr>
              <a:t>verinin</a:t>
            </a:r>
            <a:r>
              <a:rPr lang="en-US" sz="2200" dirty="0">
                <a:latin typeface="Chalkboard"/>
                <a:ea typeface="Segoe Print" charset="0"/>
                <a:cs typeface="Chalkboard"/>
              </a:rPr>
              <a:t> </a:t>
            </a:r>
            <a:r>
              <a:rPr lang="en-US" sz="2200" dirty="0" err="1">
                <a:latin typeface="Chalkboard"/>
                <a:ea typeface="Segoe Print" charset="0"/>
                <a:cs typeface="Chalkboard"/>
              </a:rPr>
              <a:t>analizi</a:t>
            </a:r>
            <a:r>
              <a:rPr lang="en-US" sz="2200" dirty="0">
                <a:latin typeface="Chalkboard"/>
                <a:ea typeface="Segoe Print" charset="0"/>
                <a:cs typeface="Chalkboard"/>
              </a:rPr>
              <a:t> </a:t>
            </a:r>
            <a:r>
              <a:rPr lang="en-US" sz="2200" dirty="0" err="1">
                <a:latin typeface="Chalkboard"/>
                <a:ea typeface="Segoe Print" charset="0"/>
                <a:cs typeface="Chalkboard"/>
              </a:rPr>
              <a:t>ile</a:t>
            </a:r>
            <a:r>
              <a:rPr lang="en-US" sz="2200" dirty="0">
                <a:latin typeface="Chalkboard"/>
                <a:ea typeface="Segoe Print" charset="0"/>
                <a:cs typeface="Chalkboard"/>
              </a:rPr>
              <a:t> </a:t>
            </a:r>
            <a:r>
              <a:rPr lang="en-US" sz="2200" dirty="0" err="1">
                <a:latin typeface="Chalkboard"/>
                <a:ea typeface="Segoe Print" charset="0"/>
                <a:cs typeface="Chalkboard"/>
              </a:rPr>
              <a:t>yorumlanması</a:t>
            </a:r>
            <a:endParaRPr lang="en-US" sz="2200" dirty="0">
              <a:latin typeface="Chalkboard"/>
              <a:ea typeface="Segoe Print" charset="0"/>
              <a:cs typeface="Chalkboard"/>
            </a:endParaRPr>
          </a:p>
          <a:p>
            <a:pPr lvl="1" algn="just">
              <a:buFont typeface="Wingdings" charset="0"/>
              <a:buChar char="Ø"/>
            </a:pPr>
            <a:endParaRPr lang="en-US" sz="2200" dirty="0">
              <a:latin typeface="Chalkboard"/>
              <a:ea typeface="Segoe Print" charset="0"/>
              <a:cs typeface="Chalkboard"/>
            </a:endParaRPr>
          </a:p>
          <a:p>
            <a:pPr lvl="1" algn="just">
              <a:buFont typeface="Wingdings" charset="0"/>
              <a:buChar char="Ø"/>
            </a:pPr>
            <a:r>
              <a:rPr lang="en-US" sz="2200" dirty="0" err="1">
                <a:latin typeface="Chalkboard"/>
                <a:ea typeface="Segoe Print" charset="0"/>
                <a:cs typeface="Chalkboard"/>
              </a:rPr>
              <a:t>Makalenin</a:t>
            </a:r>
            <a:r>
              <a:rPr lang="en-US" sz="2200" dirty="0">
                <a:latin typeface="Chalkboard"/>
                <a:ea typeface="Segoe Print" charset="0"/>
                <a:cs typeface="Chalkboard"/>
              </a:rPr>
              <a:t> </a:t>
            </a:r>
            <a:r>
              <a:rPr lang="en-US" sz="2200" dirty="0" err="1">
                <a:latin typeface="Chalkboard"/>
                <a:ea typeface="Segoe Print" charset="0"/>
                <a:cs typeface="Chalkboard"/>
              </a:rPr>
              <a:t>yazılması</a:t>
            </a:r>
            <a:r>
              <a:rPr lang="en-US" sz="2200" dirty="0">
                <a:latin typeface="Chalkboard"/>
                <a:ea typeface="Segoe Print" charset="0"/>
                <a:cs typeface="Chalkboard"/>
              </a:rPr>
              <a:t> </a:t>
            </a:r>
            <a:r>
              <a:rPr lang="en-US" sz="2200" dirty="0" err="1">
                <a:latin typeface="Chalkboard"/>
                <a:ea typeface="Segoe Print" charset="0"/>
                <a:cs typeface="Chalkboard"/>
              </a:rPr>
              <a:t>veya</a:t>
            </a:r>
            <a:r>
              <a:rPr lang="en-US" sz="2200" dirty="0">
                <a:latin typeface="Chalkboard"/>
                <a:ea typeface="Segoe Print" charset="0"/>
                <a:cs typeface="Chalkboard"/>
              </a:rPr>
              <a:t> </a:t>
            </a:r>
            <a:r>
              <a:rPr lang="en-US" sz="2200" dirty="0" err="1">
                <a:latin typeface="Chalkboard"/>
                <a:ea typeface="Segoe Print" charset="0"/>
                <a:cs typeface="Chalkboard"/>
              </a:rPr>
              <a:t>entellektüel</a:t>
            </a:r>
            <a:r>
              <a:rPr lang="en-US" sz="2200" dirty="0">
                <a:latin typeface="Chalkboard"/>
                <a:ea typeface="Segoe Print" charset="0"/>
                <a:cs typeface="Chalkboard"/>
              </a:rPr>
              <a:t> </a:t>
            </a:r>
            <a:r>
              <a:rPr lang="en-US" sz="2200" dirty="0" err="1">
                <a:latin typeface="Chalkboard"/>
                <a:ea typeface="Segoe Print" charset="0"/>
                <a:cs typeface="Chalkboard"/>
              </a:rPr>
              <a:t>içeriğine</a:t>
            </a:r>
            <a:r>
              <a:rPr lang="en-US" sz="2200" dirty="0">
                <a:latin typeface="Chalkboard"/>
                <a:ea typeface="Segoe Print" charset="0"/>
                <a:cs typeface="Chalkboard"/>
              </a:rPr>
              <a:t> </a:t>
            </a:r>
            <a:r>
              <a:rPr lang="en-US" sz="2200" dirty="0" err="1">
                <a:latin typeface="Chalkboard"/>
                <a:ea typeface="Segoe Print" charset="0"/>
                <a:cs typeface="Chalkboard"/>
              </a:rPr>
              <a:t>yönelik</a:t>
            </a:r>
            <a:r>
              <a:rPr lang="en-US" sz="2200" dirty="0">
                <a:latin typeface="Chalkboard"/>
                <a:ea typeface="Segoe Print" charset="0"/>
                <a:cs typeface="Chalkboard"/>
              </a:rPr>
              <a:t> </a:t>
            </a:r>
            <a:r>
              <a:rPr lang="en-US" sz="2200" dirty="0" err="1">
                <a:latin typeface="Chalkboard"/>
                <a:ea typeface="Segoe Print" charset="0"/>
                <a:cs typeface="Chalkboard"/>
              </a:rPr>
              <a:t>eleştirel</a:t>
            </a:r>
            <a:r>
              <a:rPr lang="en-US" sz="2200" dirty="0">
                <a:latin typeface="Chalkboard"/>
                <a:ea typeface="Segoe Print" charset="0"/>
                <a:cs typeface="Chalkboard"/>
              </a:rPr>
              <a:t> </a:t>
            </a:r>
            <a:r>
              <a:rPr lang="en-US" sz="2200" dirty="0" err="1">
                <a:latin typeface="Chalkboard"/>
                <a:ea typeface="Segoe Print" charset="0"/>
                <a:cs typeface="Chalkboard"/>
              </a:rPr>
              <a:t>değerlendirmenin</a:t>
            </a:r>
            <a:r>
              <a:rPr lang="en-US" sz="2200" dirty="0">
                <a:latin typeface="Chalkboard"/>
                <a:ea typeface="Segoe Print" charset="0"/>
                <a:cs typeface="Chalkboard"/>
              </a:rPr>
              <a:t> </a:t>
            </a:r>
            <a:r>
              <a:rPr lang="en-US" sz="2200" dirty="0" err="1">
                <a:latin typeface="Chalkboard"/>
                <a:ea typeface="Segoe Print" charset="0"/>
                <a:cs typeface="Chalkboard"/>
              </a:rPr>
              <a:t>yapılması</a:t>
            </a:r>
            <a:endParaRPr lang="en-US" sz="2200" dirty="0">
              <a:latin typeface="Chalkboard"/>
              <a:ea typeface="Segoe Print" charset="0"/>
              <a:cs typeface="Chalkboard"/>
            </a:endParaRPr>
          </a:p>
          <a:p>
            <a:pPr marL="457200" lvl="1" indent="0" algn="just">
              <a:buNone/>
            </a:pPr>
            <a:endParaRPr lang="en-US" sz="2200" dirty="0">
              <a:latin typeface="Chalkboard"/>
              <a:ea typeface="Segoe Print" charset="0"/>
              <a:cs typeface="Chalkboard"/>
            </a:endParaRPr>
          </a:p>
          <a:p>
            <a:pPr lvl="1" algn="just">
              <a:buFont typeface="Wingdings" charset="0"/>
              <a:buChar char="Ø"/>
            </a:pPr>
            <a:r>
              <a:rPr lang="en-US" sz="2200" dirty="0" err="1">
                <a:latin typeface="Chalkboard"/>
                <a:ea typeface="Segoe Print" charset="0"/>
                <a:cs typeface="Chalkboard"/>
              </a:rPr>
              <a:t>Makalenin</a:t>
            </a:r>
            <a:r>
              <a:rPr lang="en-US" sz="2200" dirty="0">
                <a:latin typeface="Chalkboard"/>
                <a:ea typeface="Segoe Print" charset="0"/>
                <a:cs typeface="Chalkboard"/>
              </a:rPr>
              <a:t> son </a:t>
            </a:r>
            <a:r>
              <a:rPr lang="en-US" sz="2200" dirty="0" err="1">
                <a:latin typeface="Chalkboard"/>
                <a:ea typeface="Segoe Print" charset="0"/>
                <a:cs typeface="Chalkboard"/>
              </a:rPr>
              <a:t>halinin</a:t>
            </a:r>
            <a:r>
              <a:rPr lang="en-US" sz="2200" dirty="0">
                <a:latin typeface="Chalkboard"/>
                <a:ea typeface="Segoe Print" charset="0"/>
                <a:cs typeface="Chalkboard"/>
              </a:rPr>
              <a:t> </a:t>
            </a:r>
            <a:r>
              <a:rPr lang="en-US" sz="2200" dirty="0" err="1">
                <a:latin typeface="Chalkboard"/>
                <a:ea typeface="Segoe Print" charset="0"/>
                <a:cs typeface="Chalkboard"/>
              </a:rPr>
              <a:t>onaylanması</a:t>
            </a:r>
            <a:endParaRPr lang="en-US" sz="2200" dirty="0">
              <a:latin typeface="Chalkboard"/>
              <a:ea typeface="Segoe Print" charset="0"/>
              <a:cs typeface="Chalkboard"/>
            </a:endParaRPr>
          </a:p>
          <a:p>
            <a:pPr algn="just" eaLnBrk="1" hangingPunct="1"/>
            <a:endParaRPr lang="en-US" sz="2200" dirty="0">
              <a:latin typeface="Chalkboard"/>
              <a:ea typeface="Segoe Print" charset="0"/>
              <a:cs typeface="Chalkboard"/>
            </a:endParaRPr>
          </a:p>
          <a:p>
            <a:pPr algn="just" eaLnBrk="1" hangingPunct="1"/>
            <a:endParaRPr lang="en-US" sz="2200" dirty="0">
              <a:latin typeface="Chalkboard"/>
              <a:ea typeface="Segoe Print" charset="0"/>
              <a:cs typeface="Chalkboard"/>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1143000"/>
          </a:xfrm>
        </p:spPr>
        <p:txBody>
          <a:bodyPr rtlCol="0">
            <a:noAutofit/>
          </a:bodyPr>
          <a:lstStyle/>
          <a:p>
            <a:pPr eaLnBrk="1" fontAlgn="auto" hangingPunct="1">
              <a:spcAft>
                <a:spcPts val="0"/>
              </a:spcAft>
              <a:defRPr/>
            </a:pPr>
            <a:r>
              <a:rPr lang="en-US" sz="3600" dirty="0" err="1">
                <a:latin typeface="Chalkduster"/>
                <a:ea typeface="+mj-ea"/>
                <a:cs typeface="Chalkduster"/>
              </a:rPr>
              <a:t>Diğer</a:t>
            </a:r>
            <a:r>
              <a:rPr lang="en-US" sz="3600" dirty="0">
                <a:latin typeface="Chalkduster"/>
                <a:ea typeface="+mj-ea"/>
                <a:cs typeface="Chalkduster"/>
              </a:rPr>
              <a:t> </a:t>
            </a:r>
            <a:r>
              <a:rPr lang="en-US" sz="3600" dirty="0" err="1">
                <a:latin typeface="Chalkduster"/>
                <a:ea typeface="+mj-ea"/>
                <a:cs typeface="Chalkduster"/>
              </a:rPr>
              <a:t>Etik</a:t>
            </a:r>
            <a:r>
              <a:rPr lang="en-US" sz="3600" dirty="0">
                <a:latin typeface="Chalkduster"/>
                <a:ea typeface="+mj-ea"/>
                <a:cs typeface="Chalkduster"/>
              </a:rPr>
              <a:t> </a:t>
            </a:r>
            <a:r>
              <a:rPr lang="en-US" sz="3600" dirty="0" err="1">
                <a:latin typeface="Chalkduster"/>
                <a:ea typeface="+mj-ea"/>
                <a:cs typeface="Chalkduster"/>
              </a:rPr>
              <a:t>İhlaller</a:t>
            </a:r>
            <a:endParaRPr lang="en-US" sz="3600" dirty="0">
              <a:latin typeface="Chalkduster"/>
              <a:ea typeface="+mj-ea"/>
              <a:cs typeface="Chalkduster"/>
            </a:endParaRPr>
          </a:p>
        </p:txBody>
      </p:sp>
      <p:sp>
        <p:nvSpPr>
          <p:cNvPr id="21506" name="Content Placeholder 2"/>
          <p:cNvSpPr>
            <a:spLocks noGrp="1"/>
          </p:cNvSpPr>
          <p:nvPr>
            <p:ph idx="1"/>
          </p:nvPr>
        </p:nvSpPr>
        <p:spPr>
          <a:xfrm>
            <a:off x="152400" y="990600"/>
            <a:ext cx="8496300" cy="4953000"/>
          </a:xfrm>
        </p:spPr>
        <p:txBody>
          <a:bodyPr>
            <a:noAutofit/>
          </a:bodyPr>
          <a:lstStyle/>
          <a:p>
            <a:pPr algn="just" eaLnBrk="1" hangingPunct="1"/>
            <a:endParaRPr lang="en-US" sz="2200" dirty="0">
              <a:latin typeface="Chalkboard"/>
              <a:ea typeface="Segoe Print" charset="0"/>
              <a:cs typeface="Chalkboard"/>
            </a:endParaRPr>
          </a:p>
          <a:p>
            <a:pPr algn="just"/>
            <a:r>
              <a:rPr lang="en-US" sz="2400" dirty="0">
                <a:latin typeface="Chalkboard"/>
                <a:cs typeface="Chalkboard"/>
              </a:rPr>
              <a:t>f) </a:t>
            </a:r>
            <a:r>
              <a:rPr lang="en-US" sz="2400" dirty="0" err="1">
                <a:latin typeface="Chalkboard"/>
                <a:cs typeface="Chalkboard"/>
              </a:rPr>
              <a:t>Diğer</a:t>
            </a:r>
            <a:r>
              <a:rPr lang="en-US" sz="2400" dirty="0">
                <a:latin typeface="Chalkboard"/>
                <a:cs typeface="Chalkboard"/>
              </a:rPr>
              <a:t> </a:t>
            </a:r>
            <a:r>
              <a:rPr lang="en-US" sz="2400" dirty="0" err="1">
                <a:latin typeface="Chalkboard"/>
                <a:cs typeface="Chalkboard"/>
              </a:rPr>
              <a:t>etik</a:t>
            </a:r>
            <a:r>
              <a:rPr lang="en-US" sz="2400" dirty="0">
                <a:latin typeface="Chalkboard"/>
                <a:cs typeface="Chalkboard"/>
              </a:rPr>
              <a:t> </a:t>
            </a:r>
            <a:r>
              <a:rPr lang="en-US" sz="2400" dirty="0" err="1">
                <a:latin typeface="Chalkboard"/>
                <a:cs typeface="Chalkboard"/>
              </a:rPr>
              <a:t>ihlali</a:t>
            </a:r>
            <a:r>
              <a:rPr lang="en-US" sz="2400" dirty="0">
                <a:latin typeface="Chalkboard"/>
                <a:cs typeface="Chalkboard"/>
              </a:rPr>
              <a:t> </a:t>
            </a:r>
            <a:r>
              <a:rPr lang="en-US" sz="2400" dirty="0" err="1">
                <a:latin typeface="Chalkboard"/>
                <a:cs typeface="Chalkboard"/>
              </a:rPr>
              <a:t>türleri</a:t>
            </a:r>
            <a:r>
              <a:rPr lang="en-US" sz="2400" dirty="0">
                <a:latin typeface="Chalkboard"/>
                <a:cs typeface="Chalkboard"/>
              </a:rPr>
              <a:t>: </a:t>
            </a:r>
          </a:p>
          <a:p>
            <a:pPr lvl="1" algn="just"/>
            <a:r>
              <a:rPr lang="en-US" sz="2000" dirty="0" err="1">
                <a:solidFill>
                  <a:srgbClr val="FF0000"/>
                </a:solidFill>
                <a:latin typeface="Chalkboard"/>
                <a:cs typeface="Chalkboard"/>
              </a:rPr>
              <a:t>Destek</a:t>
            </a:r>
            <a:r>
              <a:rPr lang="en-US" sz="2000" dirty="0">
                <a:solidFill>
                  <a:srgbClr val="FF0000"/>
                </a:solidFill>
                <a:latin typeface="Chalkboard"/>
                <a:cs typeface="Chalkboard"/>
              </a:rPr>
              <a:t> </a:t>
            </a:r>
            <a:r>
              <a:rPr lang="en-US" sz="2000" dirty="0" err="1">
                <a:solidFill>
                  <a:srgbClr val="FF0000"/>
                </a:solidFill>
                <a:latin typeface="Chalkboard"/>
                <a:cs typeface="Chalkboard"/>
              </a:rPr>
              <a:t>alınarak</a:t>
            </a:r>
            <a:r>
              <a:rPr lang="en-US" sz="2000" dirty="0">
                <a:solidFill>
                  <a:srgbClr val="FF0000"/>
                </a:solidFill>
                <a:latin typeface="Chalkboard"/>
                <a:cs typeface="Chalkboard"/>
              </a:rPr>
              <a:t> </a:t>
            </a:r>
            <a:r>
              <a:rPr lang="en-US" sz="2000" dirty="0" err="1">
                <a:solidFill>
                  <a:srgbClr val="FF0000"/>
                </a:solidFill>
                <a:latin typeface="Chalkboard"/>
                <a:cs typeface="Chalkboard"/>
              </a:rPr>
              <a:t>yürütülen</a:t>
            </a:r>
            <a:r>
              <a:rPr lang="en-US" sz="2000" dirty="0">
                <a:solidFill>
                  <a:srgbClr val="FF0000"/>
                </a:solidFill>
                <a:latin typeface="Chalkboard"/>
                <a:cs typeface="Chalkboard"/>
              </a:rPr>
              <a:t> </a:t>
            </a:r>
            <a:r>
              <a:rPr lang="en-US" sz="2000" dirty="0" err="1">
                <a:solidFill>
                  <a:srgbClr val="FF0000"/>
                </a:solidFill>
                <a:latin typeface="Chalkboard"/>
                <a:cs typeface="Chalkboard"/>
              </a:rPr>
              <a:t>araştırmaların</a:t>
            </a:r>
            <a:r>
              <a:rPr lang="en-US" sz="2000" dirty="0">
                <a:solidFill>
                  <a:srgbClr val="FF0000"/>
                </a:solidFill>
                <a:latin typeface="Chalkboard"/>
                <a:cs typeface="Chalkboard"/>
              </a:rPr>
              <a:t> </a:t>
            </a:r>
            <a:r>
              <a:rPr lang="en-US" sz="2000" dirty="0" err="1">
                <a:solidFill>
                  <a:srgbClr val="FF0000"/>
                </a:solidFill>
                <a:latin typeface="Chalkboard"/>
                <a:cs typeface="Chalkboard"/>
              </a:rPr>
              <a:t>yayınlarında</a:t>
            </a:r>
            <a:r>
              <a:rPr lang="en-US" sz="2000" dirty="0">
                <a:solidFill>
                  <a:srgbClr val="FF0000"/>
                </a:solidFill>
                <a:latin typeface="Chalkboard"/>
                <a:cs typeface="Chalkboard"/>
              </a:rPr>
              <a:t> </a:t>
            </a:r>
            <a:r>
              <a:rPr lang="en-US" sz="2000" dirty="0" err="1">
                <a:solidFill>
                  <a:srgbClr val="FF0000"/>
                </a:solidFill>
                <a:latin typeface="Chalkboard"/>
                <a:cs typeface="Chalkboard"/>
              </a:rPr>
              <a:t>destek</a:t>
            </a:r>
            <a:r>
              <a:rPr lang="en-US" sz="2000" dirty="0">
                <a:solidFill>
                  <a:srgbClr val="FF0000"/>
                </a:solidFill>
                <a:latin typeface="Chalkboard"/>
                <a:cs typeface="Chalkboard"/>
              </a:rPr>
              <a:t> </a:t>
            </a:r>
            <a:r>
              <a:rPr lang="en-US" sz="2000" dirty="0" err="1">
                <a:solidFill>
                  <a:srgbClr val="FF0000"/>
                </a:solidFill>
                <a:latin typeface="Chalkboard"/>
                <a:cs typeface="Chalkboard"/>
              </a:rPr>
              <a:t>veren</a:t>
            </a:r>
            <a:r>
              <a:rPr lang="en-US" sz="2000" dirty="0">
                <a:solidFill>
                  <a:srgbClr val="FF0000"/>
                </a:solidFill>
                <a:latin typeface="Chalkboard"/>
                <a:cs typeface="Chalkboard"/>
              </a:rPr>
              <a:t> </a:t>
            </a:r>
            <a:r>
              <a:rPr lang="en-US" sz="2000" dirty="0" err="1">
                <a:solidFill>
                  <a:srgbClr val="FF0000"/>
                </a:solidFill>
                <a:latin typeface="Chalkboard"/>
                <a:cs typeface="Chalkboard"/>
              </a:rPr>
              <a:t>kişi</a:t>
            </a:r>
            <a:r>
              <a:rPr lang="en-US" sz="2000" dirty="0">
                <a:solidFill>
                  <a:srgbClr val="FF0000"/>
                </a:solidFill>
                <a:latin typeface="Chalkboard"/>
                <a:cs typeface="Chalkboard"/>
              </a:rPr>
              <a:t>, </a:t>
            </a:r>
            <a:r>
              <a:rPr lang="en-US" sz="2000" dirty="0" err="1">
                <a:solidFill>
                  <a:srgbClr val="FF0000"/>
                </a:solidFill>
                <a:latin typeface="Chalkboard"/>
                <a:cs typeface="Chalkboard"/>
              </a:rPr>
              <a:t>kurum</a:t>
            </a:r>
            <a:r>
              <a:rPr lang="en-US" sz="2000" dirty="0">
                <a:solidFill>
                  <a:srgbClr val="FF0000"/>
                </a:solidFill>
                <a:latin typeface="Chalkboard"/>
                <a:cs typeface="Chalkboard"/>
              </a:rPr>
              <a:t> </a:t>
            </a:r>
            <a:r>
              <a:rPr lang="en-US" sz="2000" dirty="0" err="1">
                <a:solidFill>
                  <a:srgbClr val="FF0000"/>
                </a:solidFill>
                <a:latin typeface="Chalkboard"/>
                <a:cs typeface="Chalkboard"/>
              </a:rPr>
              <a:t>veya</a:t>
            </a:r>
            <a:r>
              <a:rPr lang="en-US" sz="2000" dirty="0">
                <a:solidFill>
                  <a:srgbClr val="FF0000"/>
                </a:solidFill>
                <a:latin typeface="Chalkboard"/>
                <a:cs typeface="Chalkboard"/>
              </a:rPr>
              <a:t> </a:t>
            </a:r>
            <a:r>
              <a:rPr lang="en-US" sz="2000" dirty="0" err="1">
                <a:solidFill>
                  <a:srgbClr val="FF0000"/>
                </a:solidFill>
                <a:latin typeface="Chalkboard"/>
                <a:cs typeface="Chalkboard"/>
              </a:rPr>
              <a:t>kuruluşlar</a:t>
            </a:r>
            <a:r>
              <a:rPr lang="en-US" sz="2000" dirty="0">
                <a:solidFill>
                  <a:srgbClr val="FF0000"/>
                </a:solidFill>
                <a:latin typeface="Chalkboard"/>
                <a:cs typeface="Chalkboard"/>
              </a:rPr>
              <a:t> </a:t>
            </a:r>
            <a:r>
              <a:rPr lang="en-US" sz="2000" dirty="0" err="1">
                <a:solidFill>
                  <a:srgbClr val="FF0000"/>
                </a:solidFill>
                <a:latin typeface="Chalkboard"/>
                <a:cs typeface="Chalkboard"/>
              </a:rPr>
              <a:t>ile</a:t>
            </a:r>
            <a:r>
              <a:rPr lang="en-US" sz="2000" dirty="0">
                <a:solidFill>
                  <a:srgbClr val="FF0000"/>
                </a:solidFill>
                <a:latin typeface="Chalkboard"/>
                <a:cs typeface="Chalkboard"/>
              </a:rPr>
              <a:t> </a:t>
            </a:r>
            <a:r>
              <a:rPr lang="en-US" sz="2000" dirty="0" err="1">
                <a:solidFill>
                  <a:srgbClr val="FF0000"/>
                </a:solidFill>
                <a:latin typeface="Chalkboard"/>
                <a:cs typeface="Chalkboard"/>
              </a:rPr>
              <a:t>onların</a:t>
            </a:r>
            <a:r>
              <a:rPr lang="en-US" sz="2000" dirty="0">
                <a:solidFill>
                  <a:srgbClr val="FF0000"/>
                </a:solidFill>
                <a:latin typeface="Chalkboard"/>
                <a:cs typeface="Chalkboard"/>
              </a:rPr>
              <a:t> </a:t>
            </a:r>
            <a:r>
              <a:rPr lang="en-US" sz="2000" dirty="0" err="1">
                <a:solidFill>
                  <a:srgbClr val="FF0000"/>
                </a:solidFill>
                <a:latin typeface="Chalkboard"/>
                <a:cs typeface="Chalkboard"/>
              </a:rPr>
              <a:t>araştırmadaki</a:t>
            </a:r>
            <a:r>
              <a:rPr lang="en-US" sz="2000" dirty="0">
                <a:solidFill>
                  <a:srgbClr val="FF0000"/>
                </a:solidFill>
                <a:latin typeface="Chalkboard"/>
                <a:cs typeface="Chalkboard"/>
              </a:rPr>
              <a:t> </a:t>
            </a:r>
            <a:r>
              <a:rPr lang="en-US" sz="2000" dirty="0" err="1">
                <a:solidFill>
                  <a:srgbClr val="FF0000"/>
                </a:solidFill>
                <a:latin typeface="Chalkboard"/>
                <a:cs typeface="Chalkboard"/>
              </a:rPr>
              <a:t>katkılarını</a:t>
            </a:r>
            <a:r>
              <a:rPr lang="en-US" sz="2000" dirty="0">
                <a:solidFill>
                  <a:srgbClr val="FF0000"/>
                </a:solidFill>
                <a:latin typeface="Chalkboard"/>
                <a:cs typeface="Chalkboard"/>
              </a:rPr>
              <a:t> </a:t>
            </a:r>
            <a:r>
              <a:rPr lang="en-US" sz="2000" dirty="0" err="1">
                <a:solidFill>
                  <a:srgbClr val="FF0000"/>
                </a:solidFill>
                <a:latin typeface="Chalkboard"/>
                <a:cs typeface="Chalkboard"/>
              </a:rPr>
              <a:t>açık</a:t>
            </a:r>
            <a:r>
              <a:rPr lang="en-US" sz="2000" dirty="0">
                <a:solidFill>
                  <a:srgbClr val="FF0000"/>
                </a:solidFill>
                <a:latin typeface="Chalkboard"/>
                <a:cs typeface="Chalkboard"/>
              </a:rPr>
              <a:t> </a:t>
            </a:r>
            <a:r>
              <a:rPr lang="en-US" sz="2000" dirty="0" err="1">
                <a:solidFill>
                  <a:srgbClr val="FF0000"/>
                </a:solidFill>
                <a:latin typeface="Chalkboard"/>
                <a:cs typeface="Chalkboard"/>
              </a:rPr>
              <a:t>bir</a:t>
            </a:r>
            <a:r>
              <a:rPr lang="en-US" sz="2000" dirty="0">
                <a:solidFill>
                  <a:srgbClr val="FF0000"/>
                </a:solidFill>
                <a:latin typeface="Chalkboard"/>
                <a:cs typeface="Chalkboard"/>
              </a:rPr>
              <a:t> </a:t>
            </a:r>
            <a:r>
              <a:rPr lang="en-US" sz="2000" dirty="0" err="1">
                <a:solidFill>
                  <a:srgbClr val="FF0000"/>
                </a:solidFill>
                <a:latin typeface="Chalkboard"/>
                <a:cs typeface="Chalkboard"/>
              </a:rPr>
              <a:t>biçimde</a:t>
            </a:r>
            <a:r>
              <a:rPr lang="en-US" sz="2000" dirty="0">
                <a:solidFill>
                  <a:srgbClr val="FF0000"/>
                </a:solidFill>
                <a:latin typeface="Chalkboard"/>
                <a:cs typeface="Chalkboard"/>
              </a:rPr>
              <a:t> </a:t>
            </a:r>
            <a:r>
              <a:rPr lang="en-US" sz="2000" dirty="0" err="1">
                <a:solidFill>
                  <a:srgbClr val="FF0000"/>
                </a:solidFill>
                <a:latin typeface="Chalkboard"/>
                <a:cs typeface="Chalkboard"/>
              </a:rPr>
              <a:t>belirtmemek</a:t>
            </a:r>
            <a:r>
              <a:rPr lang="en-US" sz="2000" dirty="0">
                <a:solidFill>
                  <a:srgbClr val="FF0000"/>
                </a:solidFill>
                <a:latin typeface="Chalkboard"/>
                <a:cs typeface="Chalkboard"/>
              </a:rPr>
              <a:t>, </a:t>
            </a:r>
          </a:p>
          <a:p>
            <a:pPr lvl="1" algn="just"/>
            <a:r>
              <a:rPr lang="en-US" sz="2000" dirty="0" err="1">
                <a:solidFill>
                  <a:srgbClr val="FF0000"/>
                </a:solidFill>
                <a:latin typeface="Chalkboard"/>
                <a:cs typeface="Chalkboard"/>
              </a:rPr>
              <a:t>insan</a:t>
            </a:r>
            <a:r>
              <a:rPr lang="en-US" sz="2000" dirty="0">
                <a:solidFill>
                  <a:srgbClr val="FF0000"/>
                </a:solidFill>
                <a:latin typeface="Chalkboard"/>
                <a:cs typeface="Chalkboard"/>
              </a:rPr>
              <a:t> </a:t>
            </a:r>
            <a:r>
              <a:rPr lang="en-US" sz="2000" dirty="0" err="1">
                <a:solidFill>
                  <a:srgbClr val="FF0000"/>
                </a:solidFill>
                <a:latin typeface="Chalkboard"/>
                <a:cs typeface="Chalkboard"/>
              </a:rPr>
              <a:t>ve</a:t>
            </a:r>
            <a:r>
              <a:rPr lang="en-US" sz="2000" dirty="0">
                <a:solidFill>
                  <a:srgbClr val="FF0000"/>
                </a:solidFill>
                <a:latin typeface="Chalkboard"/>
                <a:cs typeface="Chalkboard"/>
              </a:rPr>
              <a:t> </a:t>
            </a:r>
            <a:r>
              <a:rPr lang="en-US" sz="2000" dirty="0" err="1">
                <a:solidFill>
                  <a:srgbClr val="FF0000"/>
                </a:solidFill>
                <a:latin typeface="Chalkboard"/>
                <a:cs typeface="Chalkboard"/>
              </a:rPr>
              <a:t>hayvanlar</a:t>
            </a:r>
            <a:r>
              <a:rPr lang="en-US" sz="2000" dirty="0">
                <a:solidFill>
                  <a:srgbClr val="FF0000"/>
                </a:solidFill>
                <a:latin typeface="Chalkboard"/>
                <a:cs typeface="Chalkboard"/>
              </a:rPr>
              <a:t> </a:t>
            </a:r>
            <a:r>
              <a:rPr lang="en-US" sz="2000" dirty="0" err="1">
                <a:solidFill>
                  <a:srgbClr val="FF0000"/>
                </a:solidFill>
                <a:latin typeface="Chalkboard"/>
                <a:cs typeface="Chalkboard"/>
              </a:rPr>
              <a:t>üzerinde</a:t>
            </a:r>
            <a:r>
              <a:rPr lang="en-US" sz="2000" dirty="0">
                <a:solidFill>
                  <a:srgbClr val="FF0000"/>
                </a:solidFill>
                <a:latin typeface="Chalkboard"/>
                <a:cs typeface="Chalkboard"/>
              </a:rPr>
              <a:t> </a:t>
            </a:r>
            <a:r>
              <a:rPr lang="en-US" sz="2000" dirty="0" err="1">
                <a:solidFill>
                  <a:srgbClr val="FF0000"/>
                </a:solidFill>
                <a:latin typeface="Chalkboard"/>
                <a:cs typeface="Chalkboard"/>
              </a:rPr>
              <a:t>yapılan</a:t>
            </a:r>
            <a:r>
              <a:rPr lang="en-US" sz="2000" dirty="0">
                <a:solidFill>
                  <a:srgbClr val="FF0000"/>
                </a:solidFill>
                <a:latin typeface="Chalkboard"/>
                <a:cs typeface="Chalkboard"/>
              </a:rPr>
              <a:t> </a:t>
            </a:r>
            <a:r>
              <a:rPr lang="en-US" sz="2000" dirty="0" err="1">
                <a:solidFill>
                  <a:srgbClr val="FF0000"/>
                </a:solidFill>
                <a:latin typeface="Chalkboard"/>
                <a:cs typeface="Chalkboard"/>
              </a:rPr>
              <a:t>araştırmalarda</a:t>
            </a:r>
            <a:r>
              <a:rPr lang="en-US" sz="2000" dirty="0">
                <a:solidFill>
                  <a:srgbClr val="FF0000"/>
                </a:solidFill>
                <a:latin typeface="Chalkboard"/>
                <a:cs typeface="Chalkboard"/>
              </a:rPr>
              <a:t> </a:t>
            </a:r>
            <a:r>
              <a:rPr lang="en-US" sz="2000" dirty="0" err="1">
                <a:solidFill>
                  <a:srgbClr val="FF0000"/>
                </a:solidFill>
                <a:latin typeface="Chalkboard"/>
                <a:cs typeface="Chalkboard"/>
              </a:rPr>
              <a:t>etik</a:t>
            </a:r>
            <a:r>
              <a:rPr lang="en-US" sz="2000" dirty="0">
                <a:solidFill>
                  <a:srgbClr val="FF0000"/>
                </a:solidFill>
                <a:latin typeface="Chalkboard"/>
                <a:cs typeface="Chalkboard"/>
              </a:rPr>
              <a:t> </a:t>
            </a:r>
            <a:r>
              <a:rPr lang="en-US" sz="2000" dirty="0" err="1">
                <a:solidFill>
                  <a:srgbClr val="FF0000"/>
                </a:solidFill>
                <a:latin typeface="Chalkboard"/>
                <a:cs typeface="Chalkboard"/>
              </a:rPr>
              <a:t>kurallara</a:t>
            </a:r>
            <a:r>
              <a:rPr lang="en-US" sz="2000" dirty="0">
                <a:solidFill>
                  <a:srgbClr val="FF0000"/>
                </a:solidFill>
                <a:latin typeface="Chalkboard"/>
                <a:cs typeface="Chalkboard"/>
              </a:rPr>
              <a:t> </a:t>
            </a:r>
            <a:r>
              <a:rPr lang="en-US" sz="2000" dirty="0" err="1">
                <a:solidFill>
                  <a:srgbClr val="FF0000"/>
                </a:solidFill>
                <a:latin typeface="Chalkboard"/>
                <a:cs typeface="Chalkboard"/>
              </a:rPr>
              <a:t>uymamak</a:t>
            </a:r>
            <a:r>
              <a:rPr lang="en-US" sz="2000" dirty="0">
                <a:solidFill>
                  <a:srgbClr val="FF0000"/>
                </a:solidFill>
                <a:latin typeface="Chalkboard"/>
                <a:cs typeface="Chalkboard"/>
              </a:rPr>
              <a:t>, </a:t>
            </a:r>
          </a:p>
          <a:p>
            <a:pPr lvl="1" algn="just"/>
            <a:r>
              <a:rPr lang="en-US" sz="2000" dirty="0" err="1">
                <a:solidFill>
                  <a:srgbClr val="FF0000"/>
                </a:solidFill>
                <a:latin typeface="Chalkboard"/>
                <a:cs typeface="Chalkboard"/>
              </a:rPr>
              <a:t>yayınlarında</a:t>
            </a:r>
            <a:r>
              <a:rPr lang="en-US" sz="2000" dirty="0">
                <a:solidFill>
                  <a:srgbClr val="FF0000"/>
                </a:solidFill>
                <a:latin typeface="Chalkboard"/>
                <a:cs typeface="Chalkboard"/>
              </a:rPr>
              <a:t> hasta </a:t>
            </a:r>
            <a:r>
              <a:rPr lang="en-US" sz="2000" dirty="0" err="1">
                <a:solidFill>
                  <a:srgbClr val="FF0000"/>
                </a:solidFill>
                <a:latin typeface="Chalkboard"/>
                <a:cs typeface="Chalkboard"/>
              </a:rPr>
              <a:t>haklarına</a:t>
            </a:r>
            <a:r>
              <a:rPr lang="en-US" sz="2000" dirty="0">
                <a:solidFill>
                  <a:srgbClr val="FF0000"/>
                </a:solidFill>
                <a:latin typeface="Chalkboard"/>
                <a:cs typeface="Chalkboard"/>
              </a:rPr>
              <a:t> </a:t>
            </a:r>
            <a:r>
              <a:rPr lang="en-US" sz="2000" dirty="0" err="1">
                <a:solidFill>
                  <a:srgbClr val="FF0000"/>
                </a:solidFill>
                <a:latin typeface="Chalkboard"/>
                <a:cs typeface="Chalkboard"/>
              </a:rPr>
              <a:t>saygı</a:t>
            </a:r>
            <a:r>
              <a:rPr lang="en-US" sz="2000" dirty="0">
                <a:solidFill>
                  <a:srgbClr val="FF0000"/>
                </a:solidFill>
                <a:latin typeface="Chalkboard"/>
                <a:cs typeface="Chalkboard"/>
              </a:rPr>
              <a:t> </a:t>
            </a:r>
            <a:r>
              <a:rPr lang="en-US" sz="2000" dirty="0" err="1">
                <a:solidFill>
                  <a:srgbClr val="FF0000"/>
                </a:solidFill>
                <a:latin typeface="Chalkboard"/>
                <a:cs typeface="Chalkboard"/>
              </a:rPr>
              <a:t>göstermemek</a:t>
            </a:r>
            <a:r>
              <a:rPr lang="en-US" sz="2000" dirty="0">
                <a:solidFill>
                  <a:srgbClr val="FF0000"/>
                </a:solidFill>
                <a:latin typeface="Chalkboard"/>
                <a:cs typeface="Chalkboard"/>
              </a:rPr>
              <a:t>, </a:t>
            </a:r>
          </a:p>
          <a:p>
            <a:pPr lvl="1" algn="just"/>
            <a:r>
              <a:rPr lang="en-US" sz="2000" dirty="0" err="1">
                <a:solidFill>
                  <a:srgbClr val="FF0000"/>
                </a:solidFill>
                <a:latin typeface="Chalkboard"/>
                <a:cs typeface="Chalkboard"/>
              </a:rPr>
              <a:t>hakem</a:t>
            </a:r>
            <a:r>
              <a:rPr lang="en-US" sz="2000" dirty="0">
                <a:solidFill>
                  <a:srgbClr val="FF0000"/>
                </a:solidFill>
                <a:latin typeface="Chalkboard"/>
                <a:cs typeface="Chalkboard"/>
              </a:rPr>
              <a:t> </a:t>
            </a:r>
            <a:r>
              <a:rPr lang="en-US" sz="2000" dirty="0" err="1">
                <a:solidFill>
                  <a:srgbClr val="FF0000"/>
                </a:solidFill>
                <a:latin typeface="Chalkboard"/>
                <a:cs typeface="Chalkboard"/>
              </a:rPr>
              <a:t>olarak</a:t>
            </a:r>
            <a:r>
              <a:rPr lang="en-US" sz="2000" dirty="0">
                <a:solidFill>
                  <a:srgbClr val="FF0000"/>
                </a:solidFill>
                <a:latin typeface="Chalkboard"/>
                <a:cs typeface="Chalkboard"/>
              </a:rPr>
              <a:t> </a:t>
            </a:r>
            <a:r>
              <a:rPr lang="en-US" sz="2000" dirty="0" err="1">
                <a:solidFill>
                  <a:srgbClr val="FF0000"/>
                </a:solidFill>
                <a:latin typeface="Chalkboard"/>
                <a:cs typeface="Chalkboard"/>
              </a:rPr>
              <a:t>incelemek</a:t>
            </a:r>
            <a:r>
              <a:rPr lang="en-US" sz="2000" dirty="0">
                <a:solidFill>
                  <a:srgbClr val="FF0000"/>
                </a:solidFill>
                <a:latin typeface="Chalkboard"/>
                <a:cs typeface="Chalkboard"/>
              </a:rPr>
              <a:t> </a:t>
            </a:r>
            <a:r>
              <a:rPr lang="en-US" sz="2000" dirty="0" err="1">
                <a:solidFill>
                  <a:srgbClr val="FF0000"/>
                </a:solidFill>
                <a:latin typeface="Chalkboard"/>
                <a:cs typeface="Chalkboard"/>
              </a:rPr>
              <a:t>üzere</a:t>
            </a:r>
            <a:r>
              <a:rPr lang="en-US" sz="2000" dirty="0">
                <a:solidFill>
                  <a:srgbClr val="FF0000"/>
                </a:solidFill>
                <a:latin typeface="Chalkboard"/>
                <a:cs typeface="Chalkboard"/>
              </a:rPr>
              <a:t> </a:t>
            </a:r>
            <a:r>
              <a:rPr lang="en-US" sz="2000" dirty="0" err="1">
                <a:solidFill>
                  <a:srgbClr val="FF0000"/>
                </a:solidFill>
                <a:latin typeface="Chalkboard"/>
                <a:cs typeface="Chalkboard"/>
              </a:rPr>
              <a:t>görevlendirildiği</a:t>
            </a:r>
            <a:r>
              <a:rPr lang="en-US" sz="2000" dirty="0">
                <a:solidFill>
                  <a:srgbClr val="FF0000"/>
                </a:solidFill>
                <a:latin typeface="Chalkboard"/>
                <a:cs typeface="Chalkboard"/>
              </a:rPr>
              <a:t> </a:t>
            </a:r>
            <a:r>
              <a:rPr lang="en-US" sz="2000" dirty="0" err="1">
                <a:solidFill>
                  <a:srgbClr val="FF0000"/>
                </a:solidFill>
                <a:latin typeface="Chalkboard"/>
                <a:cs typeface="Chalkboard"/>
              </a:rPr>
              <a:t>bir</a:t>
            </a:r>
            <a:r>
              <a:rPr lang="en-US" sz="2000" dirty="0">
                <a:solidFill>
                  <a:srgbClr val="FF0000"/>
                </a:solidFill>
                <a:latin typeface="Chalkboard"/>
                <a:cs typeface="Chalkboard"/>
              </a:rPr>
              <a:t> </a:t>
            </a:r>
            <a:r>
              <a:rPr lang="en-US" sz="2000" dirty="0" err="1">
                <a:solidFill>
                  <a:srgbClr val="FF0000"/>
                </a:solidFill>
                <a:latin typeface="Chalkboard"/>
                <a:cs typeface="Chalkboard"/>
              </a:rPr>
              <a:t>eserde</a:t>
            </a:r>
            <a:r>
              <a:rPr lang="en-US" sz="2000" dirty="0">
                <a:solidFill>
                  <a:srgbClr val="FF0000"/>
                </a:solidFill>
                <a:latin typeface="Chalkboard"/>
                <a:cs typeface="Chalkboard"/>
              </a:rPr>
              <a:t> </a:t>
            </a:r>
            <a:r>
              <a:rPr lang="en-US" sz="2000" dirty="0" err="1">
                <a:solidFill>
                  <a:srgbClr val="FF0000"/>
                </a:solidFill>
                <a:latin typeface="Chalkboard"/>
                <a:cs typeface="Chalkboard"/>
              </a:rPr>
              <a:t>yer</a:t>
            </a:r>
            <a:r>
              <a:rPr lang="en-US" sz="2000" dirty="0">
                <a:solidFill>
                  <a:srgbClr val="FF0000"/>
                </a:solidFill>
                <a:latin typeface="Chalkboard"/>
                <a:cs typeface="Chalkboard"/>
              </a:rPr>
              <a:t> </a:t>
            </a:r>
            <a:r>
              <a:rPr lang="en-US" sz="2000" dirty="0" err="1">
                <a:solidFill>
                  <a:srgbClr val="FF0000"/>
                </a:solidFill>
                <a:latin typeface="Chalkboard"/>
                <a:cs typeface="Chalkboard"/>
              </a:rPr>
              <a:t>alan</a:t>
            </a:r>
            <a:r>
              <a:rPr lang="en-US" sz="2000" dirty="0">
                <a:solidFill>
                  <a:srgbClr val="FF0000"/>
                </a:solidFill>
                <a:latin typeface="Chalkboard"/>
                <a:cs typeface="Chalkboard"/>
              </a:rPr>
              <a:t> </a:t>
            </a:r>
            <a:r>
              <a:rPr lang="en-US" sz="2000" dirty="0" err="1">
                <a:solidFill>
                  <a:srgbClr val="FF0000"/>
                </a:solidFill>
                <a:latin typeface="Chalkboard"/>
                <a:cs typeface="Chalkboard"/>
              </a:rPr>
              <a:t>bilgileri</a:t>
            </a:r>
            <a:r>
              <a:rPr lang="en-US" sz="2000" dirty="0">
                <a:solidFill>
                  <a:srgbClr val="FF0000"/>
                </a:solidFill>
                <a:latin typeface="Chalkboard"/>
                <a:cs typeface="Chalkboard"/>
              </a:rPr>
              <a:t> </a:t>
            </a:r>
            <a:r>
              <a:rPr lang="en-US" sz="2000" dirty="0" err="1">
                <a:solidFill>
                  <a:srgbClr val="FF0000"/>
                </a:solidFill>
                <a:latin typeface="Chalkboard"/>
                <a:cs typeface="Chalkboard"/>
              </a:rPr>
              <a:t>yayınlanmadan</a:t>
            </a:r>
            <a:r>
              <a:rPr lang="en-US" sz="2000" dirty="0">
                <a:solidFill>
                  <a:srgbClr val="FF0000"/>
                </a:solidFill>
                <a:latin typeface="Chalkboard"/>
                <a:cs typeface="Chalkboard"/>
              </a:rPr>
              <a:t> </a:t>
            </a:r>
            <a:r>
              <a:rPr lang="en-US" sz="2000" dirty="0" err="1">
                <a:solidFill>
                  <a:srgbClr val="FF0000"/>
                </a:solidFill>
                <a:latin typeface="Chalkboard"/>
                <a:cs typeface="Chalkboard"/>
              </a:rPr>
              <a:t>önce</a:t>
            </a:r>
            <a:r>
              <a:rPr lang="en-US" sz="2000" dirty="0">
                <a:solidFill>
                  <a:srgbClr val="FF0000"/>
                </a:solidFill>
                <a:latin typeface="Chalkboard"/>
                <a:cs typeface="Chalkboard"/>
              </a:rPr>
              <a:t> </a:t>
            </a:r>
            <a:r>
              <a:rPr lang="en-US" sz="2000" dirty="0" err="1">
                <a:solidFill>
                  <a:srgbClr val="FF0000"/>
                </a:solidFill>
                <a:latin typeface="Chalkboard"/>
                <a:cs typeface="Chalkboard"/>
              </a:rPr>
              <a:t>başkalarıyla</a:t>
            </a:r>
            <a:r>
              <a:rPr lang="en-US" sz="2000" dirty="0">
                <a:solidFill>
                  <a:srgbClr val="FF0000"/>
                </a:solidFill>
                <a:latin typeface="Chalkboard"/>
                <a:cs typeface="Chalkboard"/>
              </a:rPr>
              <a:t> </a:t>
            </a:r>
            <a:r>
              <a:rPr lang="en-US" sz="2000" dirty="0" err="1">
                <a:solidFill>
                  <a:srgbClr val="FF0000"/>
                </a:solidFill>
                <a:latin typeface="Chalkboard"/>
                <a:cs typeface="Chalkboard"/>
              </a:rPr>
              <a:t>paylaşmak</a:t>
            </a:r>
            <a:r>
              <a:rPr lang="en-US" sz="2000" dirty="0">
                <a:solidFill>
                  <a:srgbClr val="FF0000"/>
                </a:solidFill>
                <a:latin typeface="Chalkboard"/>
                <a:cs typeface="Chalkboard"/>
              </a:rPr>
              <a:t>, </a:t>
            </a:r>
          </a:p>
          <a:p>
            <a:pPr lvl="1" algn="just"/>
            <a:r>
              <a:rPr lang="en-US" sz="2000" dirty="0" err="1">
                <a:solidFill>
                  <a:srgbClr val="FF0000"/>
                </a:solidFill>
                <a:latin typeface="Chalkboard"/>
                <a:cs typeface="Chalkboard"/>
              </a:rPr>
              <a:t>bilimsel</a:t>
            </a:r>
            <a:r>
              <a:rPr lang="en-US" sz="2000" dirty="0">
                <a:solidFill>
                  <a:srgbClr val="FF0000"/>
                </a:solidFill>
                <a:latin typeface="Chalkboard"/>
                <a:cs typeface="Chalkboard"/>
              </a:rPr>
              <a:t> </a:t>
            </a:r>
            <a:r>
              <a:rPr lang="en-US" sz="2000" dirty="0" err="1">
                <a:solidFill>
                  <a:srgbClr val="FF0000"/>
                </a:solidFill>
                <a:latin typeface="Chalkboard"/>
                <a:cs typeface="Chalkboard"/>
              </a:rPr>
              <a:t>araştırma</a:t>
            </a:r>
            <a:r>
              <a:rPr lang="en-US" sz="2000" dirty="0">
                <a:solidFill>
                  <a:srgbClr val="FF0000"/>
                </a:solidFill>
                <a:latin typeface="Chalkboard"/>
                <a:cs typeface="Chalkboard"/>
              </a:rPr>
              <a:t> </a:t>
            </a:r>
            <a:r>
              <a:rPr lang="en-US" sz="2000" dirty="0" err="1">
                <a:solidFill>
                  <a:srgbClr val="FF0000"/>
                </a:solidFill>
                <a:latin typeface="Chalkboard"/>
                <a:cs typeface="Chalkboard"/>
              </a:rPr>
              <a:t>için</a:t>
            </a:r>
            <a:r>
              <a:rPr lang="en-US" sz="2000" dirty="0">
                <a:solidFill>
                  <a:srgbClr val="FF0000"/>
                </a:solidFill>
                <a:latin typeface="Chalkboard"/>
                <a:cs typeface="Chalkboard"/>
              </a:rPr>
              <a:t> </a:t>
            </a:r>
            <a:r>
              <a:rPr lang="en-US" sz="2000" dirty="0" err="1">
                <a:solidFill>
                  <a:srgbClr val="FF0000"/>
                </a:solidFill>
                <a:latin typeface="Chalkboard"/>
                <a:cs typeface="Chalkboard"/>
              </a:rPr>
              <a:t>sağlanan</a:t>
            </a:r>
            <a:r>
              <a:rPr lang="en-US" sz="2000" dirty="0">
                <a:solidFill>
                  <a:srgbClr val="FF0000"/>
                </a:solidFill>
                <a:latin typeface="Chalkboard"/>
                <a:cs typeface="Chalkboard"/>
              </a:rPr>
              <a:t> </a:t>
            </a:r>
            <a:r>
              <a:rPr lang="en-US" sz="2000" dirty="0" err="1">
                <a:solidFill>
                  <a:srgbClr val="FF0000"/>
                </a:solidFill>
                <a:latin typeface="Chalkboard"/>
                <a:cs typeface="Chalkboard"/>
              </a:rPr>
              <a:t>veya</a:t>
            </a:r>
            <a:r>
              <a:rPr lang="en-US" sz="2000" dirty="0">
                <a:solidFill>
                  <a:srgbClr val="FF0000"/>
                </a:solidFill>
                <a:latin typeface="Chalkboard"/>
                <a:cs typeface="Chalkboard"/>
              </a:rPr>
              <a:t> </a:t>
            </a:r>
            <a:r>
              <a:rPr lang="en-US" sz="2000" dirty="0" err="1">
                <a:solidFill>
                  <a:srgbClr val="FF0000"/>
                </a:solidFill>
                <a:latin typeface="Chalkboard"/>
                <a:cs typeface="Chalkboard"/>
              </a:rPr>
              <a:t>ayrılan</a:t>
            </a:r>
            <a:r>
              <a:rPr lang="en-US" sz="2000" dirty="0">
                <a:solidFill>
                  <a:srgbClr val="FF0000"/>
                </a:solidFill>
                <a:latin typeface="Chalkboard"/>
                <a:cs typeface="Chalkboard"/>
              </a:rPr>
              <a:t> </a:t>
            </a:r>
            <a:r>
              <a:rPr lang="en-US" sz="2000" dirty="0" err="1">
                <a:solidFill>
                  <a:srgbClr val="FF0000"/>
                </a:solidFill>
                <a:latin typeface="Chalkboard"/>
                <a:cs typeface="Chalkboard"/>
              </a:rPr>
              <a:t>kaynakları</a:t>
            </a:r>
            <a:r>
              <a:rPr lang="en-US" sz="2000" dirty="0">
                <a:solidFill>
                  <a:srgbClr val="FF0000"/>
                </a:solidFill>
                <a:latin typeface="Chalkboard"/>
                <a:cs typeface="Chalkboard"/>
              </a:rPr>
              <a:t>, </a:t>
            </a:r>
            <a:r>
              <a:rPr lang="en-US" sz="2000" dirty="0" err="1">
                <a:solidFill>
                  <a:srgbClr val="FF0000"/>
                </a:solidFill>
                <a:latin typeface="Chalkboard"/>
                <a:cs typeface="Chalkboard"/>
              </a:rPr>
              <a:t>mekânları</a:t>
            </a:r>
            <a:r>
              <a:rPr lang="en-US" sz="2000" dirty="0">
                <a:solidFill>
                  <a:srgbClr val="FF0000"/>
                </a:solidFill>
                <a:latin typeface="Chalkboard"/>
                <a:cs typeface="Chalkboard"/>
              </a:rPr>
              <a:t>, </a:t>
            </a:r>
            <a:r>
              <a:rPr lang="en-US" sz="2000" dirty="0" err="1">
                <a:solidFill>
                  <a:srgbClr val="FF0000"/>
                </a:solidFill>
                <a:latin typeface="Chalkboard"/>
                <a:cs typeface="Chalkboard"/>
              </a:rPr>
              <a:t>imkânları</a:t>
            </a:r>
            <a:r>
              <a:rPr lang="en-US" sz="2000" dirty="0">
                <a:solidFill>
                  <a:srgbClr val="FF0000"/>
                </a:solidFill>
                <a:latin typeface="Chalkboard"/>
                <a:cs typeface="Chalkboard"/>
              </a:rPr>
              <a:t> </a:t>
            </a:r>
            <a:r>
              <a:rPr lang="en-US" sz="2000" dirty="0" err="1">
                <a:solidFill>
                  <a:srgbClr val="FF0000"/>
                </a:solidFill>
                <a:latin typeface="Chalkboard"/>
                <a:cs typeface="Chalkboard"/>
              </a:rPr>
              <a:t>ve</a:t>
            </a:r>
            <a:r>
              <a:rPr lang="en-US" sz="2000" dirty="0">
                <a:solidFill>
                  <a:srgbClr val="FF0000"/>
                </a:solidFill>
                <a:latin typeface="Chalkboard"/>
                <a:cs typeface="Chalkboard"/>
              </a:rPr>
              <a:t> </a:t>
            </a:r>
            <a:r>
              <a:rPr lang="en-US" sz="2000" dirty="0" err="1">
                <a:solidFill>
                  <a:srgbClr val="FF0000"/>
                </a:solidFill>
                <a:latin typeface="Chalkboard"/>
                <a:cs typeface="Chalkboard"/>
              </a:rPr>
              <a:t>cihazları</a:t>
            </a:r>
            <a:r>
              <a:rPr lang="en-US" sz="2000" dirty="0">
                <a:solidFill>
                  <a:srgbClr val="FF0000"/>
                </a:solidFill>
                <a:latin typeface="Chalkboard"/>
                <a:cs typeface="Chalkboard"/>
              </a:rPr>
              <a:t> </a:t>
            </a:r>
            <a:r>
              <a:rPr lang="en-US" sz="2000" dirty="0" err="1">
                <a:solidFill>
                  <a:srgbClr val="FF0000"/>
                </a:solidFill>
                <a:latin typeface="Chalkboard"/>
                <a:cs typeface="Chalkboard"/>
              </a:rPr>
              <a:t>amaç</a:t>
            </a:r>
            <a:r>
              <a:rPr lang="en-US" sz="2000" dirty="0">
                <a:solidFill>
                  <a:srgbClr val="FF0000"/>
                </a:solidFill>
                <a:latin typeface="Chalkboard"/>
                <a:cs typeface="Chalkboard"/>
              </a:rPr>
              <a:t> </a:t>
            </a:r>
            <a:r>
              <a:rPr lang="en-US" sz="2000" dirty="0" err="1">
                <a:solidFill>
                  <a:srgbClr val="FF0000"/>
                </a:solidFill>
                <a:latin typeface="Chalkboard"/>
                <a:cs typeface="Chalkboard"/>
              </a:rPr>
              <a:t>dışı</a:t>
            </a:r>
            <a:r>
              <a:rPr lang="en-US" sz="2000" dirty="0">
                <a:solidFill>
                  <a:srgbClr val="FF0000"/>
                </a:solidFill>
                <a:latin typeface="Chalkboard"/>
                <a:cs typeface="Chalkboard"/>
              </a:rPr>
              <a:t> </a:t>
            </a:r>
            <a:r>
              <a:rPr lang="en-US" sz="2000" dirty="0" err="1">
                <a:solidFill>
                  <a:srgbClr val="FF0000"/>
                </a:solidFill>
                <a:latin typeface="Chalkboard"/>
                <a:cs typeface="Chalkboard"/>
              </a:rPr>
              <a:t>kullanmak</a:t>
            </a:r>
            <a:r>
              <a:rPr lang="en-US" sz="2000" dirty="0">
                <a:solidFill>
                  <a:srgbClr val="FF0000"/>
                </a:solidFill>
                <a:latin typeface="Chalkboard"/>
                <a:cs typeface="Chalkboard"/>
              </a:rPr>
              <a:t>, </a:t>
            </a:r>
            <a:r>
              <a:rPr lang="en-US" sz="2000" dirty="0" err="1">
                <a:solidFill>
                  <a:srgbClr val="FF0000"/>
                </a:solidFill>
                <a:latin typeface="Chalkboard"/>
                <a:cs typeface="Chalkboard"/>
              </a:rPr>
              <a:t>tamamen</a:t>
            </a:r>
            <a:r>
              <a:rPr lang="en-US" sz="2000" dirty="0">
                <a:solidFill>
                  <a:srgbClr val="FF0000"/>
                </a:solidFill>
                <a:latin typeface="Chalkboard"/>
                <a:cs typeface="Chalkboard"/>
              </a:rPr>
              <a:t> </a:t>
            </a:r>
            <a:r>
              <a:rPr lang="en-US" sz="2000" dirty="0" err="1">
                <a:solidFill>
                  <a:srgbClr val="FF0000"/>
                </a:solidFill>
                <a:latin typeface="Chalkboard"/>
                <a:cs typeface="Chalkboard"/>
              </a:rPr>
              <a:t>dayanaksız</a:t>
            </a:r>
            <a:r>
              <a:rPr lang="en-US" sz="2000" dirty="0">
                <a:solidFill>
                  <a:srgbClr val="FF0000"/>
                </a:solidFill>
                <a:latin typeface="Chalkboard"/>
                <a:cs typeface="Chalkboard"/>
              </a:rPr>
              <a:t>, </a:t>
            </a:r>
            <a:r>
              <a:rPr lang="en-US" sz="2000" dirty="0" err="1">
                <a:solidFill>
                  <a:srgbClr val="FF0000"/>
                </a:solidFill>
                <a:latin typeface="Chalkboard"/>
                <a:cs typeface="Chalkboard"/>
              </a:rPr>
              <a:t>yersiz</a:t>
            </a:r>
            <a:r>
              <a:rPr lang="en-US" sz="2000" dirty="0">
                <a:solidFill>
                  <a:srgbClr val="FF0000"/>
                </a:solidFill>
                <a:latin typeface="Chalkboard"/>
                <a:cs typeface="Chalkboard"/>
              </a:rPr>
              <a:t> </a:t>
            </a:r>
            <a:r>
              <a:rPr lang="en-US" sz="2000" dirty="0" err="1">
                <a:solidFill>
                  <a:srgbClr val="FF0000"/>
                </a:solidFill>
                <a:latin typeface="Chalkboard"/>
                <a:cs typeface="Chalkboard"/>
              </a:rPr>
              <a:t>ve</a:t>
            </a:r>
            <a:r>
              <a:rPr lang="en-US" sz="2000" dirty="0">
                <a:solidFill>
                  <a:srgbClr val="FF0000"/>
                </a:solidFill>
                <a:latin typeface="Chalkboard"/>
                <a:cs typeface="Chalkboard"/>
              </a:rPr>
              <a:t> </a:t>
            </a:r>
            <a:r>
              <a:rPr lang="en-US" sz="2000" dirty="0" err="1">
                <a:solidFill>
                  <a:srgbClr val="FF0000"/>
                </a:solidFill>
                <a:latin typeface="Chalkboard"/>
                <a:cs typeface="Chalkboard"/>
              </a:rPr>
              <a:t>kasıtlı</a:t>
            </a:r>
            <a:r>
              <a:rPr lang="en-US" sz="2000" dirty="0">
                <a:solidFill>
                  <a:srgbClr val="FF0000"/>
                </a:solidFill>
                <a:latin typeface="Chalkboard"/>
                <a:cs typeface="Chalkboard"/>
              </a:rPr>
              <a:t> </a:t>
            </a:r>
            <a:r>
              <a:rPr lang="en-US" sz="2000" dirty="0" err="1">
                <a:solidFill>
                  <a:srgbClr val="FF0000"/>
                </a:solidFill>
                <a:latin typeface="Chalkboard"/>
                <a:cs typeface="Chalkboard"/>
              </a:rPr>
              <a:t>etik</a:t>
            </a:r>
            <a:r>
              <a:rPr lang="en-US" sz="2000" dirty="0">
                <a:solidFill>
                  <a:srgbClr val="FF0000"/>
                </a:solidFill>
                <a:latin typeface="Chalkboard"/>
                <a:cs typeface="Chalkboard"/>
              </a:rPr>
              <a:t> </a:t>
            </a:r>
            <a:r>
              <a:rPr lang="en-US" sz="2000" dirty="0" err="1">
                <a:solidFill>
                  <a:srgbClr val="FF0000"/>
                </a:solidFill>
                <a:latin typeface="Chalkboard"/>
                <a:cs typeface="Chalkboard"/>
              </a:rPr>
              <a:t>ihlali</a:t>
            </a:r>
            <a:r>
              <a:rPr lang="en-US" sz="2000" dirty="0">
                <a:solidFill>
                  <a:srgbClr val="FF0000"/>
                </a:solidFill>
                <a:latin typeface="Chalkboard"/>
                <a:cs typeface="Chalkboard"/>
              </a:rPr>
              <a:t> </a:t>
            </a:r>
            <a:r>
              <a:rPr lang="en-US" sz="2000" dirty="0" err="1">
                <a:solidFill>
                  <a:srgbClr val="FF0000"/>
                </a:solidFill>
                <a:latin typeface="Chalkboard"/>
                <a:cs typeface="Chalkboard"/>
              </a:rPr>
              <a:t>suçlamasında</a:t>
            </a:r>
            <a:r>
              <a:rPr lang="en-US" sz="2000" dirty="0">
                <a:solidFill>
                  <a:srgbClr val="FF0000"/>
                </a:solidFill>
                <a:latin typeface="Chalkboard"/>
                <a:cs typeface="Chalkboard"/>
              </a:rPr>
              <a:t> </a:t>
            </a:r>
            <a:r>
              <a:rPr lang="en-US" sz="2000" dirty="0" err="1">
                <a:solidFill>
                  <a:srgbClr val="FF0000"/>
                </a:solidFill>
                <a:latin typeface="Chalkboard"/>
                <a:cs typeface="Chalkboard"/>
              </a:rPr>
              <a:t>bulunmak</a:t>
            </a:r>
            <a:r>
              <a:rPr lang="en-US" sz="2000" dirty="0">
                <a:solidFill>
                  <a:srgbClr val="FF0000"/>
                </a:solidFill>
                <a:latin typeface="Chalkboard"/>
                <a:cs typeface="Chalkboard"/>
              </a:rPr>
              <a:t>.</a:t>
            </a:r>
          </a:p>
          <a:p>
            <a:pPr algn="just" eaLnBrk="1" hangingPunct="1"/>
            <a:endParaRPr lang="en-US" sz="2200" dirty="0">
              <a:latin typeface="Chalkboard"/>
              <a:ea typeface="Segoe Print" charset="0"/>
              <a:cs typeface="Chalkboard"/>
            </a:endParaRPr>
          </a:p>
        </p:txBody>
      </p:sp>
    </p:spTree>
    <p:extLst>
      <p:ext uri="{BB962C8B-B14F-4D97-AF65-F5344CB8AC3E}">
        <p14:creationId xmlns:p14="http://schemas.microsoft.com/office/powerpoint/2010/main" val="187463125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Chalkduster"/>
                <a:cs typeface="Chalkduster"/>
              </a:rPr>
              <a:t>AMA HEPSİNDEN ÖNEMLİSİ….</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271682511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 y="274638"/>
            <a:ext cx="8915400" cy="1143000"/>
          </a:xfrm>
        </p:spPr>
        <p:txBody>
          <a:bodyPr>
            <a:normAutofit/>
          </a:bodyPr>
          <a:lstStyle/>
          <a:p>
            <a:r>
              <a:rPr lang="en-US" dirty="0" err="1">
                <a:latin typeface="Chalkduster"/>
                <a:cs typeface="Chalkduster"/>
              </a:rPr>
              <a:t>Akademik</a:t>
            </a:r>
            <a:r>
              <a:rPr lang="en-US" dirty="0">
                <a:latin typeface="Chalkduster"/>
                <a:cs typeface="Chalkduster"/>
              </a:rPr>
              <a:t> </a:t>
            </a:r>
            <a:r>
              <a:rPr lang="en-US" dirty="0" err="1">
                <a:latin typeface="Chalkduster"/>
                <a:cs typeface="Chalkduster"/>
              </a:rPr>
              <a:t>Camianın</a:t>
            </a:r>
            <a:r>
              <a:rPr lang="en-US" dirty="0">
                <a:latin typeface="Chalkduster"/>
                <a:cs typeface="Chalkduster"/>
              </a:rPr>
              <a:t> </a:t>
            </a:r>
            <a:r>
              <a:rPr lang="en-US" dirty="0" err="1">
                <a:latin typeface="Chalkduster"/>
                <a:cs typeface="Chalkduster"/>
              </a:rPr>
              <a:t>Kendisine</a:t>
            </a:r>
            <a:r>
              <a:rPr lang="en-US" dirty="0">
                <a:latin typeface="Chalkduster"/>
                <a:cs typeface="Chalkduster"/>
              </a:rPr>
              <a:t> </a:t>
            </a:r>
            <a:r>
              <a:rPr lang="en-US" dirty="0" err="1">
                <a:latin typeface="Chalkduster"/>
                <a:cs typeface="Chalkduster"/>
              </a:rPr>
              <a:t>Karşı</a:t>
            </a:r>
            <a:r>
              <a:rPr lang="en-US" dirty="0">
                <a:latin typeface="Chalkduster"/>
                <a:cs typeface="Chalkduster"/>
              </a:rPr>
              <a:t> </a:t>
            </a:r>
            <a:r>
              <a:rPr lang="en-US" dirty="0" err="1">
                <a:latin typeface="Chalkduster"/>
                <a:cs typeface="Chalkduster"/>
              </a:rPr>
              <a:t>Dürüst</a:t>
            </a:r>
            <a:r>
              <a:rPr lang="en-US" dirty="0">
                <a:latin typeface="Chalkduster"/>
                <a:cs typeface="Chalkduster"/>
              </a:rPr>
              <a:t> </a:t>
            </a:r>
            <a:r>
              <a:rPr lang="en-US" dirty="0" err="1">
                <a:latin typeface="Chalkduster"/>
                <a:cs typeface="Chalkduster"/>
              </a:rPr>
              <a:t>Olması</a:t>
            </a:r>
            <a:endParaRPr lang="en-US" dirty="0">
              <a:latin typeface="Chalkduster"/>
              <a:cs typeface="Chalkduster"/>
            </a:endParaRPr>
          </a:p>
        </p:txBody>
      </p:sp>
      <p:sp>
        <p:nvSpPr>
          <p:cNvPr id="5" name="Content Placeholder 4"/>
          <p:cNvSpPr>
            <a:spLocks noGrp="1"/>
          </p:cNvSpPr>
          <p:nvPr>
            <p:ph idx="1"/>
          </p:nvPr>
        </p:nvSpPr>
        <p:spPr>
          <a:xfrm>
            <a:off x="457200" y="1905000"/>
            <a:ext cx="8229600" cy="4525963"/>
          </a:xfrm>
        </p:spPr>
        <p:txBody>
          <a:bodyPr>
            <a:normAutofit/>
          </a:bodyPr>
          <a:lstStyle/>
          <a:p>
            <a:pPr>
              <a:lnSpc>
                <a:spcPct val="120000"/>
              </a:lnSpc>
            </a:pPr>
            <a:r>
              <a:rPr lang="en-US" dirty="0" err="1">
                <a:latin typeface="Chalkboard"/>
                <a:ea typeface="Segoe Print" charset="0"/>
                <a:cs typeface="Chalkboard"/>
              </a:rPr>
              <a:t>Soruşturulması</a:t>
            </a:r>
            <a:r>
              <a:rPr lang="en-US" dirty="0">
                <a:latin typeface="Chalkboard"/>
                <a:ea typeface="Segoe Print" charset="0"/>
                <a:cs typeface="Chalkboard"/>
              </a:rPr>
              <a:t> </a:t>
            </a:r>
            <a:r>
              <a:rPr lang="en-US" dirty="0" err="1">
                <a:latin typeface="Chalkboard"/>
                <a:ea typeface="Segoe Print" charset="0"/>
                <a:cs typeface="Chalkboard"/>
              </a:rPr>
              <a:t>gereken</a:t>
            </a:r>
            <a:r>
              <a:rPr lang="en-US" dirty="0">
                <a:latin typeface="Chalkboard"/>
                <a:ea typeface="Segoe Print" charset="0"/>
                <a:cs typeface="Chalkboard"/>
              </a:rPr>
              <a:t> </a:t>
            </a:r>
            <a:r>
              <a:rPr lang="en-US" dirty="0" err="1">
                <a:latin typeface="Chalkboard"/>
                <a:ea typeface="Segoe Print" charset="0"/>
                <a:cs typeface="Chalkboard"/>
              </a:rPr>
              <a:t>bir</a:t>
            </a:r>
            <a:r>
              <a:rPr lang="en-US" dirty="0">
                <a:latin typeface="Chalkboard"/>
                <a:ea typeface="Segoe Print" charset="0"/>
                <a:cs typeface="Chalkboard"/>
              </a:rPr>
              <a:t> </a:t>
            </a:r>
            <a:r>
              <a:rPr lang="en-US" dirty="0" err="1">
                <a:latin typeface="Chalkboard"/>
                <a:ea typeface="Segoe Print" charset="0"/>
                <a:cs typeface="Chalkboard"/>
              </a:rPr>
              <a:t>yayın</a:t>
            </a:r>
            <a:r>
              <a:rPr lang="en-US" dirty="0">
                <a:latin typeface="Chalkboard"/>
                <a:ea typeface="Segoe Print" charset="0"/>
                <a:cs typeface="Chalkboard"/>
              </a:rPr>
              <a:t> </a:t>
            </a:r>
            <a:r>
              <a:rPr lang="en-US" dirty="0" err="1">
                <a:latin typeface="Chalkboard"/>
                <a:ea typeface="Segoe Print" charset="0"/>
                <a:cs typeface="Chalkboard"/>
              </a:rPr>
              <a:t>etiği</a:t>
            </a:r>
            <a:r>
              <a:rPr lang="en-US" dirty="0">
                <a:latin typeface="Chalkboard"/>
                <a:ea typeface="Segoe Print" charset="0"/>
                <a:cs typeface="Chalkboard"/>
              </a:rPr>
              <a:t> </a:t>
            </a:r>
            <a:r>
              <a:rPr lang="en-US" dirty="0" err="1">
                <a:latin typeface="Chalkboard"/>
                <a:ea typeface="Segoe Print" charset="0"/>
                <a:cs typeface="Chalkboard"/>
              </a:rPr>
              <a:t>problemi</a:t>
            </a:r>
            <a:r>
              <a:rPr lang="en-US" dirty="0">
                <a:latin typeface="Chalkboard"/>
                <a:ea typeface="Segoe Print" charset="0"/>
                <a:cs typeface="Chalkboard"/>
              </a:rPr>
              <a:t> </a:t>
            </a:r>
            <a:r>
              <a:rPr lang="en-US" dirty="0" err="1">
                <a:latin typeface="Chalkboard"/>
                <a:ea typeface="Segoe Print" charset="0"/>
                <a:cs typeface="Chalkboard"/>
              </a:rPr>
              <a:t>olduğunda</a:t>
            </a:r>
            <a:r>
              <a:rPr lang="en-US" dirty="0">
                <a:latin typeface="Chalkboard"/>
                <a:ea typeface="Segoe Print" charset="0"/>
                <a:cs typeface="Chalkboard"/>
              </a:rPr>
              <a:t>:</a:t>
            </a:r>
          </a:p>
          <a:p>
            <a:pPr marL="0" indent="0">
              <a:lnSpc>
                <a:spcPct val="120000"/>
              </a:lnSpc>
              <a:buNone/>
            </a:pPr>
            <a:endParaRPr lang="en-US" sz="2000" dirty="0">
              <a:latin typeface="Chalkboard"/>
              <a:ea typeface="Segoe Print" charset="0"/>
              <a:cs typeface="Chalkboard"/>
            </a:endParaRPr>
          </a:p>
          <a:p>
            <a:pPr lvl="1">
              <a:lnSpc>
                <a:spcPct val="120000"/>
              </a:lnSpc>
            </a:pPr>
            <a:r>
              <a:rPr lang="en-US" dirty="0" err="1">
                <a:latin typeface="Chalkboard"/>
                <a:ea typeface="Segoe Print" charset="0"/>
                <a:cs typeface="Chalkboard"/>
              </a:rPr>
              <a:t>Girilecek</a:t>
            </a:r>
            <a:r>
              <a:rPr lang="en-US" dirty="0">
                <a:latin typeface="Chalkboard"/>
                <a:ea typeface="Segoe Print" charset="0"/>
                <a:cs typeface="Chalkboard"/>
              </a:rPr>
              <a:t> </a:t>
            </a:r>
            <a:r>
              <a:rPr lang="en-US" dirty="0" err="1">
                <a:latin typeface="Chalkboard"/>
                <a:ea typeface="Segoe Print" charset="0"/>
                <a:cs typeface="Chalkboard"/>
              </a:rPr>
              <a:t>olan</a:t>
            </a:r>
            <a:r>
              <a:rPr lang="en-US" dirty="0">
                <a:latin typeface="Chalkboard"/>
                <a:ea typeface="Segoe Print" charset="0"/>
                <a:cs typeface="Chalkboard"/>
              </a:rPr>
              <a:t> </a:t>
            </a:r>
            <a:r>
              <a:rPr lang="en-US" dirty="0" err="1">
                <a:latin typeface="Chalkboard"/>
                <a:ea typeface="Segoe Print" charset="0"/>
                <a:cs typeface="Chalkboard"/>
              </a:rPr>
              <a:t>jürilerin</a:t>
            </a:r>
            <a:endParaRPr lang="en-US" dirty="0">
              <a:latin typeface="Chalkboard"/>
              <a:ea typeface="Segoe Print" charset="0"/>
              <a:cs typeface="Chalkboard"/>
            </a:endParaRPr>
          </a:p>
          <a:p>
            <a:pPr lvl="1">
              <a:lnSpc>
                <a:spcPct val="120000"/>
              </a:lnSpc>
            </a:pPr>
            <a:r>
              <a:rPr lang="en-US" dirty="0" err="1">
                <a:latin typeface="Chalkboard"/>
                <a:ea typeface="Segoe Print" charset="0"/>
                <a:cs typeface="Chalkboard"/>
              </a:rPr>
              <a:t>Alınacak</a:t>
            </a:r>
            <a:r>
              <a:rPr lang="en-US" dirty="0">
                <a:latin typeface="Chalkboard"/>
                <a:ea typeface="Segoe Print" charset="0"/>
                <a:cs typeface="Chalkboard"/>
              </a:rPr>
              <a:t> </a:t>
            </a:r>
            <a:r>
              <a:rPr lang="en-US" dirty="0" err="1">
                <a:latin typeface="Chalkboard"/>
                <a:ea typeface="Segoe Print" charset="0"/>
                <a:cs typeface="Chalkboard"/>
              </a:rPr>
              <a:t>olan</a:t>
            </a:r>
            <a:r>
              <a:rPr lang="en-US" dirty="0">
                <a:latin typeface="Chalkboard"/>
                <a:ea typeface="Segoe Print" charset="0"/>
                <a:cs typeface="Chalkboard"/>
              </a:rPr>
              <a:t> </a:t>
            </a:r>
            <a:r>
              <a:rPr lang="en-US" dirty="0" err="1">
                <a:latin typeface="Chalkboard"/>
                <a:ea typeface="Segoe Print" charset="0"/>
                <a:cs typeface="Chalkboard"/>
              </a:rPr>
              <a:t>projelerin</a:t>
            </a:r>
            <a:endParaRPr lang="en-US" dirty="0">
              <a:latin typeface="Chalkboard"/>
              <a:ea typeface="Segoe Print" charset="0"/>
              <a:cs typeface="Chalkboard"/>
            </a:endParaRPr>
          </a:p>
          <a:p>
            <a:pPr lvl="1">
              <a:lnSpc>
                <a:spcPct val="120000"/>
              </a:lnSpc>
            </a:pPr>
            <a:r>
              <a:rPr lang="en-US" dirty="0" err="1">
                <a:latin typeface="Chalkboard"/>
                <a:ea typeface="Segoe Print" charset="0"/>
                <a:cs typeface="Chalkboard"/>
              </a:rPr>
              <a:t>Sınava</a:t>
            </a:r>
            <a:r>
              <a:rPr lang="en-US" dirty="0">
                <a:latin typeface="Chalkboard"/>
                <a:ea typeface="Segoe Print" charset="0"/>
                <a:cs typeface="Chalkboard"/>
              </a:rPr>
              <a:t>/</a:t>
            </a:r>
            <a:r>
              <a:rPr lang="en-US" dirty="0" err="1">
                <a:latin typeface="Chalkboard"/>
                <a:ea typeface="Segoe Print" charset="0"/>
                <a:cs typeface="Chalkboard"/>
              </a:rPr>
              <a:t>Doçentliğe</a:t>
            </a:r>
            <a:r>
              <a:rPr lang="en-US" dirty="0">
                <a:latin typeface="Chalkboard"/>
                <a:ea typeface="Segoe Print" charset="0"/>
                <a:cs typeface="Chalkboard"/>
              </a:rPr>
              <a:t> </a:t>
            </a:r>
            <a:r>
              <a:rPr lang="en-US" dirty="0" err="1">
                <a:latin typeface="Chalkboard"/>
                <a:ea typeface="Segoe Print" charset="0"/>
                <a:cs typeface="Chalkboard"/>
              </a:rPr>
              <a:t>vs</a:t>
            </a:r>
            <a:r>
              <a:rPr lang="en-US" dirty="0">
                <a:latin typeface="Chalkboard"/>
                <a:ea typeface="Segoe Print" charset="0"/>
                <a:cs typeface="Chalkboard"/>
              </a:rPr>
              <a:t> </a:t>
            </a:r>
            <a:r>
              <a:rPr lang="en-US" dirty="0" err="1">
                <a:latin typeface="Chalkboard"/>
                <a:ea typeface="Segoe Print" charset="0"/>
                <a:cs typeface="Chalkboard"/>
              </a:rPr>
              <a:t>girecek</a:t>
            </a:r>
            <a:r>
              <a:rPr lang="en-US" dirty="0">
                <a:latin typeface="Chalkboard"/>
                <a:ea typeface="Segoe Print" charset="0"/>
                <a:cs typeface="Chalkboard"/>
              </a:rPr>
              <a:t> </a:t>
            </a:r>
            <a:r>
              <a:rPr lang="en-US" dirty="0" err="1">
                <a:latin typeface="Chalkboard"/>
                <a:ea typeface="Segoe Print" charset="0"/>
                <a:cs typeface="Chalkboard"/>
              </a:rPr>
              <a:t>öğrencilerin</a:t>
            </a:r>
            <a:r>
              <a:rPr lang="en-US" dirty="0">
                <a:latin typeface="Chalkboard"/>
                <a:ea typeface="Segoe Print" charset="0"/>
                <a:cs typeface="Chalkboard"/>
              </a:rPr>
              <a:t> </a:t>
            </a:r>
            <a:r>
              <a:rPr lang="en-US" dirty="0" err="1">
                <a:latin typeface="Chalkboard"/>
                <a:ea typeface="Segoe Print" charset="0"/>
                <a:cs typeface="Chalkboard"/>
              </a:rPr>
              <a:t>düşünülmemesi</a:t>
            </a:r>
            <a:endParaRPr lang="en-US" dirty="0">
              <a:latin typeface="Chalkboard"/>
              <a:ea typeface="Segoe Print" charset="0"/>
              <a:cs typeface="Chalkboard"/>
            </a:endParaRPr>
          </a:p>
          <a:p>
            <a:pPr>
              <a:lnSpc>
                <a:spcPct val="120000"/>
              </a:lnSpc>
            </a:pPr>
            <a:endParaRPr lang="en-US" dirty="0">
              <a:latin typeface="Chalkboard"/>
              <a:ea typeface="Segoe Print" charset="0"/>
              <a:cs typeface="Chalkboard"/>
            </a:endParaRPr>
          </a:p>
          <a:p>
            <a:pPr lvl="1">
              <a:lnSpc>
                <a:spcPct val="120000"/>
              </a:lnSpc>
            </a:pPr>
            <a:endParaRPr lang="en-US" dirty="0">
              <a:latin typeface="Chalkboard"/>
              <a:ea typeface="Segoe Print" charset="0"/>
              <a:cs typeface="Chalkboard"/>
            </a:endParaRPr>
          </a:p>
          <a:p>
            <a:pPr marL="457200" lvl="1" indent="0">
              <a:lnSpc>
                <a:spcPct val="120000"/>
              </a:lnSpc>
              <a:buNone/>
            </a:pPr>
            <a:endParaRPr lang="en-US" dirty="0">
              <a:latin typeface="Chalkboard"/>
              <a:ea typeface="Segoe Print" charset="0"/>
              <a:cs typeface="Chalkboard"/>
            </a:endParaRPr>
          </a:p>
        </p:txBody>
      </p:sp>
    </p:spTree>
    <p:extLst>
      <p:ext uri="{BB962C8B-B14F-4D97-AF65-F5344CB8AC3E}">
        <p14:creationId xmlns:p14="http://schemas.microsoft.com/office/powerpoint/2010/main" val="41218731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200" y="274638"/>
            <a:ext cx="8915400" cy="1143000"/>
          </a:xfrm>
        </p:spPr>
        <p:txBody>
          <a:bodyPr>
            <a:normAutofit/>
          </a:bodyPr>
          <a:lstStyle/>
          <a:p>
            <a:r>
              <a:rPr lang="en-US" dirty="0" err="1">
                <a:latin typeface="Chalkduster"/>
                <a:cs typeface="Chalkduster"/>
              </a:rPr>
              <a:t>Akademik</a:t>
            </a:r>
            <a:r>
              <a:rPr lang="en-US" dirty="0">
                <a:latin typeface="Chalkduster"/>
                <a:cs typeface="Chalkduster"/>
              </a:rPr>
              <a:t> </a:t>
            </a:r>
            <a:r>
              <a:rPr lang="en-US" dirty="0" err="1">
                <a:latin typeface="Chalkduster"/>
                <a:cs typeface="Chalkduster"/>
              </a:rPr>
              <a:t>Camianın</a:t>
            </a:r>
            <a:r>
              <a:rPr lang="en-US" dirty="0">
                <a:latin typeface="Chalkduster"/>
                <a:cs typeface="Chalkduster"/>
              </a:rPr>
              <a:t> </a:t>
            </a:r>
            <a:r>
              <a:rPr lang="en-US" dirty="0" err="1">
                <a:latin typeface="Chalkduster"/>
                <a:cs typeface="Chalkduster"/>
              </a:rPr>
              <a:t>Kendisine</a:t>
            </a:r>
            <a:r>
              <a:rPr lang="en-US" dirty="0">
                <a:latin typeface="Chalkduster"/>
                <a:cs typeface="Chalkduster"/>
              </a:rPr>
              <a:t> </a:t>
            </a:r>
            <a:r>
              <a:rPr lang="en-US" dirty="0" err="1">
                <a:latin typeface="Chalkduster"/>
                <a:cs typeface="Chalkduster"/>
              </a:rPr>
              <a:t>Karşı</a:t>
            </a:r>
            <a:r>
              <a:rPr lang="en-US" dirty="0">
                <a:latin typeface="Chalkduster"/>
                <a:cs typeface="Chalkduster"/>
              </a:rPr>
              <a:t> </a:t>
            </a:r>
            <a:r>
              <a:rPr lang="en-US" dirty="0" err="1">
                <a:latin typeface="Chalkduster"/>
                <a:cs typeface="Chalkduster"/>
              </a:rPr>
              <a:t>Dürüst</a:t>
            </a:r>
            <a:r>
              <a:rPr lang="en-US" dirty="0">
                <a:latin typeface="Chalkduster"/>
                <a:cs typeface="Chalkduster"/>
              </a:rPr>
              <a:t> </a:t>
            </a:r>
            <a:r>
              <a:rPr lang="en-US" dirty="0" err="1">
                <a:latin typeface="Chalkduster"/>
                <a:cs typeface="Chalkduster"/>
              </a:rPr>
              <a:t>Olması</a:t>
            </a:r>
            <a:endParaRPr lang="en-US" dirty="0">
              <a:latin typeface="Chalkduster"/>
              <a:cs typeface="Chalkduster"/>
            </a:endParaRPr>
          </a:p>
        </p:txBody>
      </p:sp>
      <p:sp>
        <p:nvSpPr>
          <p:cNvPr id="5" name="Content Placeholder 4"/>
          <p:cNvSpPr>
            <a:spLocks noGrp="1"/>
          </p:cNvSpPr>
          <p:nvPr>
            <p:ph idx="1"/>
          </p:nvPr>
        </p:nvSpPr>
        <p:spPr>
          <a:xfrm>
            <a:off x="0" y="2209800"/>
            <a:ext cx="8991600" cy="4525963"/>
          </a:xfrm>
        </p:spPr>
        <p:txBody>
          <a:bodyPr>
            <a:normAutofit/>
          </a:bodyPr>
          <a:lstStyle/>
          <a:p>
            <a:pPr algn="just">
              <a:lnSpc>
                <a:spcPct val="120000"/>
              </a:lnSpc>
              <a:buFont typeface="Wingdings" charset="2"/>
              <a:buChar char="v"/>
            </a:pPr>
            <a:r>
              <a:rPr lang="en-US" dirty="0" err="1">
                <a:latin typeface="Chalkboard"/>
                <a:ea typeface="Segoe Print" charset="0"/>
                <a:cs typeface="Chalkboard"/>
              </a:rPr>
              <a:t>Bir</a:t>
            </a:r>
            <a:r>
              <a:rPr lang="en-US" dirty="0">
                <a:latin typeface="Chalkboard"/>
                <a:ea typeface="Segoe Print" charset="0"/>
                <a:cs typeface="Chalkboard"/>
              </a:rPr>
              <a:t> </a:t>
            </a:r>
            <a:r>
              <a:rPr lang="en-US" dirty="0" err="1">
                <a:latin typeface="Chalkboard"/>
                <a:ea typeface="Segoe Print" charset="0"/>
                <a:cs typeface="Chalkboard"/>
              </a:rPr>
              <a:t>akademisyenin</a:t>
            </a:r>
            <a:r>
              <a:rPr lang="en-US" dirty="0">
                <a:latin typeface="Chalkboard"/>
                <a:ea typeface="Segoe Print" charset="0"/>
                <a:cs typeface="Chalkboard"/>
              </a:rPr>
              <a:t> </a:t>
            </a:r>
            <a:r>
              <a:rPr lang="en-US" dirty="0" err="1">
                <a:latin typeface="Chalkboard"/>
                <a:ea typeface="Segoe Print" charset="0"/>
                <a:cs typeface="Chalkboard"/>
              </a:rPr>
              <a:t>işleyebileceği</a:t>
            </a:r>
            <a:r>
              <a:rPr lang="en-US" dirty="0">
                <a:latin typeface="Chalkboard"/>
                <a:ea typeface="Segoe Print" charset="0"/>
                <a:cs typeface="Chalkboard"/>
              </a:rPr>
              <a:t> en </a:t>
            </a:r>
            <a:r>
              <a:rPr lang="en-US" dirty="0" err="1">
                <a:latin typeface="Chalkboard"/>
                <a:ea typeface="Segoe Print" charset="0"/>
                <a:cs typeface="Chalkboard"/>
              </a:rPr>
              <a:t>büyük</a:t>
            </a:r>
            <a:r>
              <a:rPr lang="en-US" dirty="0">
                <a:latin typeface="Chalkboard"/>
                <a:ea typeface="Segoe Print" charset="0"/>
                <a:cs typeface="Chalkboard"/>
              </a:rPr>
              <a:t> </a:t>
            </a:r>
            <a:r>
              <a:rPr lang="en-US" dirty="0" err="1">
                <a:latin typeface="Chalkboard"/>
                <a:ea typeface="Segoe Print" charset="0"/>
                <a:cs typeface="Chalkboard"/>
              </a:rPr>
              <a:t>mesleki</a:t>
            </a:r>
            <a:r>
              <a:rPr lang="en-US" dirty="0">
                <a:latin typeface="Chalkboard"/>
                <a:ea typeface="Segoe Print" charset="0"/>
                <a:cs typeface="Chalkboard"/>
              </a:rPr>
              <a:t> </a:t>
            </a:r>
            <a:r>
              <a:rPr lang="en-US" dirty="0" err="1">
                <a:latin typeface="Chalkboard"/>
                <a:ea typeface="Segoe Print" charset="0"/>
                <a:cs typeface="Chalkboard"/>
              </a:rPr>
              <a:t>suç</a:t>
            </a:r>
            <a:r>
              <a:rPr lang="en-US" dirty="0">
                <a:latin typeface="Chalkboard"/>
                <a:ea typeface="Segoe Print" charset="0"/>
                <a:cs typeface="Chalkboard"/>
              </a:rPr>
              <a:t> </a:t>
            </a:r>
            <a:r>
              <a:rPr lang="en-US" dirty="0" err="1">
                <a:latin typeface="Chalkboard"/>
                <a:ea typeface="Segoe Print" charset="0"/>
                <a:cs typeface="Chalkboard"/>
              </a:rPr>
              <a:t>olan</a:t>
            </a:r>
            <a:r>
              <a:rPr lang="en-US" dirty="0">
                <a:latin typeface="Chalkboard"/>
                <a:ea typeface="Segoe Print" charset="0"/>
                <a:cs typeface="Chalkboard"/>
              </a:rPr>
              <a:t> </a:t>
            </a:r>
            <a:r>
              <a:rPr lang="en-US" dirty="0" err="1">
                <a:latin typeface="Chalkboard"/>
                <a:ea typeface="Segoe Print" charset="0"/>
                <a:cs typeface="Chalkboard"/>
              </a:rPr>
              <a:t>intihal</a:t>
            </a:r>
            <a:r>
              <a:rPr lang="en-US" dirty="0">
                <a:latin typeface="Chalkboard"/>
                <a:ea typeface="Segoe Print" charset="0"/>
                <a:cs typeface="Chalkboard"/>
              </a:rPr>
              <a:t>/</a:t>
            </a:r>
            <a:r>
              <a:rPr lang="en-US" dirty="0" err="1">
                <a:latin typeface="Chalkboard"/>
                <a:ea typeface="Segoe Print" charset="0"/>
                <a:cs typeface="Chalkboard"/>
              </a:rPr>
              <a:t>fabrikasyon</a:t>
            </a:r>
            <a:r>
              <a:rPr lang="en-US" dirty="0">
                <a:latin typeface="Chalkboard"/>
                <a:ea typeface="Segoe Print" charset="0"/>
                <a:cs typeface="Chalkboard"/>
              </a:rPr>
              <a:t>/</a:t>
            </a:r>
            <a:r>
              <a:rPr lang="en-US" dirty="0" err="1">
                <a:latin typeface="Chalkboard"/>
                <a:ea typeface="Segoe Print" charset="0"/>
                <a:cs typeface="Chalkboard"/>
              </a:rPr>
              <a:t>dilimleme</a:t>
            </a:r>
            <a:r>
              <a:rPr lang="en-US" dirty="0">
                <a:latin typeface="Chalkboard"/>
                <a:ea typeface="Segoe Print" charset="0"/>
                <a:cs typeface="Chalkboard"/>
              </a:rPr>
              <a:t> </a:t>
            </a:r>
            <a:r>
              <a:rPr lang="en-US" dirty="0" err="1">
                <a:latin typeface="Chalkboard"/>
                <a:ea typeface="Segoe Print" charset="0"/>
                <a:cs typeface="Chalkboard"/>
              </a:rPr>
              <a:t>vb</a:t>
            </a:r>
            <a:r>
              <a:rPr lang="en-US" dirty="0">
                <a:latin typeface="Chalkboard"/>
                <a:ea typeface="Segoe Print" charset="0"/>
                <a:cs typeface="Chalkboard"/>
              </a:rPr>
              <a:t> </a:t>
            </a:r>
            <a:r>
              <a:rPr lang="en-US" dirty="0" err="1">
                <a:latin typeface="Chalkboard"/>
                <a:ea typeface="Segoe Print" charset="0"/>
                <a:cs typeface="Chalkboard"/>
              </a:rPr>
              <a:t>etik</a:t>
            </a:r>
            <a:r>
              <a:rPr lang="en-US" dirty="0">
                <a:latin typeface="Chalkboard"/>
                <a:ea typeface="Segoe Print" charset="0"/>
                <a:cs typeface="Chalkboard"/>
              </a:rPr>
              <a:t> </a:t>
            </a:r>
            <a:r>
              <a:rPr lang="en-US" dirty="0" err="1">
                <a:latin typeface="Chalkboard"/>
                <a:ea typeface="Segoe Print" charset="0"/>
                <a:cs typeface="Chalkboard"/>
              </a:rPr>
              <a:t>ihlalleri</a:t>
            </a:r>
            <a:r>
              <a:rPr lang="en-US" dirty="0">
                <a:latin typeface="Chalkboard"/>
                <a:ea typeface="Segoe Print" charset="0"/>
                <a:cs typeface="Chalkboard"/>
              </a:rPr>
              <a:t> </a:t>
            </a:r>
            <a:r>
              <a:rPr lang="en-US" dirty="0" err="1">
                <a:latin typeface="Chalkboard"/>
                <a:ea typeface="Segoe Print" charset="0"/>
                <a:cs typeface="Chalkboard"/>
              </a:rPr>
              <a:t>ortaya</a:t>
            </a:r>
            <a:r>
              <a:rPr lang="en-US" dirty="0">
                <a:latin typeface="Chalkboard"/>
                <a:ea typeface="Segoe Print" charset="0"/>
                <a:cs typeface="Chalkboard"/>
              </a:rPr>
              <a:t> </a:t>
            </a:r>
            <a:r>
              <a:rPr lang="en-US" dirty="0" err="1">
                <a:latin typeface="Chalkboard"/>
                <a:ea typeface="Segoe Print" charset="0"/>
                <a:cs typeface="Chalkboard"/>
              </a:rPr>
              <a:t>çıkarmayı</a:t>
            </a:r>
            <a:r>
              <a:rPr lang="en-US" dirty="0">
                <a:latin typeface="Chalkboard"/>
                <a:ea typeface="Segoe Print" charset="0"/>
                <a:cs typeface="Chalkboard"/>
              </a:rPr>
              <a:t>, </a:t>
            </a:r>
            <a:r>
              <a:rPr lang="en-US" dirty="0" err="1">
                <a:latin typeface="Chalkboard"/>
                <a:ea typeface="Segoe Print" charset="0"/>
                <a:cs typeface="Chalkboard"/>
              </a:rPr>
              <a:t>üzerine</a:t>
            </a:r>
            <a:r>
              <a:rPr lang="en-US" dirty="0">
                <a:latin typeface="Chalkboard"/>
                <a:ea typeface="Segoe Print" charset="0"/>
                <a:cs typeface="Chalkboard"/>
              </a:rPr>
              <a:t> </a:t>
            </a:r>
            <a:r>
              <a:rPr lang="en-US" dirty="0" err="1">
                <a:latin typeface="Chalkboard"/>
                <a:ea typeface="Segoe Print" charset="0"/>
                <a:cs typeface="Chalkboard"/>
              </a:rPr>
              <a:t>gitmeyi</a:t>
            </a:r>
            <a:r>
              <a:rPr lang="en-US" dirty="0">
                <a:latin typeface="Chalkboard"/>
                <a:ea typeface="Segoe Print" charset="0"/>
                <a:cs typeface="Chalkboard"/>
              </a:rPr>
              <a:t> </a:t>
            </a:r>
            <a:r>
              <a:rPr lang="en-US" dirty="0" err="1">
                <a:latin typeface="Chalkboard"/>
                <a:ea typeface="Segoe Print" charset="0"/>
                <a:cs typeface="Chalkboard"/>
              </a:rPr>
              <a:t>ve</a:t>
            </a:r>
            <a:r>
              <a:rPr lang="en-US" dirty="0">
                <a:latin typeface="Chalkboard"/>
                <a:ea typeface="Segoe Print" charset="0"/>
                <a:cs typeface="Chalkboard"/>
              </a:rPr>
              <a:t> </a:t>
            </a:r>
            <a:r>
              <a:rPr lang="en-US" dirty="0">
                <a:solidFill>
                  <a:srgbClr val="FF0000"/>
                </a:solidFill>
                <a:latin typeface="Chalkboard"/>
                <a:ea typeface="Segoe Print" charset="0"/>
                <a:cs typeface="Chalkboard"/>
              </a:rPr>
              <a:t>AYIPLAMAYI</a:t>
            </a:r>
            <a:r>
              <a:rPr lang="en-US" dirty="0">
                <a:latin typeface="Chalkboard"/>
                <a:ea typeface="Segoe Print" charset="0"/>
                <a:cs typeface="Chalkboard"/>
              </a:rPr>
              <a:t> RİSK </a:t>
            </a:r>
            <a:r>
              <a:rPr lang="en-US" dirty="0" err="1">
                <a:latin typeface="Chalkboard"/>
                <a:ea typeface="Segoe Print" charset="0"/>
                <a:cs typeface="Chalkboard"/>
              </a:rPr>
              <a:t>olarak</a:t>
            </a:r>
            <a:r>
              <a:rPr lang="en-US" dirty="0">
                <a:latin typeface="Chalkboard"/>
                <a:ea typeface="Segoe Print" charset="0"/>
                <a:cs typeface="Chalkboard"/>
              </a:rPr>
              <a:t> </a:t>
            </a:r>
            <a:r>
              <a:rPr lang="en-US" dirty="0" err="1">
                <a:latin typeface="Chalkboard"/>
                <a:ea typeface="Segoe Print" charset="0"/>
                <a:cs typeface="Chalkboard"/>
              </a:rPr>
              <a:t>değerlendirmemek</a:t>
            </a:r>
            <a:r>
              <a:rPr lang="en-US" dirty="0">
                <a:latin typeface="Chalkboard"/>
                <a:ea typeface="Segoe Print" charset="0"/>
                <a:cs typeface="Chalkboard"/>
              </a:rPr>
              <a:t>!</a:t>
            </a:r>
          </a:p>
          <a:p>
            <a:pPr lvl="1" algn="just">
              <a:lnSpc>
                <a:spcPct val="120000"/>
              </a:lnSpc>
            </a:pPr>
            <a:endParaRPr lang="en-US" dirty="0">
              <a:latin typeface="Chalkboard"/>
              <a:ea typeface="Segoe Print" charset="0"/>
              <a:cs typeface="Chalkboard"/>
            </a:endParaRPr>
          </a:p>
          <a:p>
            <a:pPr marL="457200" lvl="1" indent="0" algn="just">
              <a:lnSpc>
                <a:spcPct val="120000"/>
              </a:lnSpc>
              <a:buNone/>
            </a:pPr>
            <a:endParaRPr lang="en-US" dirty="0">
              <a:latin typeface="Chalkboard"/>
              <a:ea typeface="Segoe Print" charset="0"/>
              <a:cs typeface="Chalkboard"/>
            </a:endParaRPr>
          </a:p>
        </p:txBody>
      </p:sp>
    </p:spTree>
    <p:extLst>
      <p:ext uri="{BB962C8B-B14F-4D97-AF65-F5344CB8AC3E}">
        <p14:creationId xmlns:p14="http://schemas.microsoft.com/office/powerpoint/2010/main" val="288503769"/>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TM10001115[[fn=Paket]]</Template>
  <TotalTime>5868</TotalTime>
  <Words>3790</Words>
  <Application>Microsoft Office PowerPoint</Application>
  <PresentationFormat>On-screen Show (4:3)</PresentationFormat>
  <Paragraphs>347</Paragraphs>
  <Slides>81</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81</vt:i4>
      </vt:variant>
    </vt:vector>
  </HeadingPairs>
  <TitlesOfParts>
    <vt:vector size="92" baseType="lpstr">
      <vt:lpstr>ＭＳ Ｐゴシック</vt:lpstr>
      <vt:lpstr>Arial</vt:lpstr>
      <vt:lpstr>Calibri</vt:lpstr>
      <vt:lpstr>Chalkboard</vt:lpstr>
      <vt:lpstr>Chalkduster</vt:lpstr>
      <vt:lpstr>Gill Sans MT</vt:lpstr>
      <vt:lpstr>Minion Pro</vt:lpstr>
      <vt:lpstr>Minion Pro Cond</vt:lpstr>
      <vt:lpstr>Wingdings</vt:lpstr>
      <vt:lpstr>Wingdings 2</vt:lpstr>
      <vt:lpstr>Parcel</vt:lpstr>
      <vt:lpstr> Araştırma Teknikleri ve Yayın Etiği / LE0101100 </vt:lpstr>
      <vt:lpstr>PowerPoint Presentation</vt:lpstr>
      <vt:lpstr>PowerPoint Presentation</vt:lpstr>
      <vt:lpstr>Araştırma yöntemlerinin üç ana yaklaşımı vardır </vt:lpstr>
      <vt:lpstr>Bilimsel araştırma süreci</vt:lpstr>
      <vt:lpstr>PowerPoint Presentation</vt:lpstr>
      <vt:lpstr>PowerPoint Presentation</vt:lpstr>
      <vt:lpstr>PowerPoint Presentation</vt:lpstr>
      <vt:lpstr>Araştırma Sorusu </vt:lpstr>
      <vt:lpstr>PowerPoint Presentation</vt:lpstr>
      <vt:lpstr>PowerPoint Presentation</vt:lpstr>
      <vt:lpstr>Lİteratür Taraması</vt:lpstr>
      <vt:lpstr>PowerPoint Presentation</vt:lpstr>
      <vt:lpstr>PowerPoint Presentation</vt:lpstr>
      <vt:lpstr>YÖK TEZ</vt:lpstr>
      <vt:lpstr>PowerPoint Presentation</vt:lpstr>
      <vt:lpstr>Uygulama YÖK TEZ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Proxy </vt:lpstr>
      <vt:lpstr>PowerPoint Presentation</vt:lpstr>
      <vt:lpstr>PowerPoint Presentation</vt:lpstr>
      <vt:lpstr>PowerPoint Presentation</vt:lpstr>
      <vt:lpstr>PowerPoint Presentation</vt:lpstr>
      <vt:lpstr>PowerPoint Presentation</vt:lpstr>
      <vt:lpstr>PowerPoint Presentation</vt:lpstr>
      <vt:lpstr>Değişkenler</vt:lpstr>
      <vt:lpstr>HipoteZ</vt:lpstr>
      <vt:lpstr>Hipotezin araştırmaya yönelik özellikleri (Pandey ve Pandey 2015)</vt:lpstr>
      <vt:lpstr>Bİlİmsel Toplantı Çeşİtlerİ</vt:lpstr>
      <vt:lpstr>Kongre</vt:lpstr>
      <vt:lpstr>Konferans</vt:lpstr>
      <vt:lpstr>Seminer </vt:lpstr>
      <vt:lpstr>BİLİMSEL SUNUMLAR</vt:lpstr>
      <vt:lpstr>SÖZLÜ SUNUMLAR</vt:lpstr>
      <vt:lpstr>POSTER</vt:lpstr>
      <vt:lpstr>SEMİNERLERE KATILIM</vt:lpstr>
      <vt:lpstr>SORU SORMAK</vt:lpstr>
      <vt:lpstr>SORU SORMAK</vt:lpstr>
      <vt:lpstr>SÖZLÜ SUNUMLAR</vt:lpstr>
      <vt:lpstr>SÖZLÜ SUNUMLAR</vt:lpstr>
      <vt:lpstr>BÖLÜM SEMİNERLERİ Resmi</vt:lpstr>
      <vt:lpstr>BÖLÜM SEMİNERLERİ</vt:lpstr>
      <vt:lpstr>BÖLÜM SEMİNERLERİ</vt:lpstr>
      <vt:lpstr>BÖLÜM SEMİNERLERİ</vt:lpstr>
      <vt:lpstr>LAB TOPLANTILARI Gayri resmi</vt:lpstr>
      <vt:lpstr>LAB TOPLANTILARI</vt:lpstr>
      <vt:lpstr>LAB TOPLANTILARI</vt:lpstr>
      <vt:lpstr>KONGRELER 10 dakikalık sunumlar</vt:lpstr>
      <vt:lpstr>MAKALE SAATLERİ</vt:lpstr>
      <vt:lpstr>YAZILI SUNUMLAR</vt:lpstr>
      <vt:lpstr>MAKALE YAZIMI</vt:lpstr>
      <vt:lpstr>MAKALE YAZIMI</vt:lpstr>
      <vt:lpstr>MAKALE YAZIMI</vt:lpstr>
      <vt:lpstr>MAKALENİN ALDIĞI YOL</vt:lpstr>
      <vt:lpstr>MAKALE REVİZYON</vt:lpstr>
      <vt:lpstr>Yaşam Bilimlerinde Araştırma/Yayın Etiği ve Yasal Boşluklar</vt:lpstr>
      <vt:lpstr>Yayın Etiğinde Temel Konular</vt:lpstr>
      <vt:lpstr>İNTİHAL </vt:lpstr>
      <vt:lpstr>Makalenin temelini teşkil eden araştırma sonuçlarının özgünlüğü </vt:lpstr>
      <vt:lpstr>Makalenin temelini teşkil eden araştırma sonuçlarının özgünlüğü </vt:lpstr>
      <vt:lpstr>Yasalarımızda İntihal Nasıl Tanımlanıyor?</vt:lpstr>
      <vt:lpstr>PowerPoint Presentation</vt:lpstr>
      <vt:lpstr>PowerPoint Presentation</vt:lpstr>
      <vt:lpstr>Yayın ve araştırma etiğine aykırı diğer durumlarla ilgili mevzuat</vt:lpstr>
      <vt:lpstr>Fabrikasyon</vt:lpstr>
      <vt:lpstr>Veri Fabrikasyonuna Karşı: Verilerde orijinallik, güvenilirlik Kayıt Tutma</vt:lpstr>
      <vt:lpstr>Duplikasyon-Salamizasyon</vt:lpstr>
      <vt:lpstr>Haksız Yazarlık</vt:lpstr>
      <vt:lpstr>MAKALEDE YAZARLIK: Vancouver Protokolü</vt:lpstr>
      <vt:lpstr>Diğer Etik İhlaller</vt:lpstr>
      <vt:lpstr>AMA HEPSİNDEN ÖNEMLİSİ….</vt:lpstr>
      <vt:lpstr>Akademik Camianın Kendisine Karşı Dürüst Olması</vt:lpstr>
      <vt:lpstr>Akademik Camianın Kendisine Karşı Dürüst Olması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Hilal Ozdag</dc:creator>
  <cp:lastModifiedBy> </cp:lastModifiedBy>
  <cp:revision>62</cp:revision>
  <dcterms:created xsi:type="dcterms:W3CDTF">2015-01-06T11:46:58Z</dcterms:created>
  <dcterms:modified xsi:type="dcterms:W3CDTF">2026-10-19T13:34:35Z</dcterms:modified>
</cp:coreProperties>
</file>