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66" r:id="rId3"/>
    <p:sldId id="269" r:id="rId4"/>
    <p:sldId id="257" r:id="rId5"/>
    <p:sldId id="263" r:id="rId6"/>
    <p:sldId id="274" r:id="rId7"/>
    <p:sldId id="265" r:id="rId8"/>
    <p:sldId id="261" r:id="rId9"/>
    <p:sldId id="260" r:id="rId10"/>
    <p:sldId id="262" r:id="rId11"/>
    <p:sldId id="264" r:id="rId12"/>
    <p:sldId id="258" r:id="rId13"/>
    <p:sldId id="267" r:id="rId14"/>
    <p:sldId id="259" r:id="rId15"/>
    <p:sldId id="270" r:id="rId16"/>
    <p:sldId id="273" r:id="rId17"/>
    <p:sldId id="272" r:id="rId18"/>
    <p:sldId id="271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6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11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9A020-280A-48DD-9613-374AFE1F93A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5BB922-95CB-4CF3-A7A4-C0A64A811814}">
      <dgm:prSet/>
      <dgm:spPr/>
      <dgm:t>
        <a:bodyPr/>
        <a:lstStyle/>
        <a:p>
          <a:r>
            <a:rPr lang="en-US" dirty="0" err="1"/>
            <a:t>Enzimler</a:t>
          </a:r>
          <a:r>
            <a:rPr lang="en-US" dirty="0"/>
            <a:t>, </a:t>
          </a:r>
          <a:r>
            <a:rPr lang="en-US" dirty="0" err="1"/>
            <a:t>biyolojik</a:t>
          </a:r>
          <a:r>
            <a:rPr lang="en-US" dirty="0"/>
            <a:t> </a:t>
          </a:r>
          <a:r>
            <a:rPr lang="en-US" dirty="0" err="1"/>
            <a:t>sistemlerin</a:t>
          </a:r>
          <a:r>
            <a:rPr lang="en-US" dirty="0"/>
            <a:t> </a:t>
          </a:r>
          <a:r>
            <a:rPr lang="en-US" dirty="0" err="1"/>
            <a:t>reaksiyon</a:t>
          </a:r>
          <a:r>
            <a:rPr lang="en-US" dirty="0"/>
            <a:t> </a:t>
          </a:r>
          <a:r>
            <a:rPr lang="en-US" dirty="0" err="1"/>
            <a:t>katalizörleri</a:t>
          </a:r>
          <a:r>
            <a:rPr lang="en-US" dirty="0"/>
            <a:t>; </a:t>
          </a:r>
          <a:r>
            <a:rPr lang="en-US" dirty="0" err="1"/>
            <a:t>biyokimyasal</a:t>
          </a:r>
          <a:r>
            <a:rPr lang="en-US" dirty="0"/>
            <a:t> </a:t>
          </a:r>
          <a:r>
            <a:rPr lang="en-US" dirty="0" err="1"/>
            <a:t>olayların</a:t>
          </a:r>
          <a:r>
            <a:rPr lang="en-US" dirty="0"/>
            <a:t> </a:t>
          </a:r>
          <a:r>
            <a:rPr lang="en-US" dirty="0" err="1"/>
            <a:t>vücutta</a:t>
          </a:r>
          <a:r>
            <a:rPr lang="en-US" dirty="0"/>
            <a:t> </a:t>
          </a:r>
          <a:r>
            <a:rPr lang="en-US" dirty="0" err="1"/>
            <a:t>yaşam</a:t>
          </a:r>
          <a:r>
            <a:rPr lang="en-US" dirty="0"/>
            <a:t> </a:t>
          </a:r>
          <a:r>
            <a:rPr lang="en-US" dirty="0" err="1"/>
            <a:t>ile</a:t>
          </a:r>
          <a:r>
            <a:rPr lang="en-US" dirty="0"/>
            <a:t> </a:t>
          </a:r>
          <a:r>
            <a:rPr lang="en-US" dirty="0" err="1"/>
            <a:t>uyumlu</a:t>
          </a:r>
          <a:r>
            <a:rPr lang="en-US" dirty="0"/>
            <a:t> </a:t>
          </a:r>
          <a:r>
            <a:rPr lang="en-US" dirty="0" err="1"/>
            <a:t>bir</a:t>
          </a:r>
          <a:r>
            <a:rPr lang="en-US" dirty="0"/>
            <a:t> </a:t>
          </a:r>
          <a:r>
            <a:rPr lang="en-US" dirty="0" err="1"/>
            <a:t>şekilde</a:t>
          </a:r>
          <a:r>
            <a:rPr lang="en-US" dirty="0"/>
            <a:t> </a:t>
          </a:r>
          <a:r>
            <a:rPr lang="en-US" dirty="0" err="1"/>
            <a:t>gerçekleşmesini</a:t>
          </a:r>
          <a:r>
            <a:rPr lang="en-US" dirty="0"/>
            <a:t> </a:t>
          </a:r>
          <a:r>
            <a:rPr lang="en-US" dirty="0" err="1"/>
            <a:t>sağlayan</a:t>
          </a:r>
          <a:r>
            <a:rPr lang="en-US" dirty="0"/>
            <a:t> </a:t>
          </a:r>
          <a:r>
            <a:rPr lang="en-US" dirty="0" err="1"/>
            <a:t>kimyasal</a:t>
          </a:r>
          <a:r>
            <a:rPr lang="en-US" dirty="0"/>
            <a:t> </a:t>
          </a:r>
          <a:r>
            <a:rPr lang="en-US" dirty="0" err="1"/>
            <a:t>ajanlar</a:t>
          </a:r>
          <a:endParaRPr lang="tr-TR" dirty="0"/>
        </a:p>
        <a:p>
          <a:r>
            <a:rPr lang="en-US" dirty="0" err="1"/>
            <a:t>Biyolojik</a:t>
          </a:r>
          <a:r>
            <a:rPr lang="en-US" dirty="0"/>
            <a:t> </a:t>
          </a:r>
          <a:r>
            <a:rPr lang="en-US" dirty="0" err="1"/>
            <a:t>katalizörler</a:t>
          </a:r>
          <a:r>
            <a:rPr lang="en-US" dirty="0"/>
            <a:t> </a:t>
          </a:r>
          <a:r>
            <a:rPr lang="en-US" dirty="0" err="1"/>
            <a:t>olarak</a:t>
          </a:r>
          <a:r>
            <a:rPr lang="en-US" dirty="0"/>
            <a:t> da </a:t>
          </a:r>
          <a:r>
            <a:rPr lang="en-US" dirty="0" err="1"/>
            <a:t>tanımlanan</a:t>
          </a:r>
          <a:r>
            <a:rPr lang="en-US" dirty="0"/>
            <a:t> </a:t>
          </a:r>
          <a:r>
            <a:rPr lang="en-US" dirty="0" err="1"/>
            <a:t>enzimler</a:t>
          </a:r>
          <a:r>
            <a:rPr lang="en-US" dirty="0"/>
            <a:t>, </a:t>
          </a:r>
          <a:r>
            <a:rPr lang="en-US" dirty="0" err="1"/>
            <a:t>besleyici</a:t>
          </a:r>
          <a:r>
            <a:rPr lang="en-US" dirty="0"/>
            <a:t> </a:t>
          </a:r>
          <a:r>
            <a:rPr lang="en-US" dirty="0" err="1"/>
            <a:t>moleküllerin</a:t>
          </a:r>
          <a:r>
            <a:rPr lang="en-US" dirty="0"/>
            <a:t> </a:t>
          </a:r>
          <a:r>
            <a:rPr lang="en-US" dirty="0" err="1"/>
            <a:t>yıkıldığı</a:t>
          </a:r>
          <a:r>
            <a:rPr lang="en-US" dirty="0"/>
            <a:t>, </a:t>
          </a:r>
          <a:r>
            <a:rPr lang="en-US" dirty="0" err="1"/>
            <a:t>kimyasal</a:t>
          </a:r>
          <a:r>
            <a:rPr lang="en-US" dirty="0"/>
            <a:t> </a:t>
          </a:r>
          <a:r>
            <a:rPr lang="en-US" dirty="0" err="1"/>
            <a:t>enerjinin</a:t>
          </a:r>
          <a:r>
            <a:rPr lang="en-US" dirty="0"/>
            <a:t> </a:t>
          </a:r>
          <a:r>
            <a:rPr lang="en-US" dirty="0" err="1"/>
            <a:t>depolandığı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şeklinin</a:t>
          </a:r>
          <a:r>
            <a:rPr lang="en-US" dirty="0"/>
            <a:t> </a:t>
          </a:r>
          <a:r>
            <a:rPr lang="en-US" dirty="0" err="1"/>
            <a:t>değiştirildiği</a:t>
          </a:r>
          <a:r>
            <a:rPr lang="en-US" dirty="0"/>
            <a:t>, </a:t>
          </a:r>
          <a:r>
            <a:rPr lang="en-US" dirty="0" err="1"/>
            <a:t>basit</a:t>
          </a:r>
          <a:r>
            <a:rPr lang="en-US" dirty="0"/>
            <a:t> </a:t>
          </a:r>
          <a:r>
            <a:rPr lang="en-US" dirty="0" err="1"/>
            <a:t>prekürsörlerden</a:t>
          </a:r>
          <a:r>
            <a:rPr lang="en-US" dirty="0"/>
            <a:t> </a:t>
          </a:r>
          <a:r>
            <a:rPr lang="en-US" dirty="0" err="1"/>
            <a:t>biyolojik</a:t>
          </a:r>
          <a:r>
            <a:rPr lang="en-US" dirty="0"/>
            <a:t> </a:t>
          </a:r>
          <a:r>
            <a:rPr lang="en-US" dirty="0" err="1"/>
            <a:t>makromoleküllerin</a:t>
          </a:r>
          <a:r>
            <a:rPr lang="en-US" dirty="0"/>
            <a:t> </a:t>
          </a:r>
          <a:r>
            <a:rPr lang="en-US" dirty="0" err="1"/>
            <a:t>yapıldığı</a:t>
          </a:r>
          <a:r>
            <a:rPr lang="en-US" dirty="0"/>
            <a:t> </a:t>
          </a:r>
          <a:r>
            <a:rPr lang="en-US" dirty="0" err="1"/>
            <a:t>metabolik</a:t>
          </a:r>
          <a:r>
            <a:rPr lang="en-US" dirty="0"/>
            <a:t> </a:t>
          </a:r>
          <a:r>
            <a:rPr lang="en-US" dirty="0" err="1"/>
            <a:t>yollarda</a:t>
          </a:r>
          <a:r>
            <a:rPr lang="en-US" dirty="0"/>
            <a:t> </a:t>
          </a:r>
          <a:r>
            <a:rPr lang="en-US" dirty="0" err="1"/>
            <a:t>yüzlerce</a:t>
          </a:r>
          <a:r>
            <a:rPr lang="en-US" dirty="0"/>
            <a:t> </a:t>
          </a:r>
          <a:r>
            <a:rPr lang="en-US" dirty="0" err="1"/>
            <a:t>reaksiyon</a:t>
          </a:r>
          <a:r>
            <a:rPr lang="en-US" dirty="0"/>
            <a:t> </a:t>
          </a:r>
          <a:r>
            <a:rPr lang="en-US" dirty="0" err="1"/>
            <a:t>basamağını</a:t>
          </a:r>
          <a:r>
            <a:rPr lang="en-US" dirty="0"/>
            <a:t> </a:t>
          </a:r>
          <a:r>
            <a:rPr lang="en-US" dirty="0" err="1"/>
            <a:t>katalize</a:t>
          </a:r>
          <a:r>
            <a:rPr lang="en-US" dirty="0"/>
            <a:t> </a:t>
          </a:r>
          <a:r>
            <a:rPr lang="en-US" dirty="0" err="1"/>
            <a:t>ederler</a:t>
          </a:r>
          <a:r>
            <a:rPr lang="en-US" dirty="0"/>
            <a:t>. </a:t>
          </a:r>
          <a:endParaRPr lang="tr-TR" dirty="0"/>
        </a:p>
        <a:p>
          <a:r>
            <a:rPr lang="en-US" dirty="0" err="1"/>
            <a:t>Enzimlerle</a:t>
          </a:r>
          <a:r>
            <a:rPr lang="en-US" dirty="0"/>
            <a:t> </a:t>
          </a:r>
          <a:r>
            <a:rPr lang="en-US" dirty="0" err="1"/>
            <a:t>katalize</a:t>
          </a:r>
          <a:r>
            <a:rPr lang="en-US" dirty="0"/>
            <a:t> </a:t>
          </a:r>
          <a:r>
            <a:rPr lang="en-US" dirty="0" err="1"/>
            <a:t>edilen</a:t>
          </a:r>
          <a:r>
            <a:rPr lang="en-US" dirty="0"/>
            <a:t> </a:t>
          </a:r>
          <a:r>
            <a:rPr lang="en-US" dirty="0" err="1"/>
            <a:t>tepkimeye</a:t>
          </a:r>
          <a:r>
            <a:rPr lang="en-US" dirty="0"/>
            <a:t> </a:t>
          </a:r>
          <a:r>
            <a:rPr lang="en-US" dirty="0" err="1"/>
            <a:t>katılan</a:t>
          </a:r>
          <a:r>
            <a:rPr lang="en-US" dirty="0"/>
            <a:t> </a:t>
          </a:r>
          <a:r>
            <a:rPr lang="en-US" dirty="0" err="1"/>
            <a:t>kimyasal</a:t>
          </a:r>
          <a:r>
            <a:rPr lang="en-US" dirty="0"/>
            <a:t> </a:t>
          </a:r>
          <a:r>
            <a:rPr lang="en-US" dirty="0" err="1"/>
            <a:t>moleküllere</a:t>
          </a:r>
          <a:r>
            <a:rPr lang="en-US" dirty="0"/>
            <a:t> </a:t>
          </a:r>
          <a:r>
            <a:rPr lang="en-US" dirty="0" err="1"/>
            <a:t>substrat</a:t>
          </a:r>
          <a:r>
            <a:rPr lang="en-US" dirty="0"/>
            <a:t> </a:t>
          </a:r>
          <a:r>
            <a:rPr lang="en-US" dirty="0" err="1"/>
            <a:t>adı</a:t>
          </a:r>
          <a:r>
            <a:rPr lang="en-US" dirty="0"/>
            <a:t> </a:t>
          </a:r>
          <a:r>
            <a:rPr lang="en-US" dirty="0" err="1"/>
            <a:t>verilir</a:t>
          </a:r>
          <a:r>
            <a:rPr lang="en-US" dirty="0"/>
            <a:t>. </a:t>
          </a:r>
        </a:p>
      </dgm:t>
    </dgm:pt>
    <dgm:pt modelId="{6F699483-7234-4B9B-AA33-92DF40346895}" type="parTrans" cxnId="{66052B22-D923-4A76-9823-1F93ADF8416A}">
      <dgm:prSet/>
      <dgm:spPr/>
      <dgm:t>
        <a:bodyPr/>
        <a:lstStyle/>
        <a:p>
          <a:endParaRPr lang="en-US"/>
        </a:p>
      </dgm:t>
    </dgm:pt>
    <dgm:pt modelId="{17E798A0-6EA8-4ABA-8BA7-E3CB6C501CD4}" type="sibTrans" cxnId="{66052B22-D923-4A76-9823-1F93ADF8416A}">
      <dgm:prSet/>
      <dgm:spPr/>
      <dgm:t>
        <a:bodyPr/>
        <a:lstStyle/>
        <a:p>
          <a:endParaRPr lang="en-US"/>
        </a:p>
      </dgm:t>
    </dgm:pt>
    <dgm:pt modelId="{165F2675-A7FB-4088-A7C5-7879B47DDBA8}" type="pres">
      <dgm:prSet presAssocID="{0F79A020-280A-48DD-9613-374AFE1F93A0}" presName="linear" presStyleCnt="0">
        <dgm:presLayoutVars>
          <dgm:animLvl val="lvl"/>
          <dgm:resizeHandles val="exact"/>
        </dgm:presLayoutVars>
      </dgm:prSet>
      <dgm:spPr/>
    </dgm:pt>
    <dgm:pt modelId="{77FD3DEE-6556-4CCB-92C3-1CD2C42DEED1}" type="pres">
      <dgm:prSet presAssocID="{585BB922-95CB-4CF3-A7A4-C0A64A811814}" presName="parentText" presStyleLbl="node1" presStyleIdx="0" presStyleCnt="1" custLinFactNeighborX="-43858" custLinFactNeighborY="-78979">
        <dgm:presLayoutVars>
          <dgm:chMax val="0"/>
          <dgm:bulletEnabled val="1"/>
        </dgm:presLayoutVars>
      </dgm:prSet>
      <dgm:spPr/>
    </dgm:pt>
  </dgm:ptLst>
  <dgm:cxnLst>
    <dgm:cxn modelId="{09502E05-898E-4B67-A081-0DAF4134D1D7}" type="presOf" srcId="{0F79A020-280A-48DD-9613-374AFE1F93A0}" destId="{165F2675-A7FB-4088-A7C5-7879B47DDBA8}" srcOrd="0" destOrd="0" presId="urn:microsoft.com/office/officeart/2005/8/layout/vList2"/>
    <dgm:cxn modelId="{66052B22-D923-4A76-9823-1F93ADF8416A}" srcId="{0F79A020-280A-48DD-9613-374AFE1F93A0}" destId="{585BB922-95CB-4CF3-A7A4-C0A64A811814}" srcOrd="0" destOrd="0" parTransId="{6F699483-7234-4B9B-AA33-92DF40346895}" sibTransId="{17E798A0-6EA8-4ABA-8BA7-E3CB6C501CD4}"/>
    <dgm:cxn modelId="{DE9FEBE1-BD5C-4A14-8CB5-D51CF7D8437D}" type="presOf" srcId="{585BB922-95CB-4CF3-A7A4-C0A64A811814}" destId="{77FD3DEE-6556-4CCB-92C3-1CD2C42DEED1}" srcOrd="0" destOrd="0" presId="urn:microsoft.com/office/officeart/2005/8/layout/vList2"/>
    <dgm:cxn modelId="{2F17ACFD-8F6E-437C-8557-59810BE9A460}" type="presParOf" srcId="{165F2675-A7FB-4088-A7C5-7879B47DDBA8}" destId="{77FD3DEE-6556-4CCB-92C3-1CD2C42DEE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F5E8DD-6F86-4504-A154-23AF0EA1363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A4B392-8CE7-4D05-B6DE-1B26F9977170}">
      <dgm:prSet/>
      <dgm:spPr/>
      <dgm:t>
        <a:bodyPr/>
        <a:lstStyle/>
        <a:p>
          <a:r>
            <a:rPr lang="en-US" dirty="0" err="1"/>
            <a:t>Metabolizmaya</a:t>
          </a:r>
          <a:r>
            <a:rPr lang="en-US" dirty="0"/>
            <a:t> </a:t>
          </a:r>
          <a:r>
            <a:rPr lang="en-US" dirty="0" err="1"/>
            <a:t>katılan</a:t>
          </a:r>
          <a:r>
            <a:rPr lang="en-US" dirty="0"/>
            <a:t> </a:t>
          </a:r>
          <a:r>
            <a:rPr lang="en-US" dirty="0" err="1"/>
            <a:t>birçok</a:t>
          </a:r>
          <a:r>
            <a:rPr lang="en-US" dirty="0"/>
            <a:t> </a:t>
          </a:r>
          <a:r>
            <a:rPr lang="en-US" dirty="0" err="1"/>
            <a:t>enzi</a:t>
          </a:r>
          <a:r>
            <a:rPr lang="tr-TR" dirty="0"/>
            <a:t>m </a:t>
          </a:r>
          <a:r>
            <a:rPr lang="en-US" dirty="0"/>
            <a:t> </a:t>
          </a:r>
          <a:r>
            <a:rPr lang="en-US" dirty="0" err="1"/>
            <a:t>düzenleyici</a:t>
          </a:r>
          <a:r>
            <a:rPr lang="en-US" dirty="0"/>
            <a:t> </a:t>
          </a:r>
          <a:r>
            <a:rPr lang="en-US" dirty="0" err="1"/>
            <a:t>enzimlerdir</a:t>
          </a:r>
          <a:r>
            <a:rPr lang="en-US" dirty="0"/>
            <a:t>. </a:t>
          </a:r>
        </a:p>
      </dgm:t>
    </dgm:pt>
    <dgm:pt modelId="{D4F82B45-0E3B-4BA2-9C1A-C97F8471052E}" type="parTrans" cxnId="{E599ADA6-E9F4-468A-B94C-78ED143FFD1B}">
      <dgm:prSet/>
      <dgm:spPr/>
      <dgm:t>
        <a:bodyPr/>
        <a:lstStyle/>
        <a:p>
          <a:endParaRPr lang="en-US"/>
        </a:p>
      </dgm:t>
    </dgm:pt>
    <dgm:pt modelId="{4A901C83-0685-4C0D-8F2C-37B1AB00A9DE}" type="sibTrans" cxnId="{E599ADA6-E9F4-468A-B94C-78ED143FFD1B}">
      <dgm:prSet/>
      <dgm:spPr/>
      <dgm:t>
        <a:bodyPr/>
        <a:lstStyle/>
        <a:p>
          <a:endParaRPr lang="en-US"/>
        </a:p>
      </dgm:t>
    </dgm:pt>
    <dgm:pt modelId="{6EC6A96B-775D-47DD-81D2-256C14F3A8DA}">
      <dgm:prSet/>
      <dgm:spPr/>
      <dgm:t>
        <a:bodyPr/>
        <a:lstStyle/>
        <a:p>
          <a:r>
            <a:rPr lang="en-US" dirty="0" err="1"/>
            <a:t>Düzenleyici</a:t>
          </a:r>
          <a:r>
            <a:rPr lang="en-US" dirty="0"/>
            <a:t> </a:t>
          </a:r>
          <a:r>
            <a:rPr lang="en-US" dirty="0" err="1"/>
            <a:t>enzimler</a:t>
          </a:r>
          <a:r>
            <a:rPr lang="en-US" dirty="0"/>
            <a:t>, </a:t>
          </a:r>
          <a:r>
            <a:rPr lang="en-US" dirty="0" err="1"/>
            <a:t>çeşitli</a:t>
          </a:r>
          <a:r>
            <a:rPr lang="en-US" dirty="0"/>
            <a:t> </a:t>
          </a:r>
          <a:r>
            <a:rPr lang="en-US" dirty="0" err="1"/>
            <a:t>metabolik</a:t>
          </a:r>
          <a:r>
            <a:rPr lang="en-US" dirty="0"/>
            <a:t> </a:t>
          </a:r>
          <a:r>
            <a:rPr lang="en-US" dirty="0" err="1"/>
            <a:t>sinyallere</a:t>
          </a:r>
          <a:r>
            <a:rPr lang="en-US" dirty="0"/>
            <a:t> </a:t>
          </a:r>
          <a:r>
            <a:rPr lang="en-US" dirty="0" err="1"/>
            <a:t>katalitik</a:t>
          </a:r>
          <a:r>
            <a:rPr lang="en-US" dirty="0"/>
            <a:t> </a:t>
          </a:r>
          <a:r>
            <a:rPr lang="en-US" dirty="0" err="1"/>
            <a:t>aktivitelerini</a:t>
          </a:r>
          <a:r>
            <a:rPr lang="en-US" dirty="0"/>
            <a:t> </a:t>
          </a:r>
          <a:r>
            <a:rPr lang="en-US" dirty="0" err="1"/>
            <a:t>gerektiği</a:t>
          </a:r>
          <a:r>
            <a:rPr lang="en-US" dirty="0"/>
            <a:t> </a:t>
          </a:r>
          <a:r>
            <a:rPr lang="en-US" dirty="0" err="1"/>
            <a:t>şekilde</a:t>
          </a:r>
          <a:r>
            <a:rPr lang="en-US" dirty="0"/>
            <a:t> </a:t>
          </a:r>
          <a:r>
            <a:rPr lang="en-US" dirty="0" err="1"/>
            <a:t>değiştirerek</a:t>
          </a:r>
          <a:r>
            <a:rPr lang="en-US" dirty="0"/>
            <a:t> </a:t>
          </a:r>
          <a:r>
            <a:rPr lang="en-US" dirty="0" err="1"/>
            <a:t>cevap</a:t>
          </a:r>
          <a:r>
            <a:rPr lang="en-US" dirty="0"/>
            <a:t> </a:t>
          </a:r>
          <a:r>
            <a:rPr lang="en-US" dirty="0" err="1"/>
            <a:t>verirler</a:t>
          </a:r>
          <a:endParaRPr lang="en-US" dirty="0"/>
        </a:p>
      </dgm:t>
    </dgm:pt>
    <dgm:pt modelId="{B3DB258C-D866-40BF-B48F-6DD5C188FD6B}" type="parTrans" cxnId="{133CA74A-3F35-4EE4-B8BF-63564A6DC23F}">
      <dgm:prSet/>
      <dgm:spPr/>
      <dgm:t>
        <a:bodyPr/>
        <a:lstStyle/>
        <a:p>
          <a:endParaRPr lang="en-US"/>
        </a:p>
      </dgm:t>
    </dgm:pt>
    <dgm:pt modelId="{2B863CAA-01CC-4580-AB80-74574EBA8CFF}" type="sibTrans" cxnId="{133CA74A-3F35-4EE4-B8BF-63564A6DC23F}">
      <dgm:prSet/>
      <dgm:spPr/>
      <dgm:t>
        <a:bodyPr/>
        <a:lstStyle/>
        <a:p>
          <a:endParaRPr lang="en-US"/>
        </a:p>
      </dgm:t>
    </dgm:pt>
    <dgm:pt modelId="{FD129666-1A72-41AA-949C-3801EF687586}" type="pres">
      <dgm:prSet presAssocID="{A7F5E8DD-6F86-4504-A154-23AF0EA13636}" presName="compositeShape" presStyleCnt="0">
        <dgm:presLayoutVars>
          <dgm:chMax val="7"/>
          <dgm:dir/>
          <dgm:resizeHandles val="exact"/>
        </dgm:presLayoutVars>
      </dgm:prSet>
      <dgm:spPr/>
    </dgm:pt>
    <dgm:pt modelId="{537BECDC-7C46-46B3-AA3D-1348CB5F02A0}" type="pres">
      <dgm:prSet presAssocID="{7AA4B392-8CE7-4D05-B6DE-1B26F9977170}" presName="circ1" presStyleLbl="vennNode1" presStyleIdx="0" presStyleCnt="2"/>
      <dgm:spPr/>
    </dgm:pt>
    <dgm:pt modelId="{F2E5B5D6-11F0-479B-A424-ADD0286D6A3A}" type="pres">
      <dgm:prSet presAssocID="{7AA4B392-8CE7-4D05-B6DE-1B26F997717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2BDF887-AB5C-4B28-BCF6-A513F07BCD08}" type="pres">
      <dgm:prSet presAssocID="{6EC6A96B-775D-47DD-81D2-256C14F3A8DA}" presName="circ2" presStyleLbl="vennNode1" presStyleIdx="1" presStyleCnt="2"/>
      <dgm:spPr/>
    </dgm:pt>
    <dgm:pt modelId="{1D1EA47F-699E-4A6D-8199-DCE393CD095C}" type="pres">
      <dgm:prSet presAssocID="{6EC6A96B-775D-47DD-81D2-256C14F3A8D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802483B-3F8F-4CD7-AA08-9E8D6C940A99}" type="presOf" srcId="{6EC6A96B-775D-47DD-81D2-256C14F3A8DA}" destId="{1D1EA47F-699E-4A6D-8199-DCE393CD095C}" srcOrd="1" destOrd="0" presId="urn:microsoft.com/office/officeart/2005/8/layout/venn1"/>
    <dgm:cxn modelId="{64ADFF69-ED97-4BC2-81A1-B3F93795A8B5}" type="presOf" srcId="{7AA4B392-8CE7-4D05-B6DE-1B26F9977170}" destId="{F2E5B5D6-11F0-479B-A424-ADD0286D6A3A}" srcOrd="1" destOrd="0" presId="urn:microsoft.com/office/officeart/2005/8/layout/venn1"/>
    <dgm:cxn modelId="{133CA74A-3F35-4EE4-B8BF-63564A6DC23F}" srcId="{A7F5E8DD-6F86-4504-A154-23AF0EA13636}" destId="{6EC6A96B-775D-47DD-81D2-256C14F3A8DA}" srcOrd="1" destOrd="0" parTransId="{B3DB258C-D866-40BF-B48F-6DD5C188FD6B}" sibTransId="{2B863CAA-01CC-4580-AB80-74574EBA8CFF}"/>
    <dgm:cxn modelId="{39445B8E-9DB3-41B8-8985-7AA07BBBBEBC}" type="presOf" srcId="{7AA4B392-8CE7-4D05-B6DE-1B26F9977170}" destId="{537BECDC-7C46-46B3-AA3D-1348CB5F02A0}" srcOrd="0" destOrd="0" presId="urn:microsoft.com/office/officeart/2005/8/layout/venn1"/>
    <dgm:cxn modelId="{E599ADA6-E9F4-468A-B94C-78ED143FFD1B}" srcId="{A7F5E8DD-6F86-4504-A154-23AF0EA13636}" destId="{7AA4B392-8CE7-4D05-B6DE-1B26F9977170}" srcOrd="0" destOrd="0" parTransId="{D4F82B45-0E3B-4BA2-9C1A-C97F8471052E}" sibTransId="{4A901C83-0685-4C0D-8F2C-37B1AB00A9DE}"/>
    <dgm:cxn modelId="{6665E0DE-4BD5-459E-ACC2-A8939BADCBEA}" type="presOf" srcId="{6EC6A96B-775D-47DD-81D2-256C14F3A8DA}" destId="{A2BDF887-AB5C-4B28-BCF6-A513F07BCD08}" srcOrd="0" destOrd="0" presId="urn:microsoft.com/office/officeart/2005/8/layout/venn1"/>
    <dgm:cxn modelId="{B9902BEC-3385-42B5-B6E5-E692E98EA79E}" type="presOf" srcId="{A7F5E8DD-6F86-4504-A154-23AF0EA13636}" destId="{FD129666-1A72-41AA-949C-3801EF687586}" srcOrd="0" destOrd="0" presId="urn:microsoft.com/office/officeart/2005/8/layout/venn1"/>
    <dgm:cxn modelId="{CBE1A121-50FD-4D76-9302-282D5A3D9DF6}" type="presParOf" srcId="{FD129666-1A72-41AA-949C-3801EF687586}" destId="{537BECDC-7C46-46B3-AA3D-1348CB5F02A0}" srcOrd="0" destOrd="0" presId="urn:microsoft.com/office/officeart/2005/8/layout/venn1"/>
    <dgm:cxn modelId="{54048CB8-9D1F-4D89-A222-6955D8053E61}" type="presParOf" srcId="{FD129666-1A72-41AA-949C-3801EF687586}" destId="{F2E5B5D6-11F0-479B-A424-ADD0286D6A3A}" srcOrd="1" destOrd="0" presId="urn:microsoft.com/office/officeart/2005/8/layout/venn1"/>
    <dgm:cxn modelId="{2DE7B0EB-EFEF-4AFD-92A3-E5D14A35F5B9}" type="presParOf" srcId="{FD129666-1A72-41AA-949C-3801EF687586}" destId="{A2BDF887-AB5C-4B28-BCF6-A513F07BCD08}" srcOrd="2" destOrd="0" presId="urn:microsoft.com/office/officeart/2005/8/layout/venn1"/>
    <dgm:cxn modelId="{EEF02384-0404-4EB1-B444-43A9B964E1D1}" type="presParOf" srcId="{FD129666-1A72-41AA-949C-3801EF687586}" destId="{1D1EA47F-699E-4A6D-8199-DCE393CD095C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DE120C-596E-4565-AF14-DAD44AE68AA5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412B46-04C6-43C3-8058-BFC35712022C}">
      <dgm:prSet custT="1"/>
      <dgm:spPr/>
      <dgm:t>
        <a:bodyPr/>
        <a:lstStyle/>
        <a:p>
          <a:r>
            <a:rPr lang="en-US" sz="1600" dirty="0" err="1"/>
            <a:t>Katalitik</a:t>
          </a:r>
          <a:r>
            <a:rPr lang="en-US" sz="1600" dirty="0"/>
            <a:t> RNA </a:t>
          </a:r>
          <a:r>
            <a:rPr lang="en-US" sz="1600" dirty="0" err="1"/>
            <a:t>moleküllerinin</a:t>
          </a:r>
          <a:r>
            <a:rPr lang="en-US" sz="1600" dirty="0"/>
            <a:t> </a:t>
          </a:r>
          <a:r>
            <a:rPr lang="en-US" sz="1600" dirty="0" err="1"/>
            <a:t>küçük</a:t>
          </a:r>
          <a:r>
            <a:rPr lang="en-US" sz="1600" dirty="0"/>
            <a:t> </a:t>
          </a:r>
          <a:r>
            <a:rPr lang="en-US" sz="1600" dirty="0" err="1"/>
            <a:t>bir</a:t>
          </a:r>
          <a:r>
            <a:rPr lang="en-US" sz="1600" dirty="0"/>
            <a:t> </a:t>
          </a:r>
          <a:r>
            <a:rPr lang="en-US" sz="1600" dirty="0" err="1"/>
            <a:t>grubu</a:t>
          </a:r>
          <a:r>
            <a:rPr lang="en-US" sz="1600" dirty="0"/>
            <a:t> </a:t>
          </a:r>
          <a:r>
            <a:rPr lang="en-US" sz="1600" dirty="0" err="1"/>
            <a:t>hariç</a:t>
          </a:r>
          <a:r>
            <a:rPr lang="en-US" sz="1600" dirty="0"/>
            <a:t> </a:t>
          </a:r>
          <a:r>
            <a:rPr lang="en-US" sz="1600" dirty="0" err="1"/>
            <a:t>bütün</a:t>
          </a:r>
          <a:r>
            <a:rPr lang="en-US" sz="1600" dirty="0"/>
            <a:t> </a:t>
          </a:r>
          <a:r>
            <a:rPr lang="en-US" sz="1600" dirty="0" err="1"/>
            <a:t>enzimler</a:t>
          </a:r>
          <a:r>
            <a:rPr lang="en-US" sz="1600" dirty="0"/>
            <a:t> </a:t>
          </a:r>
          <a:r>
            <a:rPr lang="en-US" sz="1600" dirty="0" err="1"/>
            <a:t>proteindirler</a:t>
          </a:r>
          <a:r>
            <a:rPr lang="en-US" sz="1600" dirty="0"/>
            <a:t>. </a:t>
          </a:r>
        </a:p>
      </dgm:t>
    </dgm:pt>
    <dgm:pt modelId="{FFF23656-05F8-4D62-A132-6C72B6B1BDA5}" type="parTrans" cxnId="{B74E5BEA-7CD4-4C80-82A0-28CD144BCBC8}">
      <dgm:prSet/>
      <dgm:spPr/>
      <dgm:t>
        <a:bodyPr/>
        <a:lstStyle/>
        <a:p>
          <a:endParaRPr lang="en-US"/>
        </a:p>
      </dgm:t>
    </dgm:pt>
    <dgm:pt modelId="{6A77971C-FB0A-4833-956C-820E65BC2D3A}" type="sibTrans" cxnId="{B74E5BEA-7CD4-4C80-82A0-28CD144BCBC8}">
      <dgm:prSet/>
      <dgm:spPr/>
      <dgm:t>
        <a:bodyPr/>
        <a:lstStyle/>
        <a:p>
          <a:endParaRPr lang="en-US"/>
        </a:p>
      </dgm:t>
    </dgm:pt>
    <dgm:pt modelId="{27569441-D416-4FFC-A726-A4DC0C3E35B4}">
      <dgm:prSet custT="1"/>
      <dgm:spPr/>
      <dgm:t>
        <a:bodyPr/>
        <a:lstStyle/>
        <a:p>
          <a:r>
            <a:rPr lang="en-US" sz="1800" dirty="0" err="1"/>
            <a:t>enzimler</a:t>
          </a:r>
          <a:r>
            <a:rPr lang="en-US" sz="1800" dirty="0"/>
            <a:t>, </a:t>
          </a:r>
          <a:r>
            <a:rPr lang="en-US" sz="1800" dirty="0" err="1"/>
            <a:t>proteinlere</a:t>
          </a:r>
          <a:r>
            <a:rPr lang="en-US" sz="1800" dirty="0"/>
            <a:t> </a:t>
          </a:r>
          <a:r>
            <a:rPr lang="en-US" sz="1800" dirty="0" err="1"/>
            <a:t>ait</a:t>
          </a:r>
          <a:r>
            <a:rPr lang="en-US" sz="1800" dirty="0"/>
            <a:t> </a:t>
          </a:r>
          <a:r>
            <a:rPr lang="en-US" sz="1800" dirty="0" err="1"/>
            <a:t>tüm</a:t>
          </a:r>
          <a:r>
            <a:rPr lang="en-US" sz="1800" dirty="0"/>
            <a:t> </a:t>
          </a:r>
          <a:r>
            <a:rPr lang="en-US" sz="1800" dirty="0" err="1"/>
            <a:t>yapısal</a:t>
          </a:r>
          <a:r>
            <a:rPr lang="en-US" sz="1800" dirty="0"/>
            <a:t> </a:t>
          </a:r>
          <a:r>
            <a:rPr lang="en-US" sz="1800" dirty="0" err="1"/>
            <a:t>özellikleri</a:t>
          </a:r>
          <a:r>
            <a:rPr lang="en-US" sz="1800" dirty="0"/>
            <a:t> </a:t>
          </a:r>
          <a:r>
            <a:rPr lang="en-US" sz="1800" dirty="0" err="1"/>
            <a:t>gösterirler</a:t>
          </a:r>
          <a:r>
            <a:rPr lang="en-US" sz="1800" dirty="0"/>
            <a:t>. </a:t>
          </a:r>
        </a:p>
      </dgm:t>
    </dgm:pt>
    <dgm:pt modelId="{084B18C1-31B9-4666-BE90-C803B074DDE6}" type="parTrans" cxnId="{0336349E-D13E-44F5-BC7B-F6DB63AD86B8}">
      <dgm:prSet/>
      <dgm:spPr/>
      <dgm:t>
        <a:bodyPr/>
        <a:lstStyle/>
        <a:p>
          <a:endParaRPr lang="en-US"/>
        </a:p>
      </dgm:t>
    </dgm:pt>
    <dgm:pt modelId="{95452F33-0C48-48D6-872C-00C5D9D86DE6}" type="sibTrans" cxnId="{0336349E-D13E-44F5-BC7B-F6DB63AD86B8}">
      <dgm:prSet/>
      <dgm:spPr/>
      <dgm:t>
        <a:bodyPr/>
        <a:lstStyle/>
        <a:p>
          <a:endParaRPr lang="en-US"/>
        </a:p>
      </dgm:t>
    </dgm:pt>
    <dgm:pt modelId="{1956D38C-6B99-452C-BD66-8D1991CAF5BB}">
      <dgm:prSet/>
      <dgm:spPr/>
      <dgm:t>
        <a:bodyPr/>
        <a:lstStyle/>
        <a:p>
          <a:r>
            <a:rPr lang="en-US" dirty="0" err="1"/>
            <a:t>Enzimlerin</a:t>
          </a:r>
          <a:r>
            <a:rPr lang="en-US" dirty="0"/>
            <a:t> </a:t>
          </a:r>
          <a:r>
            <a:rPr lang="en-US" dirty="0" err="1"/>
            <a:t>katalitik</a:t>
          </a:r>
          <a:r>
            <a:rPr lang="en-US" dirty="0"/>
            <a:t> </a:t>
          </a:r>
          <a:r>
            <a:rPr lang="en-US" dirty="0" err="1"/>
            <a:t>aktiviteleri</a:t>
          </a:r>
          <a:r>
            <a:rPr lang="en-US" dirty="0"/>
            <a:t>, </a:t>
          </a:r>
          <a:r>
            <a:rPr lang="en-US" dirty="0" err="1"/>
            <a:t>doğal</a:t>
          </a:r>
          <a:r>
            <a:rPr lang="en-US" dirty="0"/>
            <a:t> protein </a:t>
          </a:r>
          <a:r>
            <a:rPr lang="en-US" dirty="0" err="1"/>
            <a:t>konformasyonlarının</a:t>
          </a:r>
          <a:r>
            <a:rPr lang="en-US" dirty="0"/>
            <a:t> </a:t>
          </a:r>
          <a:r>
            <a:rPr lang="en-US" dirty="0" err="1"/>
            <a:t>bütünlüğüne</a:t>
          </a:r>
          <a:r>
            <a:rPr lang="en-US" dirty="0"/>
            <a:t> </a:t>
          </a:r>
          <a:r>
            <a:rPr lang="en-US" dirty="0" err="1"/>
            <a:t>bağlıdır</a:t>
          </a:r>
          <a:r>
            <a:rPr lang="en-US" dirty="0"/>
            <a:t>; </a:t>
          </a:r>
          <a:r>
            <a:rPr lang="en-US" dirty="0" err="1"/>
            <a:t>bir</a:t>
          </a:r>
          <a:r>
            <a:rPr lang="en-US" dirty="0"/>
            <a:t> </a:t>
          </a:r>
          <a:r>
            <a:rPr lang="en-US" dirty="0" err="1"/>
            <a:t>enzim</a:t>
          </a:r>
          <a:r>
            <a:rPr lang="en-US" dirty="0"/>
            <a:t> </a:t>
          </a:r>
          <a:r>
            <a:rPr lang="en-US" dirty="0" err="1"/>
            <a:t>denatüre</a:t>
          </a:r>
          <a:r>
            <a:rPr lang="en-US" dirty="0"/>
            <a:t> </a:t>
          </a:r>
          <a:r>
            <a:rPr lang="en-US" dirty="0" err="1"/>
            <a:t>edilirse</a:t>
          </a:r>
          <a:r>
            <a:rPr lang="en-US" dirty="0"/>
            <a:t> </a:t>
          </a:r>
          <a:r>
            <a:rPr lang="en-US" dirty="0" err="1"/>
            <a:t>veya</a:t>
          </a:r>
          <a:r>
            <a:rPr lang="en-US" dirty="0"/>
            <a:t> alt </a:t>
          </a:r>
          <a:r>
            <a:rPr lang="en-US" dirty="0" err="1"/>
            <a:t>ünitelerine</a:t>
          </a:r>
          <a:r>
            <a:rPr lang="en-US" dirty="0"/>
            <a:t> </a:t>
          </a:r>
          <a:r>
            <a:rPr lang="en-US" dirty="0" err="1"/>
            <a:t>ayrıştırılırsa</a:t>
          </a:r>
          <a:r>
            <a:rPr lang="en-US" dirty="0"/>
            <a:t> </a:t>
          </a:r>
          <a:r>
            <a:rPr lang="en-US" dirty="0" err="1"/>
            <a:t>katalitik</a:t>
          </a:r>
          <a:r>
            <a:rPr lang="en-US" dirty="0"/>
            <a:t> </a:t>
          </a:r>
          <a:r>
            <a:rPr lang="en-US" dirty="0" err="1"/>
            <a:t>aktivitesi</a:t>
          </a:r>
          <a:r>
            <a:rPr lang="en-US" dirty="0"/>
            <a:t> </a:t>
          </a:r>
          <a:r>
            <a:rPr lang="en-US" dirty="0" err="1"/>
            <a:t>genellikle</a:t>
          </a:r>
          <a:r>
            <a:rPr lang="en-US" dirty="0"/>
            <a:t> </a:t>
          </a:r>
          <a:r>
            <a:rPr lang="en-US" dirty="0" err="1"/>
            <a:t>kaybolur</a:t>
          </a:r>
          <a:endParaRPr lang="en-US" dirty="0"/>
        </a:p>
      </dgm:t>
    </dgm:pt>
    <dgm:pt modelId="{7425C34B-38DD-453E-873A-14F4DF816B41}" type="parTrans" cxnId="{6216E26B-E22C-4412-B374-59CBCE2A2E8F}">
      <dgm:prSet/>
      <dgm:spPr/>
      <dgm:t>
        <a:bodyPr/>
        <a:lstStyle/>
        <a:p>
          <a:endParaRPr lang="en-US"/>
        </a:p>
      </dgm:t>
    </dgm:pt>
    <dgm:pt modelId="{A2B12FDC-C45B-4842-BE60-36C0BF43CE01}" type="sibTrans" cxnId="{6216E26B-E22C-4412-B374-59CBCE2A2E8F}">
      <dgm:prSet/>
      <dgm:spPr/>
      <dgm:t>
        <a:bodyPr/>
        <a:lstStyle/>
        <a:p>
          <a:endParaRPr lang="en-US"/>
        </a:p>
      </dgm:t>
    </dgm:pt>
    <dgm:pt modelId="{BFBF0E2A-76B8-46FB-BCCA-D13AB9A0F2AE}">
      <dgm:prSet/>
      <dgm:spPr/>
      <dgm:t>
        <a:bodyPr/>
        <a:lstStyle/>
        <a:p>
          <a:r>
            <a:rPr lang="en-US"/>
            <a:t>Enzim proteinlerinin primer, sekonder, tersiyer ve kuarterner yapıları, katalitik aktiviteleri için esastır. </a:t>
          </a:r>
        </a:p>
      </dgm:t>
    </dgm:pt>
    <dgm:pt modelId="{34B7140F-EBFE-48BA-A3FE-D271799A93A4}" type="parTrans" cxnId="{ACAAB0FE-1397-45AC-B5FD-C891413D9C4A}">
      <dgm:prSet/>
      <dgm:spPr/>
      <dgm:t>
        <a:bodyPr/>
        <a:lstStyle/>
        <a:p>
          <a:endParaRPr lang="en-US"/>
        </a:p>
      </dgm:t>
    </dgm:pt>
    <dgm:pt modelId="{3A3911F3-D54B-4596-B103-F94211D2B566}" type="sibTrans" cxnId="{ACAAB0FE-1397-45AC-B5FD-C891413D9C4A}">
      <dgm:prSet/>
      <dgm:spPr/>
      <dgm:t>
        <a:bodyPr/>
        <a:lstStyle/>
        <a:p>
          <a:endParaRPr lang="en-US"/>
        </a:p>
      </dgm:t>
    </dgm:pt>
    <dgm:pt modelId="{5D06BFFE-74D9-4BCF-8AFC-4DEDFFEBE802}">
      <dgm:prSet/>
      <dgm:spPr/>
      <dgm:t>
        <a:bodyPr/>
        <a:lstStyle/>
        <a:p>
          <a:r>
            <a:rPr lang="en-US"/>
            <a:t>bir </a:t>
          </a:r>
          <a:r>
            <a:rPr lang="en-US" dirty="0" err="1"/>
            <a:t>enzim</a:t>
          </a:r>
          <a:r>
            <a:rPr lang="en-US" dirty="0"/>
            <a:t> amino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komponentlerine</a:t>
          </a:r>
          <a:r>
            <a:rPr lang="en-US" dirty="0"/>
            <a:t> </a:t>
          </a:r>
          <a:r>
            <a:rPr lang="en-US" dirty="0" err="1"/>
            <a:t>yıkılırsa</a:t>
          </a:r>
          <a:r>
            <a:rPr lang="en-US" dirty="0"/>
            <a:t> </a:t>
          </a:r>
          <a:r>
            <a:rPr lang="en-US" dirty="0" err="1"/>
            <a:t>katalitik</a:t>
          </a:r>
          <a:r>
            <a:rPr lang="en-US" dirty="0"/>
            <a:t> </a:t>
          </a:r>
          <a:r>
            <a:rPr lang="en-US" dirty="0" err="1"/>
            <a:t>aktivitesi</a:t>
          </a:r>
          <a:r>
            <a:rPr lang="en-US" dirty="0"/>
            <a:t> </a:t>
          </a:r>
          <a:r>
            <a:rPr lang="en-US" dirty="0" err="1"/>
            <a:t>daima</a:t>
          </a:r>
          <a:r>
            <a:rPr lang="en-US" dirty="0"/>
            <a:t> </a:t>
          </a:r>
          <a:r>
            <a:rPr lang="en-US" dirty="0" err="1"/>
            <a:t>harap</a:t>
          </a:r>
          <a:r>
            <a:rPr lang="en-US" dirty="0"/>
            <a:t> </a:t>
          </a:r>
          <a:r>
            <a:rPr lang="en-US" dirty="0" err="1"/>
            <a:t>olur</a:t>
          </a:r>
          <a:r>
            <a:rPr lang="en-US" dirty="0"/>
            <a:t>. </a:t>
          </a:r>
        </a:p>
      </dgm:t>
    </dgm:pt>
    <dgm:pt modelId="{130794A1-7C4E-43F0-8015-C9E5DE6912CD}" type="parTrans" cxnId="{BDB22E8E-90C1-461D-8666-26C8778AFE38}">
      <dgm:prSet/>
      <dgm:spPr/>
      <dgm:t>
        <a:bodyPr/>
        <a:lstStyle/>
        <a:p>
          <a:endParaRPr lang="en-US"/>
        </a:p>
      </dgm:t>
    </dgm:pt>
    <dgm:pt modelId="{BABBEF65-9383-4935-87D7-DF4CA14FB68D}" type="sibTrans" cxnId="{BDB22E8E-90C1-461D-8666-26C8778AFE38}">
      <dgm:prSet/>
      <dgm:spPr/>
      <dgm:t>
        <a:bodyPr/>
        <a:lstStyle/>
        <a:p>
          <a:endParaRPr lang="en-US"/>
        </a:p>
      </dgm:t>
    </dgm:pt>
    <dgm:pt modelId="{72BD7BE0-8904-4F3F-98A6-AE883D520696}" type="pres">
      <dgm:prSet presAssocID="{F5DE120C-596E-4565-AF14-DAD44AE68AA5}" presName="CompostProcess" presStyleCnt="0">
        <dgm:presLayoutVars>
          <dgm:dir/>
          <dgm:resizeHandles val="exact"/>
        </dgm:presLayoutVars>
      </dgm:prSet>
      <dgm:spPr/>
    </dgm:pt>
    <dgm:pt modelId="{1794CE53-9764-4763-B390-0A7728F29846}" type="pres">
      <dgm:prSet presAssocID="{F5DE120C-596E-4565-AF14-DAD44AE68AA5}" presName="arrow" presStyleLbl="bgShp" presStyleIdx="0" presStyleCnt="1"/>
      <dgm:spPr/>
    </dgm:pt>
    <dgm:pt modelId="{18C3B11F-060A-4690-AD10-0F88EEAF48CB}" type="pres">
      <dgm:prSet presAssocID="{F5DE120C-596E-4565-AF14-DAD44AE68AA5}" presName="linearProcess" presStyleCnt="0"/>
      <dgm:spPr/>
    </dgm:pt>
    <dgm:pt modelId="{276F0289-E99F-4AD7-B1A0-1284A20F0399}" type="pres">
      <dgm:prSet presAssocID="{CB412B46-04C6-43C3-8058-BFC35712022C}" presName="textNode" presStyleLbl="node1" presStyleIdx="0" presStyleCnt="5">
        <dgm:presLayoutVars>
          <dgm:bulletEnabled val="1"/>
        </dgm:presLayoutVars>
      </dgm:prSet>
      <dgm:spPr/>
    </dgm:pt>
    <dgm:pt modelId="{8EE25B52-DC0D-4815-AA7F-A9129F509C59}" type="pres">
      <dgm:prSet presAssocID="{6A77971C-FB0A-4833-956C-820E65BC2D3A}" presName="sibTrans" presStyleCnt="0"/>
      <dgm:spPr/>
    </dgm:pt>
    <dgm:pt modelId="{88C5EBD0-07F8-40FA-9076-E77249B4AF34}" type="pres">
      <dgm:prSet presAssocID="{27569441-D416-4FFC-A726-A4DC0C3E35B4}" presName="textNode" presStyleLbl="node1" presStyleIdx="1" presStyleCnt="5">
        <dgm:presLayoutVars>
          <dgm:bulletEnabled val="1"/>
        </dgm:presLayoutVars>
      </dgm:prSet>
      <dgm:spPr/>
    </dgm:pt>
    <dgm:pt modelId="{F269BC3F-EAD4-4329-8A2B-BA2CF4078948}" type="pres">
      <dgm:prSet presAssocID="{95452F33-0C48-48D6-872C-00C5D9D86DE6}" presName="sibTrans" presStyleCnt="0"/>
      <dgm:spPr/>
    </dgm:pt>
    <dgm:pt modelId="{0EF75BFD-6805-46FB-8564-579E14992896}" type="pres">
      <dgm:prSet presAssocID="{1956D38C-6B99-452C-BD66-8D1991CAF5BB}" presName="textNode" presStyleLbl="node1" presStyleIdx="2" presStyleCnt="5">
        <dgm:presLayoutVars>
          <dgm:bulletEnabled val="1"/>
        </dgm:presLayoutVars>
      </dgm:prSet>
      <dgm:spPr/>
    </dgm:pt>
    <dgm:pt modelId="{5EF96FCD-C6D3-4BF4-8891-3329D846E383}" type="pres">
      <dgm:prSet presAssocID="{A2B12FDC-C45B-4842-BE60-36C0BF43CE01}" presName="sibTrans" presStyleCnt="0"/>
      <dgm:spPr/>
    </dgm:pt>
    <dgm:pt modelId="{08A9C8F7-A2D9-4D17-AA70-A257B2054297}" type="pres">
      <dgm:prSet presAssocID="{5D06BFFE-74D9-4BCF-8AFC-4DEDFFEBE802}" presName="textNode" presStyleLbl="node1" presStyleIdx="3" presStyleCnt="5">
        <dgm:presLayoutVars>
          <dgm:bulletEnabled val="1"/>
        </dgm:presLayoutVars>
      </dgm:prSet>
      <dgm:spPr/>
    </dgm:pt>
    <dgm:pt modelId="{CDCD8B61-05EA-4AE2-BA60-032F59167A98}" type="pres">
      <dgm:prSet presAssocID="{BABBEF65-9383-4935-87D7-DF4CA14FB68D}" presName="sibTrans" presStyleCnt="0"/>
      <dgm:spPr/>
    </dgm:pt>
    <dgm:pt modelId="{10849926-5ACC-4558-A5A6-85CC91C371B7}" type="pres">
      <dgm:prSet presAssocID="{BFBF0E2A-76B8-46FB-BCCA-D13AB9A0F2AE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D7F4FB15-0B70-44A4-92A3-37801FC38F7A}" type="presOf" srcId="{F5DE120C-596E-4565-AF14-DAD44AE68AA5}" destId="{72BD7BE0-8904-4F3F-98A6-AE883D520696}" srcOrd="0" destOrd="0" presId="urn:microsoft.com/office/officeart/2005/8/layout/hProcess9"/>
    <dgm:cxn modelId="{DAC07D20-CBCA-4D60-8257-B11C7C2CCFE0}" type="presOf" srcId="{1956D38C-6B99-452C-BD66-8D1991CAF5BB}" destId="{0EF75BFD-6805-46FB-8564-579E14992896}" srcOrd="0" destOrd="0" presId="urn:microsoft.com/office/officeart/2005/8/layout/hProcess9"/>
    <dgm:cxn modelId="{6216E26B-E22C-4412-B374-59CBCE2A2E8F}" srcId="{F5DE120C-596E-4565-AF14-DAD44AE68AA5}" destId="{1956D38C-6B99-452C-BD66-8D1991CAF5BB}" srcOrd="2" destOrd="0" parTransId="{7425C34B-38DD-453E-873A-14F4DF816B41}" sibTransId="{A2B12FDC-C45B-4842-BE60-36C0BF43CE01}"/>
    <dgm:cxn modelId="{F709B876-49CD-46D6-B460-E223020671DE}" type="presOf" srcId="{BFBF0E2A-76B8-46FB-BCCA-D13AB9A0F2AE}" destId="{10849926-5ACC-4558-A5A6-85CC91C371B7}" srcOrd="0" destOrd="0" presId="urn:microsoft.com/office/officeart/2005/8/layout/hProcess9"/>
    <dgm:cxn modelId="{BDB22E8E-90C1-461D-8666-26C8778AFE38}" srcId="{F5DE120C-596E-4565-AF14-DAD44AE68AA5}" destId="{5D06BFFE-74D9-4BCF-8AFC-4DEDFFEBE802}" srcOrd="3" destOrd="0" parTransId="{130794A1-7C4E-43F0-8015-C9E5DE6912CD}" sibTransId="{BABBEF65-9383-4935-87D7-DF4CA14FB68D}"/>
    <dgm:cxn modelId="{0336349E-D13E-44F5-BC7B-F6DB63AD86B8}" srcId="{F5DE120C-596E-4565-AF14-DAD44AE68AA5}" destId="{27569441-D416-4FFC-A726-A4DC0C3E35B4}" srcOrd="1" destOrd="0" parTransId="{084B18C1-31B9-4666-BE90-C803B074DDE6}" sibTransId="{95452F33-0C48-48D6-872C-00C5D9D86DE6}"/>
    <dgm:cxn modelId="{3BB297D5-861C-4837-B8C9-A53AE96A4DE4}" type="presOf" srcId="{5D06BFFE-74D9-4BCF-8AFC-4DEDFFEBE802}" destId="{08A9C8F7-A2D9-4D17-AA70-A257B2054297}" srcOrd="0" destOrd="0" presId="urn:microsoft.com/office/officeart/2005/8/layout/hProcess9"/>
    <dgm:cxn modelId="{2B00A3DC-A41B-4B24-A6C9-63C7C0BD235F}" type="presOf" srcId="{CB412B46-04C6-43C3-8058-BFC35712022C}" destId="{276F0289-E99F-4AD7-B1A0-1284A20F0399}" srcOrd="0" destOrd="0" presId="urn:microsoft.com/office/officeart/2005/8/layout/hProcess9"/>
    <dgm:cxn modelId="{B74E5BEA-7CD4-4C80-82A0-28CD144BCBC8}" srcId="{F5DE120C-596E-4565-AF14-DAD44AE68AA5}" destId="{CB412B46-04C6-43C3-8058-BFC35712022C}" srcOrd="0" destOrd="0" parTransId="{FFF23656-05F8-4D62-A132-6C72B6B1BDA5}" sibTransId="{6A77971C-FB0A-4833-956C-820E65BC2D3A}"/>
    <dgm:cxn modelId="{B02CDDF8-55FC-43C0-B8F7-49C458149180}" type="presOf" srcId="{27569441-D416-4FFC-A726-A4DC0C3E35B4}" destId="{88C5EBD0-07F8-40FA-9076-E77249B4AF34}" srcOrd="0" destOrd="0" presId="urn:microsoft.com/office/officeart/2005/8/layout/hProcess9"/>
    <dgm:cxn modelId="{ACAAB0FE-1397-45AC-B5FD-C891413D9C4A}" srcId="{F5DE120C-596E-4565-AF14-DAD44AE68AA5}" destId="{BFBF0E2A-76B8-46FB-BCCA-D13AB9A0F2AE}" srcOrd="4" destOrd="0" parTransId="{34B7140F-EBFE-48BA-A3FE-D271799A93A4}" sibTransId="{3A3911F3-D54B-4596-B103-F94211D2B566}"/>
    <dgm:cxn modelId="{8D3789CC-3F4F-4A96-82AF-0F7F4DC64D8B}" type="presParOf" srcId="{72BD7BE0-8904-4F3F-98A6-AE883D520696}" destId="{1794CE53-9764-4763-B390-0A7728F29846}" srcOrd="0" destOrd="0" presId="urn:microsoft.com/office/officeart/2005/8/layout/hProcess9"/>
    <dgm:cxn modelId="{CCE7D3A5-14D6-4610-A378-ABE81A517716}" type="presParOf" srcId="{72BD7BE0-8904-4F3F-98A6-AE883D520696}" destId="{18C3B11F-060A-4690-AD10-0F88EEAF48CB}" srcOrd="1" destOrd="0" presId="urn:microsoft.com/office/officeart/2005/8/layout/hProcess9"/>
    <dgm:cxn modelId="{8BB74E90-97AB-4856-808A-25A73905EFF2}" type="presParOf" srcId="{18C3B11F-060A-4690-AD10-0F88EEAF48CB}" destId="{276F0289-E99F-4AD7-B1A0-1284A20F0399}" srcOrd="0" destOrd="0" presId="urn:microsoft.com/office/officeart/2005/8/layout/hProcess9"/>
    <dgm:cxn modelId="{B1181D5A-CF0E-4164-A507-C8142DEEDA53}" type="presParOf" srcId="{18C3B11F-060A-4690-AD10-0F88EEAF48CB}" destId="{8EE25B52-DC0D-4815-AA7F-A9129F509C59}" srcOrd="1" destOrd="0" presId="urn:microsoft.com/office/officeart/2005/8/layout/hProcess9"/>
    <dgm:cxn modelId="{89DFA22D-848B-450C-8B67-8268CD0E4BA6}" type="presParOf" srcId="{18C3B11F-060A-4690-AD10-0F88EEAF48CB}" destId="{88C5EBD0-07F8-40FA-9076-E77249B4AF34}" srcOrd="2" destOrd="0" presId="urn:microsoft.com/office/officeart/2005/8/layout/hProcess9"/>
    <dgm:cxn modelId="{CB49E609-5CA7-411C-A387-DB980F35E953}" type="presParOf" srcId="{18C3B11F-060A-4690-AD10-0F88EEAF48CB}" destId="{F269BC3F-EAD4-4329-8A2B-BA2CF4078948}" srcOrd="3" destOrd="0" presId="urn:microsoft.com/office/officeart/2005/8/layout/hProcess9"/>
    <dgm:cxn modelId="{4EA1AEA1-592F-4A5D-874E-B03F86168737}" type="presParOf" srcId="{18C3B11F-060A-4690-AD10-0F88EEAF48CB}" destId="{0EF75BFD-6805-46FB-8564-579E14992896}" srcOrd="4" destOrd="0" presId="urn:microsoft.com/office/officeart/2005/8/layout/hProcess9"/>
    <dgm:cxn modelId="{04BAC7E3-51A5-48C4-9A02-FB143BD01AE2}" type="presParOf" srcId="{18C3B11F-060A-4690-AD10-0F88EEAF48CB}" destId="{5EF96FCD-C6D3-4BF4-8891-3329D846E383}" srcOrd="5" destOrd="0" presId="urn:microsoft.com/office/officeart/2005/8/layout/hProcess9"/>
    <dgm:cxn modelId="{2FA22FAB-1377-40C8-9B65-F9AB3132337E}" type="presParOf" srcId="{18C3B11F-060A-4690-AD10-0F88EEAF48CB}" destId="{08A9C8F7-A2D9-4D17-AA70-A257B2054297}" srcOrd="6" destOrd="0" presId="urn:microsoft.com/office/officeart/2005/8/layout/hProcess9"/>
    <dgm:cxn modelId="{029AA3CD-1C8B-47C8-BE47-5AA48C57C5ED}" type="presParOf" srcId="{18C3B11F-060A-4690-AD10-0F88EEAF48CB}" destId="{CDCD8B61-05EA-4AE2-BA60-032F59167A98}" srcOrd="7" destOrd="0" presId="urn:microsoft.com/office/officeart/2005/8/layout/hProcess9"/>
    <dgm:cxn modelId="{5001BA32-1911-4747-B0F4-EE25D2D4AC52}" type="presParOf" srcId="{18C3B11F-060A-4690-AD10-0F88EEAF48CB}" destId="{10849926-5ACC-4558-A5A6-85CC91C371B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C03AB3-39F6-490F-B177-0C6F86C752A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D7C269F-9FC2-4B5A-9FBC-6CB7214E37CA}">
      <dgm:prSet custT="1"/>
      <dgm:spPr/>
      <dgm:t>
        <a:bodyPr/>
        <a:lstStyle/>
        <a:p>
          <a:r>
            <a:rPr lang="en-US" sz="1400" b="1" i="0" dirty="0"/>
            <a:t>Basit </a:t>
          </a:r>
          <a:r>
            <a:rPr lang="en-US" sz="1400" b="1" i="0" dirty="0" err="1"/>
            <a:t>enzimler</a:t>
          </a:r>
          <a:r>
            <a:rPr lang="en-US" sz="1400" b="1" i="0" dirty="0"/>
            <a:t> : </a:t>
          </a:r>
          <a:r>
            <a:rPr lang="en-US" sz="1400" b="0" i="0" dirty="0" err="1"/>
            <a:t>Sadece</a:t>
          </a:r>
          <a:r>
            <a:rPr lang="en-US" sz="1400" b="0" i="0" dirty="0"/>
            <a:t> </a:t>
          </a:r>
          <a:r>
            <a:rPr lang="en-US" sz="1400" b="0" i="0" dirty="0" err="1"/>
            <a:t>proteinden</a:t>
          </a:r>
          <a:r>
            <a:rPr lang="en-US" sz="1400" b="0" i="0" dirty="0"/>
            <a:t> </a:t>
          </a:r>
          <a:r>
            <a:rPr lang="en-US" sz="1400" b="0" i="0" dirty="0" err="1"/>
            <a:t>oluşmuş</a:t>
          </a:r>
          <a:r>
            <a:rPr lang="en-US" sz="1400" b="0" i="0" dirty="0"/>
            <a:t> </a:t>
          </a:r>
          <a:r>
            <a:rPr lang="en-US" sz="1400" b="0" i="0" dirty="0" err="1"/>
            <a:t>enzimlerdir</a:t>
          </a:r>
          <a:r>
            <a:rPr lang="en-US" sz="1400" b="0" i="0" dirty="0"/>
            <a:t>. Örnek:</a:t>
          </a:r>
          <a:r>
            <a:rPr lang="tr-TR" sz="1400" b="0" i="0" dirty="0"/>
            <a:t> </a:t>
          </a:r>
          <a:r>
            <a:rPr lang="en-US" sz="1400" b="0" i="0" dirty="0"/>
            <a:t>Pepsin, </a:t>
          </a:r>
          <a:r>
            <a:rPr lang="en-US" sz="1400" b="0" i="0" dirty="0" err="1"/>
            <a:t>tripsin</a:t>
          </a:r>
          <a:r>
            <a:rPr lang="en-US" sz="1400" b="0" i="0" dirty="0"/>
            <a:t>, </a:t>
          </a:r>
          <a:r>
            <a:rPr lang="en-US" sz="1400" b="0" i="0" dirty="0" err="1"/>
            <a:t>Kimotripsin</a:t>
          </a:r>
          <a:r>
            <a:rPr lang="en-US" sz="1400" b="0" i="0" dirty="0"/>
            <a:t>. </a:t>
          </a:r>
          <a:r>
            <a:rPr lang="en-US" sz="1400" b="0" i="0" dirty="0" err="1"/>
            <a:t>Bunlarda</a:t>
          </a:r>
          <a:r>
            <a:rPr lang="en-US" sz="1400" b="0" i="0" dirty="0"/>
            <a:t> </a:t>
          </a:r>
          <a:r>
            <a:rPr lang="en-US" sz="1400" b="0" i="0" dirty="0" err="1"/>
            <a:t>aminoasitler</a:t>
          </a:r>
          <a:r>
            <a:rPr lang="en-US" sz="1400" b="0" i="0" dirty="0"/>
            <a:t> </a:t>
          </a:r>
          <a:r>
            <a:rPr lang="en-US" sz="1400" b="0" i="0" dirty="0" err="1"/>
            <a:t>dışında</a:t>
          </a:r>
          <a:r>
            <a:rPr lang="en-US" sz="1400" b="0" i="0" dirty="0"/>
            <a:t> </a:t>
          </a:r>
          <a:r>
            <a:rPr lang="en-US" sz="1400" b="0" i="0" dirty="0" err="1"/>
            <a:t>başka</a:t>
          </a:r>
          <a:r>
            <a:rPr lang="en-US" sz="1400" b="0" i="0" dirty="0"/>
            <a:t> </a:t>
          </a:r>
          <a:r>
            <a:rPr lang="en-US" sz="1400" b="0" i="0" dirty="0" err="1"/>
            <a:t>yapı</a:t>
          </a:r>
          <a:r>
            <a:rPr lang="en-US" sz="1400" b="0" i="0" dirty="0"/>
            <a:t> </a:t>
          </a:r>
          <a:r>
            <a:rPr lang="en-US" sz="1400" b="0" i="0" dirty="0" err="1"/>
            <a:t>taşı</a:t>
          </a:r>
          <a:r>
            <a:rPr lang="en-US" sz="1400" b="0" i="0" dirty="0"/>
            <a:t> </a:t>
          </a:r>
          <a:r>
            <a:rPr lang="en-US" sz="1400" b="0" i="0" dirty="0" err="1"/>
            <a:t>bulunmaz</a:t>
          </a:r>
          <a:r>
            <a:rPr lang="en-US" sz="1400" b="0" i="0" dirty="0"/>
            <a:t>.</a:t>
          </a:r>
          <a:endParaRPr lang="en-US" sz="1400" dirty="0"/>
        </a:p>
      </dgm:t>
    </dgm:pt>
    <dgm:pt modelId="{21DA779D-35E6-418E-877A-3C6BC5A37B88}" type="parTrans" cxnId="{7BDD723A-E318-4227-B4C8-00CCB9210927}">
      <dgm:prSet/>
      <dgm:spPr/>
      <dgm:t>
        <a:bodyPr/>
        <a:lstStyle/>
        <a:p>
          <a:endParaRPr lang="en-US"/>
        </a:p>
      </dgm:t>
    </dgm:pt>
    <dgm:pt modelId="{82546886-8F77-48CB-99DE-CA302F14AC03}" type="sibTrans" cxnId="{7BDD723A-E318-4227-B4C8-00CCB9210927}">
      <dgm:prSet/>
      <dgm:spPr/>
      <dgm:t>
        <a:bodyPr/>
        <a:lstStyle/>
        <a:p>
          <a:endParaRPr lang="en-US"/>
        </a:p>
      </dgm:t>
    </dgm:pt>
    <dgm:pt modelId="{E650373E-F7F1-4AC3-994E-F1E5B40B2604}">
      <dgm:prSet custT="1"/>
      <dgm:spPr/>
      <dgm:t>
        <a:bodyPr/>
        <a:lstStyle/>
        <a:p>
          <a:r>
            <a:rPr lang="en-US" sz="1400" b="1" i="0" dirty="0"/>
            <a:t>b) </a:t>
          </a:r>
          <a:r>
            <a:rPr lang="en-US" sz="1400" b="1" i="0" dirty="0" err="1"/>
            <a:t>Bileşik</a:t>
          </a:r>
          <a:r>
            <a:rPr lang="en-US" sz="1400" b="1" i="0" dirty="0"/>
            <a:t> </a:t>
          </a:r>
          <a:r>
            <a:rPr lang="en-US" sz="1400" b="1" i="0" dirty="0" err="1"/>
            <a:t>enzimler</a:t>
          </a:r>
          <a:r>
            <a:rPr lang="en-US" sz="1400" b="1" i="0" dirty="0"/>
            <a:t> (</a:t>
          </a:r>
          <a:r>
            <a:rPr lang="en-US" sz="1400" b="1" i="0" dirty="0" err="1"/>
            <a:t>holoenzim</a:t>
          </a:r>
          <a:r>
            <a:rPr lang="en-US" sz="1400" b="1" i="0" dirty="0"/>
            <a:t>= tam </a:t>
          </a:r>
          <a:r>
            <a:rPr lang="en-US" sz="1400" b="1" i="0" dirty="0" err="1"/>
            <a:t>enzim</a:t>
          </a:r>
          <a:r>
            <a:rPr lang="en-US" sz="1400" b="1" i="0" dirty="0"/>
            <a:t>): </a:t>
          </a:r>
          <a:r>
            <a:rPr lang="en-US" sz="1400" b="0" i="0" dirty="0"/>
            <a:t>Protein </a:t>
          </a:r>
          <a:r>
            <a:rPr lang="en-US" sz="1400" b="0" i="0" dirty="0" err="1"/>
            <a:t>olan</a:t>
          </a:r>
          <a:r>
            <a:rPr lang="en-US" sz="1400" b="0" i="0" dirty="0"/>
            <a:t> </a:t>
          </a:r>
          <a:r>
            <a:rPr lang="en-US" sz="1400" b="0" i="0" dirty="0" err="1"/>
            <a:t>esas</a:t>
          </a:r>
          <a:r>
            <a:rPr lang="en-US" sz="1400" b="0" i="0" dirty="0"/>
            <a:t> </a:t>
          </a:r>
          <a:r>
            <a:rPr lang="en-US" sz="1400" b="0" i="0" dirty="0" err="1"/>
            <a:t>kısım</a:t>
          </a:r>
          <a:r>
            <a:rPr lang="en-US" sz="1400" b="0" i="0" dirty="0"/>
            <a:t> </a:t>
          </a:r>
          <a:r>
            <a:rPr lang="en-US" sz="1400" b="0" i="0" dirty="0" err="1"/>
            <a:t>ve</a:t>
          </a:r>
          <a:r>
            <a:rPr lang="en-US" sz="1400" b="0" i="0" dirty="0"/>
            <a:t> protein </a:t>
          </a:r>
          <a:r>
            <a:rPr lang="en-US" sz="1400" b="0" i="0" dirty="0" err="1"/>
            <a:t>olmayan</a:t>
          </a:r>
          <a:r>
            <a:rPr lang="en-US" sz="1400" b="0" i="0" dirty="0"/>
            <a:t> </a:t>
          </a:r>
          <a:r>
            <a:rPr lang="en-US" sz="1400" b="0" i="0" dirty="0" err="1"/>
            <a:t>organik</a:t>
          </a:r>
          <a:r>
            <a:rPr lang="en-US" sz="1400" b="0" i="0" dirty="0"/>
            <a:t> </a:t>
          </a:r>
          <a:r>
            <a:rPr lang="en-US" sz="1400" b="0" i="0" dirty="0" err="1"/>
            <a:t>veya</a:t>
          </a:r>
          <a:r>
            <a:rPr lang="en-US" sz="1400" b="0" i="0" dirty="0"/>
            <a:t> </a:t>
          </a:r>
          <a:r>
            <a:rPr lang="en-US" sz="1400" b="0" i="0" dirty="0" err="1"/>
            <a:t>inorganik</a:t>
          </a:r>
          <a:r>
            <a:rPr lang="en-US" sz="1400" b="0" i="0" dirty="0"/>
            <a:t> </a:t>
          </a:r>
          <a:r>
            <a:rPr lang="en-US" sz="1400" b="0" i="0" dirty="0" err="1"/>
            <a:t>yardımcı</a:t>
          </a:r>
          <a:r>
            <a:rPr lang="en-US" sz="1400" b="0" i="0" dirty="0"/>
            <a:t> </a:t>
          </a:r>
          <a:r>
            <a:rPr lang="en-US" sz="1400" b="0" i="0" dirty="0" err="1"/>
            <a:t>kısımlardan</a:t>
          </a:r>
          <a:r>
            <a:rPr lang="en-US" sz="1400" b="0" i="0" dirty="0"/>
            <a:t> (</a:t>
          </a:r>
          <a:r>
            <a:rPr lang="en-US" sz="1400" b="0" i="0" dirty="0" err="1"/>
            <a:t>kofaktör</a:t>
          </a:r>
          <a:r>
            <a:rPr lang="en-US" sz="1400" b="0" i="0" dirty="0"/>
            <a:t>) </a:t>
          </a:r>
          <a:r>
            <a:rPr lang="en-US" sz="1400" b="0" i="0" dirty="0" err="1"/>
            <a:t>meydana</a:t>
          </a:r>
          <a:r>
            <a:rPr lang="en-US" sz="1400" b="0" i="0" dirty="0"/>
            <a:t> </a:t>
          </a:r>
          <a:r>
            <a:rPr lang="en-US" sz="1400" b="0" i="0" dirty="0" err="1"/>
            <a:t>gelen</a:t>
          </a:r>
          <a:r>
            <a:rPr lang="en-US" sz="1400" b="0" i="0" dirty="0"/>
            <a:t> </a:t>
          </a:r>
          <a:r>
            <a:rPr lang="en-US" sz="1400" b="0" i="0" dirty="0" err="1"/>
            <a:t>enzimlerdir</a:t>
          </a:r>
          <a:r>
            <a:rPr lang="en-US" sz="1400" b="0" i="0" dirty="0"/>
            <a:t>.</a:t>
          </a:r>
          <a:endParaRPr lang="en-US" sz="1400" dirty="0"/>
        </a:p>
      </dgm:t>
    </dgm:pt>
    <dgm:pt modelId="{4859BF8B-D92A-4FEF-A03D-F3AC0D6744E4}" type="parTrans" cxnId="{A68E210A-A9D6-4EC0-AC95-CC9D3B1B5F69}">
      <dgm:prSet/>
      <dgm:spPr/>
      <dgm:t>
        <a:bodyPr/>
        <a:lstStyle/>
        <a:p>
          <a:endParaRPr lang="en-US"/>
        </a:p>
      </dgm:t>
    </dgm:pt>
    <dgm:pt modelId="{B297173E-11DB-46A6-91F0-A4B2DDC804FA}" type="sibTrans" cxnId="{A68E210A-A9D6-4EC0-AC95-CC9D3B1B5F69}">
      <dgm:prSet/>
      <dgm:spPr/>
      <dgm:t>
        <a:bodyPr/>
        <a:lstStyle/>
        <a:p>
          <a:endParaRPr lang="en-US"/>
        </a:p>
      </dgm:t>
    </dgm:pt>
    <dgm:pt modelId="{FA8EC2EE-8891-432A-9DE9-23966C3ACBF5}">
      <dgm:prSet custT="1"/>
      <dgm:spPr/>
      <dgm:t>
        <a:bodyPr/>
        <a:lstStyle/>
        <a:p>
          <a:r>
            <a:rPr lang="en-US" sz="1400" b="0" i="0"/>
            <a:t>Protein kısma, </a:t>
          </a:r>
          <a:r>
            <a:rPr lang="en-US" sz="1400" b="1" i="0"/>
            <a:t>apoenzim</a:t>
          </a:r>
          <a:r>
            <a:rPr lang="en-US" sz="1400" b="0" i="0"/>
            <a:t> denir. </a:t>
          </a:r>
          <a:endParaRPr lang="en-US" sz="1400"/>
        </a:p>
      </dgm:t>
    </dgm:pt>
    <dgm:pt modelId="{ED623DD5-BBE4-4530-B33B-0911569A55B0}" type="parTrans" cxnId="{02A2DE04-6DF5-4DC4-BC45-9DB3E7ED530F}">
      <dgm:prSet/>
      <dgm:spPr/>
      <dgm:t>
        <a:bodyPr/>
        <a:lstStyle/>
        <a:p>
          <a:endParaRPr lang="en-US"/>
        </a:p>
      </dgm:t>
    </dgm:pt>
    <dgm:pt modelId="{11350340-2BC3-48F5-9E74-BC7EC72C4A1F}" type="sibTrans" cxnId="{02A2DE04-6DF5-4DC4-BC45-9DB3E7ED530F}">
      <dgm:prSet/>
      <dgm:spPr/>
      <dgm:t>
        <a:bodyPr/>
        <a:lstStyle/>
        <a:p>
          <a:endParaRPr lang="en-US"/>
        </a:p>
      </dgm:t>
    </dgm:pt>
    <dgm:pt modelId="{DB4DB76D-1887-41BB-93DF-70DD29EF7B5A}">
      <dgm:prSet custT="1"/>
      <dgm:spPr/>
      <dgm:t>
        <a:bodyPr/>
        <a:lstStyle/>
        <a:p>
          <a:r>
            <a:rPr lang="en-US" sz="1400" b="0" i="0"/>
            <a:t>Enzimin hangi maddeye etki edeceğini belirler. Yani substratı tanır.</a:t>
          </a:r>
          <a:endParaRPr lang="en-US" sz="1400"/>
        </a:p>
      </dgm:t>
    </dgm:pt>
    <dgm:pt modelId="{3FA5A036-D700-4477-8E1E-4CDC264095F3}" type="parTrans" cxnId="{29D84568-9373-440D-8425-886D85D1DC25}">
      <dgm:prSet/>
      <dgm:spPr/>
      <dgm:t>
        <a:bodyPr/>
        <a:lstStyle/>
        <a:p>
          <a:endParaRPr lang="en-US"/>
        </a:p>
      </dgm:t>
    </dgm:pt>
    <dgm:pt modelId="{60893158-0CD7-4A63-9C66-3C8457E0EDAD}" type="sibTrans" cxnId="{29D84568-9373-440D-8425-886D85D1DC25}">
      <dgm:prSet/>
      <dgm:spPr/>
      <dgm:t>
        <a:bodyPr/>
        <a:lstStyle/>
        <a:p>
          <a:endParaRPr lang="en-US"/>
        </a:p>
      </dgm:t>
    </dgm:pt>
    <dgm:pt modelId="{AE85D815-2AF6-401F-84C0-BA4519A79458}">
      <dgm:prSet custT="1"/>
      <dgm:spPr/>
      <dgm:t>
        <a:bodyPr/>
        <a:lstStyle/>
        <a:p>
          <a:r>
            <a:rPr lang="en-US" sz="1400" b="0" i="0" dirty="0"/>
            <a:t>-</a:t>
          </a:r>
          <a:r>
            <a:rPr lang="en-US" sz="1400" b="0" i="0" dirty="0" err="1"/>
            <a:t>Yardımcı</a:t>
          </a:r>
          <a:r>
            <a:rPr lang="en-US" sz="1400" b="0" i="0" dirty="0"/>
            <a:t> </a:t>
          </a:r>
          <a:r>
            <a:rPr lang="en-US" sz="1400" b="0" i="0" dirty="0" err="1"/>
            <a:t>kısmına</a:t>
          </a:r>
          <a:r>
            <a:rPr lang="en-US" sz="1400" b="0" i="0" dirty="0"/>
            <a:t> </a:t>
          </a:r>
          <a:r>
            <a:rPr lang="en-US" sz="1400" b="1" i="0" dirty="0" err="1"/>
            <a:t>kofaktör</a:t>
          </a:r>
          <a:r>
            <a:rPr lang="en-US" sz="1400" b="0" i="0" dirty="0"/>
            <a:t> </a:t>
          </a:r>
          <a:r>
            <a:rPr lang="en-US" sz="1400" b="0" i="0" dirty="0" err="1"/>
            <a:t>adı</a:t>
          </a:r>
          <a:r>
            <a:rPr lang="en-US" sz="1400" b="0" i="0" dirty="0"/>
            <a:t> </a:t>
          </a:r>
          <a:r>
            <a:rPr lang="en-US" sz="1400" b="0" i="0" dirty="0" err="1"/>
            <a:t>verilir</a:t>
          </a:r>
          <a:r>
            <a:rPr lang="en-US" sz="1400" b="0" i="0" dirty="0"/>
            <a:t>. </a:t>
          </a:r>
          <a:r>
            <a:rPr lang="en-US" sz="1400" b="0" i="0" dirty="0" err="1"/>
            <a:t>Eğer</a:t>
          </a:r>
          <a:r>
            <a:rPr lang="en-US" sz="1400" b="0" i="0" dirty="0"/>
            <a:t> </a:t>
          </a:r>
          <a:r>
            <a:rPr lang="en-US" sz="1400" b="0" i="0" dirty="0" err="1"/>
            <a:t>kofaktör</a:t>
          </a:r>
          <a:r>
            <a:rPr lang="en-US" sz="1400" b="0" i="0" dirty="0"/>
            <a:t> </a:t>
          </a:r>
          <a:r>
            <a:rPr lang="en-US" sz="1400" b="0" i="0" dirty="0" err="1"/>
            <a:t>kısmı</a:t>
          </a:r>
          <a:r>
            <a:rPr lang="en-US" sz="1400" b="0" i="0" dirty="0"/>
            <a:t> </a:t>
          </a:r>
          <a:r>
            <a:rPr lang="en-US" sz="1400" b="0" i="0" dirty="0" err="1"/>
            <a:t>organik</a:t>
          </a:r>
          <a:r>
            <a:rPr lang="en-US" sz="1400" b="0" i="0" dirty="0"/>
            <a:t> (protein </a:t>
          </a:r>
          <a:r>
            <a:rPr lang="en-US" sz="1400" b="0" i="0" dirty="0" err="1"/>
            <a:t>dışında</a:t>
          </a:r>
          <a:r>
            <a:rPr lang="en-US" sz="1400" b="0" i="0" dirty="0"/>
            <a:t>) </a:t>
          </a:r>
          <a:r>
            <a:rPr lang="en-US" sz="1400" b="0" i="0" dirty="0" err="1"/>
            <a:t>ise</a:t>
          </a:r>
          <a:r>
            <a:rPr lang="en-US" sz="1400" b="0" i="0" dirty="0"/>
            <a:t> </a:t>
          </a:r>
          <a:r>
            <a:rPr lang="en-US" sz="1400" b="1" i="0" dirty="0" err="1"/>
            <a:t>koenzim</a:t>
          </a:r>
          <a:r>
            <a:rPr lang="en-US" sz="1400" b="0" i="0" dirty="0"/>
            <a:t> </a:t>
          </a:r>
          <a:r>
            <a:rPr lang="en-US" sz="1400" b="0" i="0" dirty="0" err="1"/>
            <a:t>adı</a:t>
          </a:r>
          <a:r>
            <a:rPr lang="en-US" sz="1400" b="0" i="0" dirty="0"/>
            <a:t> </a:t>
          </a:r>
          <a:r>
            <a:rPr lang="en-US" sz="1400" b="0" i="0" dirty="0" err="1"/>
            <a:t>verilir</a:t>
          </a:r>
          <a:r>
            <a:rPr lang="en-US" sz="1400" b="0" i="0" dirty="0"/>
            <a:t>. </a:t>
          </a:r>
          <a:r>
            <a:rPr lang="en-US" sz="1400" b="0" i="0" dirty="0" err="1"/>
            <a:t>Koenzim</a:t>
          </a:r>
          <a:r>
            <a:rPr lang="en-US" sz="1400" b="0" i="0" dirty="0"/>
            <a:t> </a:t>
          </a:r>
          <a:r>
            <a:rPr lang="en-US" sz="1400" b="0" i="0" dirty="0" err="1"/>
            <a:t>olarak</a:t>
          </a:r>
          <a:r>
            <a:rPr lang="en-US" sz="1400" b="0" i="0" dirty="0"/>
            <a:t> </a:t>
          </a:r>
          <a:r>
            <a:rPr lang="en-US" sz="1400" b="0" i="0" dirty="0" err="1"/>
            <a:t>görev</a:t>
          </a:r>
          <a:r>
            <a:rPr lang="en-US" sz="1400" b="0" i="0" dirty="0"/>
            <a:t> </a:t>
          </a:r>
          <a:r>
            <a:rPr lang="en-US" sz="1400" b="0" i="0" dirty="0" err="1"/>
            <a:t>yapan</a:t>
          </a:r>
          <a:r>
            <a:rPr lang="en-US" sz="1400" b="0" i="0" dirty="0"/>
            <a:t> </a:t>
          </a:r>
          <a:r>
            <a:rPr lang="en-US" sz="1400" b="0" i="0" dirty="0" err="1"/>
            <a:t>organik</a:t>
          </a:r>
          <a:r>
            <a:rPr lang="en-US" sz="1400" b="0" i="0" dirty="0"/>
            <a:t> </a:t>
          </a:r>
          <a:r>
            <a:rPr lang="en-US" sz="1400" b="0" i="0" dirty="0" err="1"/>
            <a:t>molekül</a:t>
          </a:r>
          <a:r>
            <a:rPr lang="en-US" sz="1400" b="0" i="0" dirty="0"/>
            <a:t> </a:t>
          </a:r>
          <a:r>
            <a:rPr lang="en-US" sz="1400" b="0" i="0" dirty="0" err="1"/>
            <a:t>genel</a:t>
          </a:r>
          <a:r>
            <a:rPr lang="en-US" sz="1400" b="0" i="0" dirty="0"/>
            <a:t> </a:t>
          </a:r>
          <a:r>
            <a:rPr lang="en-US" sz="1400" b="0" i="0" dirty="0" err="1"/>
            <a:t>olarak</a:t>
          </a:r>
          <a:r>
            <a:rPr lang="en-US" sz="1400" b="0" i="0" dirty="0"/>
            <a:t> B </a:t>
          </a:r>
          <a:r>
            <a:rPr lang="en-US" sz="1400" b="0" i="0" dirty="0" err="1"/>
            <a:t>vitaminidir</a:t>
          </a:r>
          <a:r>
            <a:rPr lang="en-US" sz="1400" b="0" i="0" dirty="0"/>
            <a:t>. </a:t>
          </a:r>
          <a:r>
            <a:rPr lang="en-US" sz="1400" b="0" i="0" dirty="0" err="1"/>
            <a:t>Bileşik</a:t>
          </a:r>
          <a:r>
            <a:rPr lang="en-US" sz="1400" b="0" i="0" dirty="0"/>
            <a:t> </a:t>
          </a:r>
          <a:r>
            <a:rPr lang="en-US" sz="1400" b="0" i="0" dirty="0" err="1"/>
            <a:t>enzimlerde</a:t>
          </a:r>
          <a:r>
            <a:rPr lang="en-US" sz="1400" b="0" i="0" dirty="0"/>
            <a:t> </a:t>
          </a:r>
          <a:r>
            <a:rPr lang="en-US" sz="1400" b="0" i="0" dirty="0" err="1"/>
            <a:t>apoenzim</a:t>
          </a:r>
          <a:r>
            <a:rPr lang="en-US" sz="1400" b="0" i="0" dirty="0"/>
            <a:t> </a:t>
          </a:r>
          <a:r>
            <a:rPr lang="en-US" sz="1400" b="0" i="0" dirty="0" err="1"/>
            <a:t>veya</a:t>
          </a:r>
          <a:r>
            <a:rPr lang="en-US" sz="1400" b="0" i="0" dirty="0"/>
            <a:t> </a:t>
          </a:r>
          <a:r>
            <a:rPr lang="en-US" sz="1400" b="0" i="0" dirty="0" err="1"/>
            <a:t>koenzim-kofaktör</a:t>
          </a:r>
          <a:r>
            <a:rPr lang="en-US" sz="1400" b="0" i="0" dirty="0"/>
            <a:t> </a:t>
          </a:r>
          <a:r>
            <a:rPr lang="en-US" sz="1400" b="0" i="0" dirty="0" err="1"/>
            <a:t>kısımları</a:t>
          </a:r>
          <a:r>
            <a:rPr lang="en-US" sz="1400" b="0" i="0" dirty="0"/>
            <a:t> </a:t>
          </a:r>
          <a:r>
            <a:rPr lang="en-US" sz="1400" b="0" i="0" dirty="0" err="1"/>
            <a:t>yalnız</a:t>
          </a:r>
          <a:r>
            <a:rPr lang="en-US" sz="1400" b="0" i="0" dirty="0"/>
            <a:t> </a:t>
          </a:r>
          <a:r>
            <a:rPr lang="en-US" sz="1400" b="0" i="0" dirty="0" err="1"/>
            <a:t>başına</a:t>
          </a:r>
          <a:r>
            <a:rPr lang="en-US" sz="1400" b="0" i="0" dirty="0"/>
            <a:t> </a:t>
          </a:r>
          <a:r>
            <a:rPr lang="en-US" sz="1400" b="0" i="0" dirty="0" err="1"/>
            <a:t>etkin</a:t>
          </a:r>
          <a:r>
            <a:rPr lang="en-US" sz="1400" b="0" i="0" dirty="0"/>
            <a:t> </a:t>
          </a:r>
          <a:r>
            <a:rPr lang="en-US" sz="1400" b="0" i="0" dirty="0" err="1"/>
            <a:t>değildir</a:t>
          </a:r>
          <a:r>
            <a:rPr lang="en-US" sz="1400" b="0" i="0" dirty="0"/>
            <a:t>.</a:t>
          </a:r>
          <a:endParaRPr lang="en-US" sz="1400" dirty="0"/>
        </a:p>
      </dgm:t>
    </dgm:pt>
    <dgm:pt modelId="{C53D4B45-ECED-4A2A-9942-7EFEF52A62A0}" type="parTrans" cxnId="{C2AAE07C-A9EA-4B56-AB06-697EF925DAE9}">
      <dgm:prSet/>
      <dgm:spPr/>
      <dgm:t>
        <a:bodyPr/>
        <a:lstStyle/>
        <a:p>
          <a:endParaRPr lang="en-US"/>
        </a:p>
      </dgm:t>
    </dgm:pt>
    <dgm:pt modelId="{045CB4E5-DF41-418C-86BA-514007E99EAD}" type="sibTrans" cxnId="{C2AAE07C-A9EA-4B56-AB06-697EF925DAE9}">
      <dgm:prSet/>
      <dgm:spPr/>
      <dgm:t>
        <a:bodyPr/>
        <a:lstStyle/>
        <a:p>
          <a:endParaRPr lang="en-US"/>
        </a:p>
      </dgm:t>
    </dgm:pt>
    <dgm:pt modelId="{EA9829CD-B2C6-478F-8543-64BAE749124D}">
      <dgm:prSet custT="1"/>
      <dgm:spPr/>
      <dgm:t>
        <a:bodyPr/>
        <a:lstStyle/>
        <a:p>
          <a:r>
            <a:rPr lang="en-US" sz="1400" b="0" i="0" dirty="0"/>
            <a:t>-</a:t>
          </a:r>
          <a:r>
            <a:rPr lang="en-US" sz="1400" b="0" i="0" dirty="0" err="1"/>
            <a:t>Yardımcı</a:t>
          </a:r>
          <a:r>
            <a:rPr lang="en-US" sz="1400" b="0" i="0" dirty="0"/>
            <a:t> </a:t>
          </a:r>
          <a:r>
            <a:rPr lang="en-US" sz="1400" b="0" i="0" dirty="0" err="1"/>
            <a:t>kısım</a:t>
          </a:r>
          <a:r>
            <a:rPr lang="en-US" sz="1400" b="0" i="0" dirty="0"/>
            <a:t>, </a:t>
          </a:r>
          <a:r>
            <a:rPr lang="en-US" sz="1400" b="0" i="0" dirty="0" err="1"/>
            <a:t>apoenzime</a:t>
          </a:r>
          <a:r>
            <a:rPr lang="en-US" sz="1400" b="0" i="0" dirty="0"/>
            <a:t> </a:t>
          </a:r>
          <a:r>
            <a:rPr lang="en-US" sz="1400" b="0" i="0" dirty="0" err="1"/>
            <a:t>göre</a:t>
          </a:r>
          <a:r>
            <a:rPr lang="en-US" sz="1400" b="0" i="0" dirty="0"/>
            <a:t> </a:t>
          </a:r>
          <a:r>
            <a:rPr lang="en-US" sz="1400" b="0" i="0" dirty="0" err="1"/>
            <a:t>çok</a:t>
          </a:r>
          <a:r>
            <a:rPr lang="en-US" sz="1400" b="0" i="0" dirty="0"/>
            <a:t> </a:t>
          </a:r>
          <a:r>
            <a:rPr lang="en-US" sz="1400" b="0" i="0" dirty="0" err="1"/>
            <a:t>daha</a:t>
          </a:r>
          <a:r>
            <a:rPr lang="en-US" sz="1400" b="0" i="0" dirty="0"/>
            <a:t> </a:t>
          </a:r>
          <a:r>
            <a:rPr lang="en-US" sz="1400" b="0" i="0" dirty="0" err="1"/>
            <a:t>küçük</a:t>
          </a:r>
          <a:r>
            <a:rPr lang="en-US" sz="1400" b="0" i="0" dirty="0"/>
            <a:t> </a:t>
          </a:r>
          <a:r>
            <a:rPr lang="en-US" sz="1400" b="0" i="0" dirty="0" err="1"/>
            <a:t>yapılıdır</a:t>
          </a:r>
          <a:r>
            <a:rPr lang="en-US" sz="1400" b="0" i="0" dirty="0"/>
            <a:t>.</a:t>
          </a:r>
          <a:endParaRPr lang="en-US" sz="1400" dirty="0"/>
        </a:p>
      </dgm:t>
    </dgm:pt>
    <dgm:pt modelId="{EAB86941-ECDB-4550-9E20-E9F199B5983E}" type="parTrans" cxnId="{99DF15C7-FE1B-4762-929B-06DC219A1806}">
      <dgm:prSet/>
      <dgm:spPr/>
      <dgm:t>
        <a:bodyPr/>
        <a:lstStyle/>
        <a:p>
          <a:endParaRPr lang="en-US"/>
        </a:p>
      </dgm:t>
    </dgm:pt>
    <dgm:pt modelId="{07A7B9DB-22CC-4A53-8D42-9BC1204E080B}" type="sibTrans" cxnId="{99DF15C7-FE1B-4762-929B-06DC219A1806}">
      <dgm:prSet/>
      <dgm:spPr/>
      <dgm:t>
        <a:bodyPr/>
        <a:lstStyle/>
        <a:p>
          <a:endParaRPr lang="en-US"/>
        </a:p>
      </dgm:t>
    </dgm:pt>
    <dgm:pt modelId="{33B0F774-2F6C-4EB8-B52E-497B2C097506}" type="pres">
      <dgm:prSet presAssocID="{30C03AB3-39F6-490F-B177-0C6F86C752AD}" presName="Name0" presStyleCnt="0">
        <dgm:presLayoutVars>
          <dgm:dir/>
          <dgm:resizeHandles val="exact"/>
        </dgm:presLayoutVars>
      </dgm:prSet>
      <dgm:spPr/>
    </dgm:pt>
    <dgm:pt modelId="{85DAB094-147B-40DE-BA61-7B5E61ED7EA6}" type="pres">
      <dgm:prSet presAssocID="{3D7C269F-9FC2-4B5A-9FBC-6CB7214E37CA}" presName="node" presStyleLbl="node1" presStyleIdx="0" presStyleCnt="6">
        <dgm:presLayoutVars>
          <dgm:bulletEnabled val="1"/>
        </dgm:presLayoutVars>
      </dgm:prSet>
      <dgm:spPr/>
    </dgm:pt>
    <dgm:pt modelId="{28D1CF88-F273-4C5A-B701-E6897C575ABA}" type="pres">
      <dgm:prSet presAssocID="{82546886-8F77-48CB-99DE-CA302F14AC03}" presName="sibTrans" presStyleLbl="sibTrans2D1" presStyleIdx="0" presStyleCnt="5"/>
      <dgm:spPr/>
    </dgm:pt>
    <dgm:pt modelId="{1299B925-583A-4123-B783-467DEB31895A}" type="pres">
      <dgm:prSet presAssocID="{82546886-8F77-48CB-99DE-CA302F14AC03}" presName="connectorText" presStyleLbl="sibTrans2D1" presStyleIdx="0" presStyleCnt="5"/>
      <dgm:spPr/>
    </dgm:pt>
    <dgm:pt modelId="{AC0DB58C-9FEF-4934-80CF-51426AD9F17D}" type="pres">
      <dgm:prSet presAssocID="{E650373E-F7F1-4AC3-994E-F1E5B40B2604}" presName="node" presStyleLbl="node1" presStyleIdx="1" presStyleCnt="6">
        <dgm:presLayoutVars>
          <dgm:bulletEnabled val="1"/>
        </dgm:presLayoutVars>
      </dgm:prSet>
      <dgm:spPr/>
    </dgm:pt>
    <dgm:pt modelId="{174E6865-9EDA-44B7-A4F2-878F88CDBB90}" type="pres">
      <dgm:prSet presAssocID="{B297173E-11DB-46A6-91F0-A4B2DDC804FA}" presName="sibTrans" presStyleLbl="sibTrans2D1" presStyleIdx="1" presStyleCnt="5"/>
      <dgm:spPr/>
    </dgm:pt>
    <dgm:pt modelId="{00CA59DB-AD92-4FB1-9AB0-94FFAA06D235}" type="pres">
      <dgm:prSet presAssocID="{B297173E-11DB-46A6-91F0-A4B2DDC804FA}" presName="connectorText" presStyleLbl="sibTrans2D1" presStyleIdx="1" presStyleCnt="5"/>
      <dgm:spPr/>
    </dgm:pt>
    <dgm:pt modelId="{294B170D-DFB4-4201-9A39-8E1082668417}" type="pres">
      <dgm:prSet presAssocID="{FA8EC2EE-8891-432A-9DE9-23966C3ACBF5}" presName="node" presStyleLbl="node1" presStyleIdx="2" presStyleCnt="6">
        <dgm:presLayoutVars>
          <dgm:bulletEnabled val="1"/>
        </dgm:presLayoutVars>
      </dgm:prSet>
      <dgm:spPr/>
    </dgm:pt>
    <dgm:pt modelId="{32FC31A4-5280-4593-AD11-4F3C4010A2CA}" type="pres">
      <dgm:prSet presAssocID="{11350340-2BC3-48F5-9E74-BC7EC72C4A1F}" presName="sibTrans" presStyleLbl="sibTrans2D1" presStyleIdx="2" presStyleCnt="5"/>
      <dgm:spPr/>
    </dgm:pt>
    <dgm:pt modelId="{C086D377-D3C0-40BB-9866-B88C4E9411C4}" type="pres">
      <dgm:prSet presAssocID="{11350340-2BC3-48F5-9E74-BC7EC72C4A1F}" presName="connectorText" presStyleLbl="sibTrans2D1" presStyleIdx="2" presStyleCnt="5"/>
      <dgm:spPr/>
    </dgm:pt>
    <dgm:pt modelId="{506FAF25-762D-43A2-AAE7-2F79F19724E3}" type="pres">
      <dgm:prSet presAssocID="{DB4DB76D-1887-41BB-93DF-70DD29EF7B5A}" presName="node" presStyleLbl="node1" presStyleIdx="3" presStyleCnt="6">
        <dgm:presLayoutVars>
          <dgm:bulletEnabled val="1"/>
        </dgm:presLayoutVars>
      </dgm:prSet>
      <dgm:spPr/>
    </dgm:pt>
    <dgm:pt modelId="{079E1A82-4F73-4EF7-9B17-B36F9112EFCB}" type="pres">
      <dgm:prSet presAssocID="{60893158-0CD7-4A63-9C66-3C8457E0EDAD}" presName="sibTrans" presStyleLbl="sibTrans2D1" presStyleIdx="3" presStyleCnt="5"/>
      <dgm:spPr/>
    </dgm:pt>
    <dgm:pt modelId="{40EA1B6B-4532-4B5A-A15B-245A55BDB4D7}" type="pres">
      <dgm:prSet presAssocID="{60893158-0CD7-4A63-9C66-3C8457E0EDAD}" presName="connectorText" presStyleLbl="sibTrans2D1" presStyleIdx="3" presStyleCnt="5"/>
      <dgm:spPr/>
    </dgm:pt>
    <dgm:pt modelId="{43AE3F90-3C69-4AA9-ACAA-AD69D7C077D0}" type="pres">
      <dgm:prSet presAssocID="{AE85D815-2AF6-401F-84C0-BA4519A79458}" presName="node" presStyleLbl="node1" presStyleIdx="4" presStyleCnt="6">
        <dgm:presLayoutVars>
          <dgm:bulletEnabled val="1"/>
        </dgm:presLayoutVars>
      </dgm:prSet>
      <dgm:spPr/>
    </dgm:pt>
    <dgm:pt modelId="{57A7DE1E-2D28-4A66-B741-4D36CCDD2EE7}" type="pres">
      <dgm:prSet presAssocID="{045CB4E5-DF41-418C-86BA-514007E99EAD}" presName="sibTrans" presStyleLbl="sibTrans2D1" presStyleIdx="4" presStyleCnt="5"/>
      <dgm:spPr/>
    </dgm:pt>
    <dgm:pt modelId="{0343CA05-DC15-4045-BB7F-FDF0C6587F80}" type="pres">
      <dgm:prSet presAssocID="{045CB4E5-DF41-418C-86BA-514007E99EAD}" presName="connectorText" presStyleLbl="sibTrans2D1" presStyleIdx="4" presStyleCnt="5"/>
      <dgm:spPr/>
    </dgm:pt>
    <dgm:pt modelId="{FBAF8561-0583-4C39-8855-7214EF7ACB1D}" type="pres">
      <dgm:prSet presAssocID="{EA9829CD-B2C6-478F-8543-64BAE749124D}" presName="node" presStyleLbl="node1" presStyleIdx="5" presStyleCnt="6">
        <dgm:presLayoutVars>
          <dgm:bulletEnabled val="1"/>
        </dgm:presLayoutVars>
      </dgm:prSet>
      <dgm:spPr/>
    </dgm:pt>
  </dgm:ptLst>
  <dgm:cxnLst>
    <dgm:cxn modelId="{02A2DE04-6DF5-4DC4-BC45-9DB3E7ED530F}" srcId="{30C03AB3-39F6-490F-B177-0C6F86C752AD}" destId="{FA8EC2EE-8891-432A-9DE9-23966C3ACBF5}" srcOrd="2" destOrd="0" parTransId="{ED623DD5-BBE4-4530-B33B-0911569A55B0}" sibTransId="{11350340-2BC3-48F5-9E74-BC7EC72C4A1F}"/>
    <dgm:cxn modelId="{A68E210A-A9D6-4EC0-AC95-CC9D3B1B5F69}" srcId="{30C03AB3-39F6-490F-B177-0C6F86C752AD}" destId="{E650373E-F7F1-4AC3-994E-F1E5B40B2604}" srcOrd="1" destOrd="0" parTransId="{4859BF8B-D92A-4FEF-A03D-F3AC0D6744E4}" sibTransId="{B297173E-11DB-46A6-91F0-A4B2DDC804FA}"/>
    <dgm:cxn modelId="{20C8140D-7075-4D70-A014-B106E2CB270F}" type="presOf" srcId="{045CB4E5-DF41-418C-86BA-514007E99EAD}" destId="{57A7DE1E-2D28-4A66-B741-4D36CCDD2EE7}" srcOrd="0" destOrd="0" presId="urn:microsoft.com/office/officeart/2005/8/layout/process1"/>
    <dgm:cxn modelId="{4A310A2C-5AA1-4F97-9D61-682C93485E36}" type="presOf" srcId="{82546886-8F77-48CB-99DE-CA302F14AC03}" destId="{28D1CF88-F273-4C5A-B701-E6897C575ABA}" srcOrd="0" destOrd="0" presId="urn:microsoft.com/office/officeart/2005/8/layout/process1"/>
    <dgm:cxn modelId="{7BDD723A-E318-4227-B4C8-00CCB9210927}" srcId="{30C03AB3-39F6-490F-B177-0C6F86C752AD}" destId="{3D7C269F-9FC2-4B5A-9FBC-6CB7214E37CA}" srcOrd="0" destOrd="0" parTransId="{21DA779D-35E6-418E-877A-3C6BC5A37B88}" sibTransId="{82546886-8F77-48CB-99DE-CA302F14AC03}"/>
    <dgm:cxn modelId="{5752C865-0351-45CC-85ED-63DDE361213F}" type="presOf" srcId="{30C03AB3-39F6-490F-B177-0C6F86C752AD}" destId="{33B0F774-2F6C-4EB8-B52E-497B2C097506}" srcOrd="0" destOrd="0" presId="urn:microsoft.com/office/officeart/2005/8/layout/process1"/>
    <dgm:cxn modelId="{29D84568-9373-440D-8425-886D85D1DC25}" srcId="{30C03AB3-39F6-490F-B177-0C6F86C752AD}" destId="{DB4DB76D-1887-41BB-93DF-70DD29EF7B5A}" srcOrd="3" destOrd="0" parTransId="{3FA5A036-D700-4477-8E1E-4CDC264095F3}" sibTransId="{60893158-0CD7-4A63-9C66-3C8457E0EDAD}"/>
    <dgm:cxn modelId="{C2AAE07C-A9EA-4B56-AB06-697EF925DAE9}" srcId="{30C03AB3-39F6-490F-B177-0C6F86C752AD}" destId="{AE85D815-2AF6-401F-84C0-BA4519A79458}" srcOrd="4" destOrd="0" parTransId="{C53D4B45-ECED-4A2A-9942-7EFEF52A62A0}" sibTransId="{045CB4E5-DF41-418C-86BA-514007E99EAD}"/>
    <dgm:cxn modelId="{3A602888-DEC8-4937-BCD8-ADC2685DB63D}" type="presOf" srcId="{60893158-0CD7-4A63-9C66-3C8457E0EDAD}" destId="{079E1A82-4F73-4EF7-9B17-B36F9112EFCB}" srcOrd="0" destOrd="0" presId="urn:microsoft.com/office/officeart/2005/8/layout/process1"/>
    <dgm:cxn modelId="{1F27459E-7FFD-4BDB-8B5D-3ACA7E76A04B}" type="presOf" srcId="{DB4DB76D-1887-41BB-93DF-70DD29EF7B5A}" destId="{506FAF25-762D-43A2-AAE7-2F79F19724E3}" srcOrd="0" destOrd="0" presId="urn:microsoft.com/office/officeart/2005/8/layout/process1"/>
    <dgm:cxn modelId="{188591A0-E502-4C77-B774-58D02A77EC6B}" type="presOf" srcId="{60893158-0CD7-4A63-9C66-3C8457E0EDAD}" destId="{40EA1B6B-4532-4B5A-A15B-245A55BDB4D7}" srcOrd="1" destOrd="0" presId="urn:microsoft.com/office/officeart/2005/8/layout/process1"/>
    <dgm:cxn modelId="{7BFBA1AF-F1D2-4A17-B9C1-7B15A2AB999B}" type="presOf" srcId="{045CB4E5-DF41-418C-86BA-514007E99EAD}" destId="{0343CA05-DC15-4045-BB7F-FDF0C6587F80}" srcOrd="1" destOrd="0" presId="urn:microsoft.com/office/officeart/2005/8/layout/process1"/>
    <dgm:cxn modelId="{543ED1BA-5FE6-4137-A496-5B50FB4877FD}" type="presOf" srcId="{AE85D815-2AF6-401F-84C0-BA4519A79458}" destId="{43AE3F90-3C69-4AA9-ACAA-AD69D7C077D0}" srcOrd="0" destOrd="0" presId="urn:microsoft.com/office/officeart/2005/8/layout/process1"/>
    <dgm:cxn modelId="{997992BC-BEF8-4ACB-BC33-5BB60C5D0D56}" type="presOf" srcId="{B297173E-11DB-46A6-91F0-A4B2DDC804FA}" destId="{174E6865-9EDA-44B7-A4F2-878F88CDBB90}" srcOrd="0" destOrd="0" presId="urn:microsoft.com/office/officeart/2005/8/layout/process1"/>
    <dgm:cxn modelId="{D5D5AFBC-4815-4C71-9F46-390F557939BA}" type="presOf" srcId="{B297173E-11DB-46A6-91F0-A4B2DDC804FA}" destId="{00CA59DB-AD92-4FB1-9AB0-94FFAA06D235}" srcOrd="1" destOrd="0" presId="urn:microsoft.com/office/officeart/2005/8/layout/process1"/>
    <dgm:cxn modelId="{99DF15C7-FE1B-4762-929B-06DC219A1806}" srcId="{30C03AB3-39F6-490F-B177-0C6F86C752AD}" destId="{EA9829CD-B2C6-478F-8543-64BAE749124D}" srcOrd="5" destOrd="0" parTransId="{EAB86941-ECDB-4550-9E20-E9F199B5983E}" sibTransId="{07A7B9DB-22CC-4A53-8D42-9BC1204E080B}"/>
    <dgm:cxn modelId="{36F4BCC9-ADDF-45B4-BDBB-E84B908C6815}" type="presOf" srcId="{FA8EC2EE-8891-432A-9DE9-23966C3ACBF5}" destId="{294B170D-DFB4-4201-9A39-8E1082668417}" srcOrd="0" destOrd="0" presId="urn:microsoft.com/office/officeart/2005/8/layout/process1"/>
    <dgm:cxn modelId="{8648A1CE-AA74-4AD5-A80F-050835D8AC6F}" type="presOf" srcId="{82546886-8F77-48CB-99DE-CA302F14AC03}" destId="{1299B925-583A-4123-B783-467DEB31895A}" srcOrd="1" destOrd="0" presId="urn:microsoft.com/office/officeart/2005/8/layout/process1"/>
    <dgm:cxn modelId="{734010D0-DA8D-4634-A030-FCD5DA6A46EA}" type="presOf" srcId="{11350340-2BC3-48F5-9E74-BC7EC72C4A1F}" destId="{C086D377-D3C0-40BB-9866-B88C4E9411C4}" srcOrd="1" destOrd="0" presId="urn:microsoft.com/office/officeart/2005/8/layout/process1"/>
    <dgm:cxn modelId="{16A0CED5-4AB7-4195-8ECD-08DA3129D16D}" type="presOf" srcId="{EA9829CD-B2C6-478F-8543-64BAE749124D}" destId="{FBAF8561-0583-4C39-8855-7214EF7ACB1D}" srcOrd="0" destOrd="0" presId="urn:microsoft.com/office/officeart/2005/8/layout/process1"/>
    <dgm:cxn modelId="{F04D3CDE-6425-4175-A6C3-5AEC783521FB}" type="presOf" srcId="{3D7C269F-9FC2-4B5A-9FBC-6CB7214E37CA}" destId="{85DAB094-147B-40DE-BA61-7B5E61ED7EA6}" srcOrd="0" destOrd="0" presId="urn:microsoft.com/office/officeart/2005/8/layout/process1"/>
    <dgm:cxn modelId="{0C8CCBDF-CDED-4E63-95D5-3384842BF5ED}" type="presOf" srcId="{E650373E-F7F1-4AC3-994E-F1E5B40B2604}" destId="{AC0DB58C-9FEF-4934-80CF-51426AD9F17D}" srcOrd="0" destOrd="0" presId="urn:microsoft.com/office/officeart/2005/8/layout/process1"/>
    <dgm:cxn modelId="{05998AFF-A5DC-44ED-9C8C-89FF411BA77F}" type="presOf" srcId="{11350340-2BC3-48F5-9E74-BC7EC72C4A1F}" destId="{32FC31A4-5280-4593-AD11-4F3C4010A2CA}" srcOrd="0" destOrd="0" presId="urn:microsoft.com/office/officeart/2005/8/layout/process1"/>
    <dgm:cxn modelId="{D8D1FA34-E41D-4D8E-8FFD-EA81C5736F26}" type="presParOf" srcId="{33B0F774-2F6C-4EB8-B52E-497B2C097506}" destId="{85DAB094-147B-40DE-BA61-7B5E61ED7EA6}" srcOrd="0" destOrd="0" presId="urn:microsoft.com/office/officeart/2005/8/layout/process1"/>
    <dgm:cxn modelId="{9A9ED3BD-D178-4A42-833A-7447622F510F}" type="presParOf" srcId="{33B0F774-2F6C-4EB8-B52E-497B2C097506}" destId="{28D1CF88-F273-4C5A-B701-E6897C575ABA}" srcOrd="1" destOrd="0" presId="urn:microsoft.com/office/officeart/2005/8/layout/process1"/>
    <dgm:cxn modelId="{6AFA538D-E340-45C0-A933-D41F6D66F401}" type="presParOf" srcId="{28D1CF88-F273-4C5A-B701-E6897C575ABA}" destId="{1299B925-583A-4123-B783-467DEB31895A}" srcOrd="0" destOrd="0" presId="urn:microsoft.com/office/officeart/2005/8/layout/process1"/>
    <dgm:cxn modelId="{4FA07373-C78F-4CAB-A5CC-7C2203881667}" type="presParOf" srcId="{33B0F774-2F6C-4EB8-B52E-497B2C097506}" destId="{AC0DB58C-9FEF-4934-80CF-51426AD9F17D}" srcOrd="2" destOrd="0" presId="urn:microsoft.com/office/officeart/2005/8/layout/process1"/>
    <dgm:cxn modelId="{81312A89-D58E-4CB2-AE42-22927D6A6D9F}" type="presParOf" srcId="{33B0F774-2F6C-4EB8-B52E-497B2C097506}" destId="{174E6865-9EDA-44B7-A4F2-878F88CDBB90}" srcOrd="3" destOrd="0" presId="urn:microsoft.com/office/officeart/2005/8/layout/process1"/>
    <dgm:cxn modelId="{576B1BC8-AE2D-4AAE-A0AF-416754F732A2}" type="presParOf" srcId="{174E6865-9EDA-44B7-A4F2-878F88CDBB90}" destId="{00CA59DB-AD92-4FB1-9AB0-94FFAA06D235}" srcOrd="0" destOrd="0" presId="urn:microsoft.com/office/officeart/2005/8/layout/process1"/>
    <dgm:cxn modelId="{CDFDC674-A8CF-4B2F-B5D3-4C14DBC08538}" type="presParOf" srcId="{33B0F774-2F6C-4EB8-B52E-497B2C097506}" destId="{294B170D-DFB4-4201-9A39-8E1082668417}" srcOrd="4" destOrd="0" presId="urn:microsoft.com/office/officeart/2005/8/layout/process1"/>
    <dgm:cxn modelId="{3FDA9F6C-5A95-430C-B4C8-EB2AC88561E0}" type="presParOf" srcId="{33B0F774-2F6C-4EB8-B52E-497B2C097506}" destId="{32FC31A4-5280-4593-AD11-4F3C4010A2CA}" srcOrd="5" destOrd="0" presId="urn:microsoft.com/office/officeart/2005/8/layout/process1"/>
    <dgm:cxn modelId="{AFE84838-6A2B-4246-893E-8B9CB61F0C79}" type="presParOf" srcId="{32FC31A4-5280-4593-AD11-4F3C4010A2CA}" destId="{C086D377-D3C0-40BB-9866-B88C4E9411C4}" srcOrd="0" destOrd="0" presId="urn:microsoft.com/office/officeart/2005/8/layout/process1"/>
    <dgm:cxn modelId="{199A19AA-9B98-4875-BFA1-767D4C84AC24}" type="presParOf" srcId="{33B0F774-2F6C-4EB8-B52E-497B2C097506}" destId="{506FAF25-762D-43A2-AAE7-2F79F19724E3}" srcOrd="6" destOrd="0" presId="urn:microsoft.com/office/officeart/2005/8/layout/process1"/>
    <dgm:cxn modelId="{9649B845-B0BD-4A6C-B687-8337A61EE8EB}" type="presParOf" srcId="{33B0F774-2F6C-4EB8-B52E-497B2C097506}" destId="{079E1A82-4F73-4EF7-9B17-B36F9112EFCB}" srcOrd="7" destOrd="0" presId="urn:microsoft.com/office/officeart/2005/8/layout/process1"/>
    <dgm:cxn modelId="{F6EC9BEA-E9C0-45E3-BC26-9DBBDD2310EF}" type="presParOf" srcId="{079E1A82-4F73-4EF7-9B17-B36F9112EFCB}" destId="{40EA1B6B-4532-4B5A-A15B-245A55BDB4D7}" srcOrd="0" destOrd="0" presId="urn:microsoft.com/office/officeart/2005/8/layout/process1"/>
    <dgm:cxn modelId="{073F99E2-F799-410F-863F-61D15E60A142}" type="presParOf" srcId="{33B0F774-2F6C-4EB8-B52E-497B2C097506}" destId="{43AE3F90-3C69-4AA9-ACAA-AD69D7C077D0}" srcOrd="8" destOrd="0" presId="urn:microsoft.com/office/officeart/2005/8/layout/process1"/>
    <dgm:cxn modelId="{C3032F0B-56ED-41B1-97BE-02667D49EB78}" type="presParOf" srcId="{33B0F774-2F6C-4EB8-B52E-497B2C097506}" destId="{57A7DE1E-2D28-4A66-B741-4D36CCDD2EE7}" srcOrd="9" destOrd="0" presId="urn:microsoft.com/office/officeart/2005/8/layout/process1"/>
    <dgm:cxn modelId="{A5A29F84-B7EB-47CD-BA60-4934D78934C3}" type="presParOf" srcId="{57A7DE1E-2D28-4A66-B741-4D36CCDD2EE7}" destId="{0343CA05-DC15-4045-BB7F-FDF0C6587F80}" srcOrd="0" destOrd="0" presId="urn:microsoft.com/office/officeart/2005/8/layout/process1"/>
    <dgm:cxn modelId="{6929E5DA-564D-499C-A44C-54428D66DF74}" type="presParOf" srcId="{33B0F774-2F6C-4EB8-B52E-497B2C097506}" destId="{FBAF8561-0583-4C39-8855-7214EF7ACB1D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9CC2FA-281E-4D7F-93F2-4794AE2BFAF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6D8D195-7D52-4B9A-ADB2-A8C753F18260}">
      <dgm:prSet/>
      <dgm:spPr/>
      <dgm:t>
        <a:bodyPr/>
        <a:lstStyle/>
        <a:p>
          <a:r>
            <a:rPr lang="tr-TR"/>
            <a:t>Gıda </a:t>
          </a:r>
          <a:r>
            <a:rPr lang="en-US"/>
            <a:t>endüstrisinde biyoteknolojik enzimlerin kullanımı, hem üretim süreçlerini optimize etmek hem de ürün kalitesini artırmak açısından önemli avantajlar sağlar.</a:t>
          </a:r>
        </a:p>
      </dgm:t>
    </dgm:pt>
    <dgm:pt modelId="{171BDF80-F32E-4762-9DEE-475BBEDB3829}" type="parTrans" cxnId="{D7AD4673-D754-445E-89F1-4AB3F4B24DE8}">
      <dgm:prSet/>
      <dgm:spPr/>
      <dgm:t>
        <a:bodyPr/>
        <a:lstStyle/>
        <a:p>
          <a:endParaRPr lang="en-US"/>
        </a:p>
      </dgm:t>
    </dgm:pt>
    <dgm:pt modelId="{1A31C1F9-2AC4-403F-9C33-7B42CFF76A0E}" type="sibTrans" cxnId="{D7AD4673-D754-445E-89F1-4AB3F4B24DE8}">
      <dgm:prSet/>
      <dgm:spPr/>
      <dgm:t>
        <a:bodyPr/>
        <a:lstStyle/>
        <a:p>
          <a:endParaRPr lang="en-US"/>
        </a:p>
      </dgm:t>
    </dgm:pt>
    <dgm:pt modelId="{AB7D5BFC-D49A-47A2-AC03-54A801B85418}">
      <dgm:prSet/>
      <dgm:spPr/>
      <dgm:t>
        <a:bodyPr/>
        <a:lstStyle/>
        <a:p>
          <a:r>
            <a:rPr lang="en-US" dirty="0"/>
            <a:t>Bu </a:t>
          </a:r>
          <a:r>
            <a:rPr lang="en-US" dirty="0" err="1"/>
            <a:t>enzimler</a:t>
          </a:r>
          <a:r>
            <a:rPr lang="en-US" dirty="0"/>
            <a:t> </a:t>
          </a:r>
          <a:r>
            <a:rPr lang="en-US" dirty="0" err="1"/>
            <a:t>doğal</a:t>
          </a:r>
          <a:r>
            <a:rPr lang="en-US" dirty="0"/>
            <a:t> </a:t>
          </a:r>
          <a:r>
            <a:rPr lang="en-US" dirty="0" err="1"/>
            <a:t>biyokatalizörler</a:t>
          </a:r>
          <a:r>
            <a:rPr lang="en-US" dirty="0"/>
            <a:t> </a:t>
          </a:r>
          <a:r>
            <a:rPr lang="en-US" dirty="0" err="1"/>
            <a:t>olarak</a:t>
          </a:r>
          <a:r>
            <a:rPr lang="en-US" dirty="0"/>
            <a:t>, </a:t>
          </a:r>
          <a:r>
            <a:rPr lang="en-US" dirty="0" err="1"/>
            <a:t>kimyasal</a:t>
          </a:r>
          <a:r>
            <a:rPr lang="en-US" dirty="0"/>
            <a:t> </a:t>
          </a:r>
          <a:r>
            <a:rPr lang="en-US" dirty="0" err="1"/>
            <a:t>reaksiyonları</a:t>
          </a:r>
          <a:r>
            <a:rPr lang="en-US" dirty="0"/>
            <a:t> </a:t>
          </a:r>
          <a:r>
            <a:rPr lang="en-US" dirty="0" err="1"/>
            <a:t>hızlandırır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daha</a:t>
          </a:r>
          <a:r>
            <a:rPr lang="en-US" dirty="0"/>
            <a:t> </a:t>
          </a:r>
          <a:r>
            <a:rPr lang="en-US" dirty="0" err="1"/>
            <a:t>verimli</a:t>
          </a:r>
          <a:r>
            <a:rPr lang="en-US" dirty="0"/>
            <a:t> hale </a:t>
          </a:r>
          <a:r>
            <a:rPr lang="en-US" dirty="0" err="1"/>
            <a:t>getirir</a:t>
          </a:r>
          <a:r>
            <a:rPr lang="en-US" dirty="0"/>
            <a:t>. </a:t>
          </a:r>
          <a:endParaRPr lang="tr-TR" dirty="0"/>
        </a:p>
        <a:p>
          <a:r>
            <a:rPr lang="tr-TR" dirty="0"/>
            <a:t>B</a:t>
          </a:r>
          <a:r>
            <a:rPr lang="en-US" dirty="0"/>
            <a:t>u </a:t>
          </a:r>
          <a:r>
            <a:rPr lang="en-US" dirty="0" err="1"/>
            <a:t>sayede</a:t>
          </a:r>
          <a:r>
            <a:rPr lang="en-US" dirty="0"/>
            <a:t> </a:t>
          </a:r>
          <a:r>
            <a:rPr lang="en-US" dirty="0" err="1"/>
            <a:t>gıdalardaki</a:t>
          </a:r>
          <a:r>
            <a:rPr lang="en-US" dirty="0"/>
            <a:t> </a:t>
          </a:r>
          <a:r>
            <a:rPr lang="en-US" dirty="0" err="1"/>
            <a:t>oksidasyonu</a:t>
          </a:r>
          <a:r>
            <a:rPr lang="en-US" dirty="0"/>
            <a:t> </a:t>
          </a:r>
          <a:r>
            <a:rPr lang="en-US" dirty="0" err="1"/>
            <a:t>kontrol</a:t>
          </a:r>
          <a:r>
            <a:rPr lang="en-US" dirty="0"/>
            <a:t> </a:t>
          </a:r>
          <a:r>
            <a:rPr lang="en-US" dirty="0" err="1"/>
            <a:t>eder</a:t>
          </a:r>
          <a:r>
            <a:rPr lang="en-US" dirty="0"/>
            <a:t>. </a:t>
          </a:r>
        </a:p>
      </dgm:t>
    </dgm:pt>
    <dgm:pt modelId="{23A969B0-0254-4E24-924C-6200AEBA84D3}" type="parTrans" cxnId="{A8B42638-5557-4BE9-A7A8-BEA4CC567851}">
      <dgm:prSet/>
      <dgm:spPr/>
      <dgm:t>
        <a:bodyPr/>
        <a:lstStyle/>
        <a:p>
          <a:endParaRPr lang="en-US"/>
        </a:p>
      </dgm:t>
    </dgm:pt>
    <dgm:pt modelId="{CFB0FBC7-8BD7-43D7-B145-B5D390999D88}" type="sibTrans" cxnId="{A8B42638-5557-4BE9-A7A8-BEA4CC567851}">
      <dgm:prSet/>
      <dgm:spPr/>
      <dgm:t>
        <a:bodyPr/>
        <a:lstStyle/>
        <a:p>
          <a:endParaRPr lang="en-US"/>
        </a:p>
      </dgm:t>
    </dgm:pt>
    <dgm:pt modelId="{8BA306FE-FBDE-463F-878F-5BBBC9039583}" type="pres">
      <dgm:prSet presAssocID="{389CC2FA-281E-4D7F-93F2-4794AE2BFAF5}" presName="Name0" presStyleCnt="0">
        <dgm:presLayoutVars>
          <dgm:dir/>
          <dgm:animLvl val="lvl"/>
          <dgm:resizeHandles val="exact"/>
        </dgm:presLayoutVars>
      </dgm:prSet>
      <dgm:spPr/>
    </dgm:pt>
    <dgm:pt modelId="{0CD3F269-CA0E-4C92-88CA-7564F7853480}" type="pres">
      <dgm:prSet presAssocID="{46D8D195-7D52-4B9A-ADB2-A8C753F18260}" presName="linNode" presStyleCnt="0"/>
      <dgm:spPr/>
    </dgm:pt>
    <dgm:pt modelId="{5A5BD3D1-FE69-41B8-A62C-672A0CDD986D}" type="pres">
      <dgm:prSet presAssocID="{46D8D195-7D52-4B9A-ADB2-A8C753F1826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4A46534-91E0-41DD-AC93-7A53B8EEEFE2}" type="pres">
      <dgm:prSet presAssocID="{1A31C1F9-2AC4-403F-9C33-7B42CFF76A0E}" presName="sp" presStyleCnt="0"/>
      <dgm:spPr/>
    </dgm:pt>
    <dgm:pt modelId="{9A0297DB-3287-498C-9E71-613E2BF2CE0B}" type="pres">
      <dgm:prSet presAssocID="{AB7D5BFC-D49A-47A2-AC03-54A801B85418}" presName="linNode" presStyleCnt="0"/>
      <dgm:spPr/>
    </dgm:pt>
    <dgm:pt modelId="{9501E9C0-2755-4F66-89F3-BEF67FCD4D47}" type="pres">
      <dgm:prSet presAssocID="{AB7D5BFC-D49A-47A2-AC03-54A801B85418}" presName="parentText" presStyleLbl="node1" presStyleIdx="1" presStyleCnt="2">
        <dgm:presLayoutVars>
          <dgm:chMax val="1"/>
          <dgm:bulletEnabled val="1"/>
        </dgm:presLayoutVars>
      </dgm:prSet>
      <dgm:spPr/>
    </dgm:pt>
  </dgm:ptLst>
  <dgm:cxnLst>
    <dgm:cxn modelId="{A8B42638-5557-4BE9-A7A8-BEA4CC567851}" srcId="{389CC2FA-281E-4D7F-93F2-4794AE2BFAF5}" destId="{AB7D5BFC-D49A-47A2-AC03-54A801B85418}" srcOrd="1" destOrd="0" parTransId="{23A969B0-0254-4E24-924C-6200AEBA84D3}" sibTransId="{CFB0FBC7-8BD7-43D7-B145-B5D390999D88}"/>
    <dgm:cxn modelId="{DC6E8A5F-6F32-4543-81E7-D2D5D9F26F9D}" type="presOf" srcId="{46D8D195-7D52-4B9A-ADB2-A8C753F18260}" destId="{5A5BD3D1-FE69-41B8-A62C-672A0CDD986D}" srcOrd="0" destOrd="0" presId="urn:microsoft.com/office/officeart/2005/8/layout/vList5"/>
    <dgm:cxn modelId="{D7AD4673-D754-445E-89F1-4AB3F4B24DE8}" srcId="{389CC2FA-281E-4D7F-93F2-4794AE2BFAF5}" destId="{46D8D195-7D52-4B9A-ADB2-A8C753F18260}" srcOrd="0" destOrd="0" parTransId="{171BDF80-F32E-4762-9DEE-475BBEDB3829}" sibTransId="{1A31C1F9-2AC4-403F-9C33-7B42CFF76A0E}"/>
    <dgm:cxn modelId="{92D3B8BF-A9B9-436E-8527-7540CB47FB4D}" type="presOf" srcId="{AB7D5BFC-D49A-47A2-AC03-54A801B85418}" destId="{9501E9C0-2755-4F66-89F3-BEF67FCD4D47}" srcOrd="0" destOrd="0" presId="urn:microsoft.com/office/officeart/2005/8/layout/vList5"/>
    <dgm:cxn modelId="{C9F220EA-EFC2-457D-A93F-CAF31D072341}" type="presOf" srcId="{389CC2FA-281E-4D7F-93F2-4794AE2BFAF5}" destId="{8BA306FE-FBDE-463F-878F-5BBBC9039583}" srcOrd="0" destOrd="0" presId="urn:microsoft.com/office/officeart/2005/8/layout/vList5"/>
    <dgm:cxn modelId="{E5478568-6935-41EC-BECD-5E77222FF6BF}" type="presParOf" srcId="{8BA306FE-FBDE-463F-878F-5BBBC9039583}" destId="{0CD3F269-CA0E-4C92-88CA-7564F7853480}" srcOrd="0" destOrd="0" presId="urn:microsoft.com/office/officeart/2005/8/layout/vList5"/>
    <dgm:cxn modelId="{7BC84BA7-79EF-4789-A5BD-F2882B69ABD7}" type="presParOf" srcId="{0CD3F269-CA0E-4C92-88CA-7564F7853480}" destId="{5A5BD3D1-FE69-41B8-A62C-672A0CDD986D}" srcOrd="0" destOrd="0" presId="urn:microsoft.com/office/officeart/2005/8/layout/vList5"/>
    <dgm:cxn modelId="{90BBFD57-A6F3-44BA-A8A1-916FE32BD2DF}" type="presParOf" srcId="{8BA306FE-FBDE-463F-878F-5BBBC9039583}" destId="{F4A46534-91E0-41DD-AC93-7A53B8EEEFE2}" srcOrd="1" destOrd="0" presId="urn:microsoft.com/office/officeart/2005/8/layout/vList5"/>
    <dgm:cxn modelId="{04A7DDE0-D5B8-408A-8A93-F004B27AE4B7}" type="presParOf" srcId="{8BA306FE-FBDE-463F-878F-5BBBC9039583}" destId="{9A0297DB-3287-498C-9E71-613E2BF2CE0B}" srcOrd="2" destOrd="0" presId="urn:microsoft.com/office/officeart/2005/8/layout/vList5"/>
    <dgm:cxn modelId="{5A0AE14D-7596-4927-BF17-26F2611D7D66}" type="presParOf" srcId="{9A0297DB-3287-498C-9E71-613E2BF2CE0B}" destId="{9501E9C0-2755-4F66-89F3-BEF67FCD4D4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828A06-6311-431D-BD09-9A9D86B9FA1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91ED88-F7F6-4823-98AE-845078CFF250}">
      <dgm:prSet/>
      <dgm:spPr/>
      <dgm:t>
        <a:bodyPr/>
        <a:lstStyle/>
        <a:p>
          <a:r>
            <a:rPr lang="en-US" b="0" i="0" baseline="0"/>
            <a:t>Proteazlar, proteinleri parçalayarak daha küçük peptit ve amino asitlere ayıran enzimlerdir. </a:t>
          </a:r>
          <a:endParaRPr lang="en-US"/>
        </a:p>
      </dgm:t>
    </dgm:pt>
    <dgm:pt modelId="{2DC55A62-D633-482C-A5F2-1602E8E1288F}" type="parTrans" cxnId="{9B9B7045-4079-4E5B-BA59-CDE7565345F3}">
      <dgm:prSet/>
      <dgm:spPr/>
      <dgm:t>
        <a:bodyPr/>
        <a:lstStyle/>
        <a:p>
          <a:endParaRPr lang="en-US"/>
        </a:p>
      </dgm:t>
    </dgm:pt>
    <dgm:pt modelId="{3CE64FAB-696B-4C68-BF45-59CD19A061D6}" type="sibTrans" cxnId="{9B9B7045-4079-4E5B-BA59-CDE7565345F3}">
      <dgm:prSet/>
      <dgm:spPr/>
      <dgm:t>
        <a:bodyPr/>
        <a:lstStyle/>
        <a:p>
          <a:endParaRPr lang="en-US"/>
        </a:p>
      </dgm:t>
    </dgm:pt>
    <dgm:pt modelId="{0231F1C2-0448-4092-999C-7EABB0EEABCD}">
      <dgm:prSet/>
      <dgm:spPr/>
      <dgm:t>
        <a:bodyPr/>
        <a:lstStyle/>
        <a:p>
          <a:r>
            <a:rPr lang="en-US" b="0" i="0" baseline="0" dirty="0" err="1"/>
            <a:t>Gıda</a:t>
          </a:r>
          <a:r>
            <a:rPr lang="en-US" b="0" i="0" baseline="0" dirty="0"/>
            <a:t> </a:t>
          </a:r>
          <a:r>
            <a:rPr lang="en-US" b="0" i="0" baseline="0" dirty="0" err="1"/>
            <a:t>endüstrisinde</a:t>
          </a:r>
          <a:r>
            <a:rPr lang="en-US" b="0" i="0" baseline="0" dirty="0"/>
            <a:t> et </a:t>
          </a:r>
          <a:r>
            <a:rPr lang="en-US" b="0" i="0" baseline="0" dirty="0" err="1"/>
            <a:t>yumuşatıcılar</a:t>
          </a:r>
          <a:r>
            <a:rPr lang="en-US" b="0" i="0" baseline="0" dirty="0"/>
            <a:t>, </a:t>
          </a:r>
          <a:r>
            <a:rPr lang="en-US" b="0" i="0" baseline="0" dirty="0" err="1"/>
            <a:t>peynir</a:t>
          </a:r>
          <a:r>
            <a:rPr lang="en-US" b="0" i="0" baseline="0" dirty="0"/>
            <a:t> </a:t>
          </a:r>
          <a:r>
            <a:rPr lang="en-US" b="0" i="0" baseline="0" dirty="0" err="1"/>
            <a:t>üretimi</a:t>
          </a:r>
          <a:r>
            <a:rPr lang="en-US" b="0" i="0" baseline="0" dirty="0"/>
            <a:t> </a:t>
          </a:r>
          <a:r>
            <a:rPr lang="en-US" b="0" i="0" baseline="0" dirty="0" err="1"/>
            <a:t>ve</a:t>
          </a:r>
          <a:r>
            <a:rPr lang="en-US" b="0" i="0" baseline="0" dirty="0"/>
            <a:t> </a:t>
          </a:r>
          <a:r>
            <a:rPr lang="en-US" b="0" i="0" baseline="0" dirty="0" err="1"/>
            <a:t>bitkisel</a:t>
          </a:r>
          <a:r>
            <a:rPr lang="en-US" b="0" i="0" baseline="0" dirty="0"/>
            <a:t> </a:t>
          </a:r>
          <a:r>
            <a:rPr lang="en-US" b="0" i="0" baseline="0" dirty="0" err="1"/>
            <a:t>proteinlerin</a:t>
          </a:r>
          <a:r>
            <a:rPr lang="en-US" b="0" i="0" baseline="0" dirty="0"/>
            <a:t> </a:t>
          </a:r>
          <a:r>
            <a:rPr lang="en-US" b="0" i="0" baseline="0" dirty="0" err="1"/>
            <a:t>işlenmesinde</a:t>
          </a:r>
          <a:r>
            <a:rPr lang="en-US" b="0" i="0" baseline="0" dirty="0"/>
            <a:t> </a:t>
          </a:r>
          <a:r>
            <a:rPr lang="en-US" b="0" i="0" baseline="0" dirty="0" err="1"/>
            <a:t>kullanılır</a:t>
          </a:r>
          <a:r>
            <a:rPr lang="en-US" b="0" i="0" baseline="0" dirty="0"/>
            <a:t>. </a:t>
          </a:r>
          <a:endParaRPr lang="tr-TR" b="0" i="0" baseline="0" dirty="0"/>
        </a:p>
        <a:p>
          <a:r>
            <a:rPr lang="tr-TR" b="0" i="0" baseline="0" dirty="0"/>
            <a:t>Ekmek yapımında </a:t>
          </a:r>
        </a:p>
        <a:p>
          <a:r>
            <a:rPr lang="en-US" b="0" i="0" baseline="0" dirty="0" err="1"/>
            <a:t>Aynı</a:t>
          </a:r>
          <a:r>
            <a:rPr lang="en-US" b="0" i="0" baseline="0" dirty="0"/>
            <a:t> </a:t>
          </a:r>
          <a:r>
            <a:rPr lang="en-US" b="0" i="0" baseline="0" dirty="0" err="1"/>
            <a:t>zamanda</a:t>
          </a:r>
          <a:r>
            <a:rPr lang="en-US" b="0" i="0" baseline="0" dirty="0"/>
            <a:t>, </a:t>
          </a:r>
          <a:r>
            <a:rPr lang="en-US" b="0" i="0" baseline="0" dirty="0" err="1"/>
            <a:t>bira</a:t>
          </a:r>
          <a:r>
            <a:rPr lang="en-US" b="0" i="0" baseline="0" dirty="0"/>
            <a:t> </a:t>
          </a:r>
          <a:r>
            <a:rPr lang="en-US" b="0" i="0" baseline="0" dirty="0" err="1"/>
            <a:t>yapımında</a:t>
          </a:r>
          <a:r>
            <a:rPr lang="en-US" b="0" i="0" baseline="0" dirty="0"/>
            <a:t> </a:t>
          </a:r>
          <a:r>
            <a:rPr lang="en-US" b="0" i="0" baseline="0" dirty="0" err="1"/>
            <a:t>köpük</a:t>
          </a:r>
          <a:r>
            <a:rPr lang="en-US" b="0" i="0" baseline="0" dirty="0"/>
            <a:t> </a:t>
          </a:r>
          <a:r>
            <a:rPr lang="en-US" b="0" i="0" baseline="0" dirty="0" err="1"/>
            <a:t>kalitesini</a:t>
          </a:r>
          <a:r>
            <a:rPr lang="en-US" b="0" i="0" baseline="0" dirty="0"/>
            <a:t> </a:t>
          </a:r>
          <a:r>
            <a:rPr lang="en-US" b="0" i="0" baseline="0" dirty="0" err="1"/>
            <a:t>iyileştirmek</a:t>
          </a:r>
          <a:r>
            <a:rPr lang="en-US" b="0" i="0" baseline="0" dirty="0"/>
            <a:t> </a:t>
          </a:r>
          <a:r>
            <a:rPr lang="en-US" b="0" i="0" baseline="0" dirty="0" err="1"/>
            <a:t>amacıyla</a:t>
          </a:r>
          <a:r>
            <a:rPr lang="en-US" b="0" i="0" baseline="0" dirty="0"/>
            <a:t> da </a:t>
          </a:r>
          <a:r>
            <a:rPr lang="en-US" b="0" i="0" baseline="0" dirty="0" err="1"/>
            <a:t>kullanılırlar</a:t>
          </a:r>
          <a:r>
            <a:rPr lang="en-US" b="0" i="0" baseline="0" dirty="0"/>
            <a:t>.</a:t>
          </a:r>
          <a:endParaRPr lang="en-US" dirty="0"/>
        </a:p>
      </dgm:t>
    </dgm:pt>
    <dgm:pt modelId="{1A3E26F5-1133-48E5-BF49-3E6F3D6D32B2}" type="parTrans" cxnId="{369DAC3A-C945-432E-9804-6406A3C490FB}">
      <dgm:prSet/>
      <dgm:spPr/>
      <dgm:t>
        <a:bodyPr/>
        <a:lstStyle/>
        <a:p>
          <a:endParaRPr lang="en-US"/>
        </a:p>
      </dgm:t>
    </dgm:pt>
    <dgm:pt modelId="{1E41A89E-2941-460E-9C03-226E64D5E67F}" type="sibTrans" cxnId="{369DAC3A-C945-432E-9804-6406A3C490FB}">
      <dgm:prSet/>
      <dgm:spPr/>
      <dgm:t>
        <a:bodyPr/>
        <a:lstStyle/>
        <a:p>
          <a:endParaRPr lang="en-US"/>
        </a:p>
      </dgm:t>
    </dgm:pt>
    <dgm:pt modelId="{48A93314-5B95-40B1-B3E4-175E4EA5A3C4}" type="pres">
      <dgm:prSet presAssocID="{D8828A06-6311-431D-BD09-9A9D86B9FA10}" presName="compositeShape" presStyleCnt="0">
        <dgm:presLayoutVars>
          <dgm:dir/>
          <dgm:resizeHandles/>
        </dgm:presLayoutVars>
      </dgm:prSet>
      <dgm:spPr/>
    </dgm:pt>
    <dgm:pt modelId="{185FAABD-0944-4675-939D-DF2C09EE0259}" type="pres">
      <dgm:prSet presAssocID="{D8828A06-6311-431D-BD09-9A9D86B9FA10}" presName="pyramid" presStyleLbl="node1" presStyleIdx="0" presStyleCnt="1"/>
      <dgm:spPr/>
    </dgm:pt>
    <dgm:pt modelId="{0D0316DA-3554-4443-9DFA-4495B4C698E7}" type="pres">
      <dgm:prSet presAssocID="{D8828A06-6311-431D-BD09-9A9D86B9FA10}" presName="theList" presStyleCnt="0"/>
      <dgm:spPr/>
    </dgm:pt>
    <dgm:pt modelId="{78C1F34C-8417-42AB-9284-89C54E0D95B1}" type="pres">
      <dgm:prSet presAssocID="{FB91ED88-F7F6-4823-98AE-845078CFF250}" presName="aNode" presStyleLbl="fgAcc1" presStyleIdx="0" presStyleCnt="2">
        <dgm:presLayoutVars>
          <dgm:bulletEnabled val="1"/>
        </dgm:presLayoutVars>
      </dgm:prSet>
      <dgm:spPr/>
    </dgm:pt>
    <dgm:pt modelId="{30629B9C-7B9B-4FCB-92F1-866B7BDD251B}" type="pres">
      <dgm:prSet presAssocID="{FB91ED88-F7F6-4823-98AE-845078CFF250}" presName="aSpace" presStyleCnt="0"/>
      <dgm:spPr/>
    </dgm:pt>
    <dgm:pt modelId="{B4224FCB-40F7-41C2-B048-8B1DEDCA774E}" type="pres">
      <dgm:prSet presAssocID="{0231F1C2-0448-4092-999C-7EABB0EEABCD}" presName="aNode" presStyleLbl="fgAcc1" presStyleIdx="1" presStyleCnt="2">
        <dgm:presLayoutVars>
          <dgm:bulletEnabled val="1"/>
        </dgm:presLayoutVars>
      </dgm:prSet>
      <dgm:spPr/>
    </dgm:pt>
    <dgm:pt modelId="{F7C2A449-CA2E-4B82-802A-CE403848CDC6}" type="pres">
      <dgm:prSet presAssocID="{0231F1C2-0448-4092-999C-7EABB0EEABCD}" presName="aSpace" presStyleCnt="0"/>
      <dgm:spPr/>
    </dgm:pt>
  </dgm:ptLst>
  <dgm:cxnLst>
    <dgm:cxn modelId="{369DAC3A-C945-432E-9804-6406A3C490FB}" srcId="{D8828A06-6311-431D-BD09-9A9D86B9FA10}" destId="{0231F1C2-0448-4092-999C-7EABB0EEABCD}" srcOrd="1" destOrd="0" parTransId="{1A3E26F5-1133-48E5-BF49-3E6F3D6D32B2}" sibTransId="{1E41A89E-2941-460E-9C03-226E64D5E67F}"/>
    <dgm:cxn modelId="{8DA6DD5F-E2FC-4422-B447-57248FAC6354}" type="presOf" srcId="{D8828A06-6311-431D-BD09-9A9D86B9FA10}" destId="{48A93314-5B95-40B1-B3E4-175E4EA5A3C4}" srcOrd="0" destOrd="0" presId="urn:microsoft.com/office/officeart/2005/8/layout/pyramid2"/>
    <dgm:cxn modelId="{9B9B7045-4079-4E5B-BA59-CDE7565345F3}" srcId="{D8828A06-6311-431D-BD09-9A9D86B9FA10}" destId="{FB91ED88-F7F6-4823-98AE-845078CFF250}" srcOrd="0" destOrd="0" parTransId="{2DC55A62-D633-482C-A5F2-1602E8E1288F}" sibTransId="{3CE64FAB-696B-4C68-BF45-59CD19A061D6}"/>
    <dgm:cxn modelId="{AF681476-3610-4EB4-BF0B-9E0A68EE11A7}" type="presOf" srcId="{0231F1C2-0448-4092-999C-7EABB0EEABCD}" destId="{B4224FCB-40F7-41C2-B048-8B1DEDCA774E}" srcOrd="0" destOrd="0" presId="urn:microsoft.com/office/officeart/2005/8/layout/pyramid2"/>
    <dgm:cxn modelId="{F8AA2590-8AE8-4B6B-97C3-DF353691181E}" type="presOf" srcId="{FB91ED88-F7F6-4823-98AE-845078CFF250}" destId="{78C1F34C-8417-42AB-9284-89C54E0D95B1}" srcOrd="0" destOrd="0" presId="urn:microsoft.com/office/officeart/2005/8/layout/pyramid2"/>
    <dgm:cxn modelId="{00566296-3367-4572-9AEF-7334EE613889}" type="presParOf" srcId="{48A93314-5B95-40B1-B3E4-175E4EA5A3C4}" destId="{185FAABD-0944-4675-939D-DF2C09EE0259}" srcOrd="0" destOrd="0" presId="urn:microsoft.com/office/officeart/2005/8/layout/pyramid2"/>
    <dgm:cxn modelId="{9A024B08-A287-4431-A2B2-788A3C585D2B}" type="presParOf" srcId="{48A93314-5B95-40B1-B3E4-175E4EA5A3C4}" destId="{0D0316DA-3554-4443-9DFA-4495B4C698E7}" srcOrd="1" destOrd="0" presId="urn:microsoft.com/office/officeart/2005/8/layout/pyramid2"/>
    <dgm:cxn modelId="{055FCE96-A299-4611-8D6D-C6EB0683B170}" type="presParOf" srcId="{0D0316DA-3554-4443-9DFA-4495B4C698E7}" destId="{78C1F34C-8417-42AB-9284-89C54E0D95B1}" srcOrd="0" destOrd="0" presId="urn:microsoft.com/office/officeart/2005/8/layout/pyramid2"/>
    <dgm:cxn modelId="{9F844E83-5D87-41F5-97F2-EEFE741DA2E8}" type="presParOf" srcId="{0D0316DA-3554-4443-9DFA-4495B4C698E7}" destId="{30629B9C-7B9B-4FCB-92F1-866B7BDD251B}" srcOrd="1" destOrd="0" presId="urn:microsoft.com/office/officeart/2005/8/layout/pyramid2"/>
    <dgm:cxn modelId="{7D80917D-1B85-486B-830D-416E1919D38D}" type="presParOf" srcId="{0D0316DA-3554-4443-9DFA-4495B4C698E7}" destId="{B4224FCB-40F7-41C2-B048-8B1DEDCA774E}" srcOrd="2" destOrd="0" presId="urn:microsoft.com/office/officeart/2005/8/layout/pyramid2"/>
    <dgm:cxn modelId="{4D7B15F9-E018-464B-8E49-FC24B9CAB277}" type="presParOf" srcId="{0D0316DA-3554-4443-9DFA-4495B4C698E7}" destId="{F7C2A449-CA2E-4B82-802A-CE403848CDC6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DCE947-2AA9-4BF7-98E4-FDC405A5DC9B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5235A4-7E1B-4BDE-A81A-AACF2897EEEC}">
      <dgm:prSet/>
      <dgm:spPr/>
      <dgm:t>
        <a:bodyPr/>
        <a:lstStyle/>
        <a:p>
          <a:r>
            <a:rPr lang="tr-TR"/>
            <a:t>Lipazlar: </a:t>
          </a:r>
          <a:endParaRPr lang="en-US"/>
        </a:p>
      </dgm:t>
    </dgm:pt>
    <dgm:pt modelId="{35F92145-0FEA-40AA-9C57-AAAF4966B139}" type="parTrans" cxnId="{439DC122-5F21-4E43-87D0-5C71A4440240}">
      <dgm:prSet/>
      <dgm:spPr/>
      <dgm:t>
        <a:bodyPr/>
        <a:lstStyle/>
        <a:p>
          <a:endParaRPr lang="en-US"/>
        </a:p>
      </dgm:t>
    </dgm:pt>
    <dgm:pt modelId="{3F0F4601-C449-4CA9-9041-01501C90B5AF}" type="sibTrans" cxnId="{439DC122-5F21-4E43-87D0-5C71A4440240}">
      <dgm:prSet/>
      <dgm:spPr/>
      <dgm:t>
        <a:bodyPr/>
        <a:lstStyle/>
        <a:p>
          <a:endParaRPr lang="en-US"/>
        </a:p>
      </dgm:t>
    </dgm:pt>
    <dgm:pt modelId="{CB60E27D-3B81-48C8-95A5-6F06D833BBAE}">
      <dgm:prSet/>
      <dgm:spPr/>
      <dgm:t>
        <a:bodyPr/>
        <a:lstStyle/>
        <a:p>
          <a:r>
            <a:rPr lang="en-US" dirty="0" err="1"/>
            <a:t>yağların</a:t>
          </a:r>
          <a:r>
            <a:rPr lang="en-US" dirty="0"/>
            <a:t> </a:t>
          </a:r>
          <a:r>
            <a:rPr lang="en-US" dirty="0" err="1"/>
            <a:t>trigliseridlerini</a:t>
          </a:r>
          <a:r>
            <a:rPr lang="en-US" dirty="0"/>
            <a:t> </a:t>
          </a:r>
          <a:r>
            <a:rPr lang="en-US" dirty="0" err="1"/>
            <a:t>yağ</a:t>
          </a:r>
          <a:r>
            <a:rPr lang="en-US" dirty="0"/>
            <a:t> </a:t>
          </a:r>
          <a:r>
            <a:rPr lang="en-US" dirty="0" err="1"/>
            <a:t>asitleri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gliserole</a:t>
          </a:r>
          <a:r>
            <a:rPr lang="en-US" dirty="0"/>
            <a:t> </a:t>
          </a:r>
          <a:r>
            <a:rPr lang="en-US" dirty="0" err="1"/>
            <a:t>ayırır</a:t>
          </a:r>
          <a:r>
            <a:rPr lang="en-US" dirty="0"/>
            <a:t>. </a:t>
          </a:r>
          <a:endParaRPr lang="tr-TR" dirty="0"/>
        </a:p>
        <a:p>
          <a:r>
            <a:rPr lang="en-US" dirty="0"/>
            <a:t>Bu </a:t>
          </a:r>
          <a:r>
            <a:rPr lang="en-US" dirty="0" err="1"/>
            <a:t>enzimler</a:t>
          </a:r>
          <a:r>
            <a:rPr lang="en-US" dirty="0"/>
            <a:t>, </a:t>
          </a:r>
          <a:r>
            <a:rPr lang="en-US" dirty="0" err="1"/>
            <a:t>özellikle</a:t>
          </a:r>
          <a:r>
            <a:rPr lang="en-US" dirty="0"/>
            <a:t> </a:t>
          </a:r>
          <a:r>
            <a:rPr lang="en-US" dirty="0" err="1"/>
            <a:t>süt</a:t>
          </a:r>
          <a:r>
            <a:rPr lang="en-US" dirty="0"/>
            <a:t> </a:t>
          </a:r>
          <a:r>
            <a:rPr lang="en-US" dirty="0" err="1"/>
            <a:t>ürünlerinde</a:t>
          </a:r>
          <a:r>
            <a:rPr lang="en-US" dirty="0"/>
            <a:t> (</a:t>
          </a:r>
          <a:r>
            <a:rPr lang="en-US" dirty="0" err="1"/>
            <a:t>örneğin</a:t>
          </a:r>
          <a:r>
            <a:rPr lang="en-US" dirty="0"/>
            <a:t>, </a:t>
          </a:r>
          <a:r>
            <a:rPr lang="en-US" dirty="0" err="1"/>
            <a:t>peynir</a:t>
          </a:r>
          <a:r>
            <a:rPr lang="en-US" dirty="0"/>
            <a:t> </a:t>
          </a:r>
          <a:r>
            <a:rPr lang="en-US" dirty="0" err="1"/>
            <a:t>yapımında</a:t>
          </a:r>
          <a:r>
            <a:rPr lang="en-US" dirty="0"/>
            <a:t>) aroma </a:t>
          </a:r>
          <a:r>
            <a:rPr lang="en-US" dirty="0" err="1"/>
            <a:t>geliştirilmesi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yağların</a:t>
          </a:r>
          <a:r>
            <a:rPr lang="en-US" dirty="0"/>
            <a:t> </a:t>
          </a:r>
          <a:r>
            <a:rPr lang="en-US" dirty="0" err="1"/>
            <a:t>hidrolizi</a:t>
          </a:r>
          <a:r>
            <a:rPr lang="en-US" dirty="0"/>
            <a:t> </a:t>
          </a:r>
          <a:r>
            <a:rPr lang="en-US" dirty="0" err="1"/>
            <a:t>için</a:t>
          </a:r>
          <a:r>
            <a:rPr lang="en-US" dirty="0"/>
            <a:t> </a:t>
          </a:r>
          <a:r>
            <a:rPr lang="en-US" dirty="0" err="1"/>
            <a:t>kullanılır</a:t>
          </a:r>
          <a:r>
            <a:rPr lang="en-US" dirty="0"/>
            <a:t>. </a:t>
          </a:r>
          <a:endParaRPr lang="tr-TR" dirty="0"/>
        </a:p>
        <a:p>
          <a:r>
            <a:rPr lang="en-US" dirty="0" err="1"/>
            <a:t>Ayrıca</a:t>
          </a:r>
          <a:r>
            <a:rPr lang="en-US" dirty="0"/>
            <a:t> </a:t>
          </a:r>
          <a:r>
            <a:rPr lang="en-US" dirty="0" err="1"/>
            <a:t>unlu</a:t>
          </a:r>
          <a:r>
            <a:rPr lang="en-US" dirty="0"/>
            <a:t> </a:t>
          </a:r>
          <a:r>
            <a:rPr lang="en-US" dirty="0" err="1"/>
            <a:t>mamuller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şekerleme</a:t>
          </a:r>
          <a:r>
            <a:rPr lang="en-US" dirty="0"/>
            <a:t> </a:t>
          </a:r>
          <a:r>
            <a:rPr lang="en-US" dirty="0" err="1"/>
            <a:t>sektöründe</a:t>
          </a:r>
          <a:r>
            <a:rPr lang="en-US" dirty="0"/>
            <a:t> de </a:t>
          </a:r>
          <a:r>
            <a:rPr lang="en-US" dirty="0" err="1"/>
            <a:t>yaygın</a:t>
          </a:r>
          <a:r>
            <a:rPr lang="en-US" dirty="0"/>
            <a:t> </a:t>
          </a:r>
          <a:r>
            <a:rPr lang="en-US" dirty="0" err="1"/>
            <a:t>olarak</a:t>
          </a:r>
          <a:r>
            <a:rPr lang="en-US" dirty="0"/>
            <a:t> </a:t>
          </a:r>
          <a:r>
            <a:rPr lang="en-US" dirty="0" err="1"/>
            <a:t>kullanılmaktadır</a:t>
          </a:r>
          <a:r>
            <a:rPr lang="en-US" dirty="0"/>
            <a:t>.</a:t>
          </a:r>
        </a:p>
      </dgm:t>
    </dgm:pt>
    <dgm:pt modelId="{E28F5148-8224-4447-9ECB-47BFD77D3015}" type="parTrans" cxnId="{0872CC83-FAF0-4888-902D-1CF25A275796}">
      <dgm:prSet/>
      <dgm:spPr/>
      <dgm:t>
        <a:bodyPr/>
        <a:lstStyle/>
        <a:p>
          <a:endParaRPr lang="en-US"/>
        </a:p>
      </dgm:t>
    </dgm:pt>
    <dgm:pt modelId="{038DA4D2-28C4-4038-87CD-67CA13A916E9}" type="sibTrans" cxnId="{0872CC83-FAF0-4888-902D-1CF25A275796}">
      <dgm:prSet/>
      <dgm:spPr/>
      <dgm:t>
        <a:bodyPr/>
        <a:lstStyle/>
        <a:p>
          <a:endParaRPr lang="en-US"/>
        </a:p>
      </dgm:t>
    </dgm:pt>
    <dgm:pt modelId="{9A4B6908-3C70-4F5D-980E-793BBB1671EA}" type="pres">
      <dgm:prSet presAssocID="{96DCE947-2AA9-4BF7-98E4-FDC405A5DC9B}" presName="Name0" presStyleCnt="0">
        <dgm:presLayoutVars>
          <dgm:dir/>
          <dgm:resizeHandles val="exact"/>
        </dgm:presLayoutVars>
      </dgm:prSet>
      <dgm:spPr/>
    </dgm:pt>
    <dgm:pt modelId="{EE3D53FD-7D6F-4016-BB44-2A47C8E09C85}" type="pres">
      <dgm:prSet presAssocID="{96DCE947-2AA9-4BF7-98E4-FDC405A5DC9B}" presName="arrow" presStyleLbl="bgShp" presStyleIdx="0" presStyleCnt="1"/>
      <dgm:spPr/>
    </dgm:pt>
    <dgm:pt modelId="{FCF9F3E3-C9D4-4530-8AF0-FF5B275D407B}" type="pres">
      <dgm:prSet presAssocID="{96DCE947-2AA9-4BF7-98E4-FDC405A5DC9B}" presName="points" presStyleCnt="0"/>
      <dgm:spPr/>
    </dgm:pt>
    <dgm:pt modelId="{9FDE77A5-DFCD-4AC6-A7A3-2F134C2E2DCC}" type="pres">
      <dgm:prSet presAssocID="{355235A4-7E1B-4BDE-A81A-AACF2897EEEC}" presName="compositeA" presStyleCnt="0"/>
      <dgm:spPr/>
    </dgm:pt>
    <dgm:pt modelId="{7F31E83A-A592-4950-96BB-F4A0593B5C14}" type="pres">
      <dgm:prSet presAssocID="{355235A4-7E1B-4BDE-A81A-AACF2897EEEC}" presName="textA" presStyleLbl="revTx" presStyleIdx="0" presStyleCnt="2">
        <dgm:presLayoutVars>
          <dgm:bulletEnabled val="1"/>
        </dgm:presLayoutVars>
      </dgm:prSet>
      <dgm:spPr/>
    </dgm:pt>
    <dgm:pt modelId="{47232060-7BA5-4CDE-A7C5-D9D607595498}" type="pres">
      <dgm:prSet presAssocID="{355235A4-7E1B-4BDE-A81A-AACF2897EEEC}" presName="circleA" presStyleLbl="node1" presStyleIdx="0" presStyleCnt="2"/>
      <dgm:spPr/>
    </dgm:pt>
    <dgm:pt modelId="{0C03365B-43DB-4D6C-A777-E26CD42E492C}" type="pres">
      <dgm:prSet presAssocID="{355235A4-7E1B-4BDE-A81A-AACF2897EEEC}" presName="spaceA" presStyleCnt="0"/>
      <dgm:spPr/>
    </dgm:pt>
    <dgm:pt modelId="{8E089CEA-BE18-4EE0-8013-D79D690C7589}" type="pres">
      <dgm:prSet presAssocID="{3F0F4601-C449-4CA9-9041-01501C90B5AF}" presName="space" presStyleCnt="0"/>
      <dgm:spPr/>
    </dgm:pt>
    <dgm:pt modelId="{9A24DFB3-24B1-4758-9AA0-24BF55DDBE39}" type="pres">
      <dgm:prSet presAssocID="{CB60E27D-3B81-48C8-95A5-6F06D833BBAE}" presName="compositeB" presStyleCnt="0"/>
      <dgm:spPr/>
    </dgm:pt>
    <dgm:pt modelId="{177BE97F-A558-483A-8567-8A7B7C4B3C52}" type="pres">
      <dgm:prSet presAssocID="{CB60E27D-3B81-48C8-95A5-6F06D833BBAE}" presName="textB" presStyleLbl="revTx" presStyleIdx="1" presStyleCnt="2">
        <dgm:presLayoutVars>
          <dgm:bulletEnabled val="1"/>
        </dgm:presLayoutVars>
      </dgm:prSet>
      <dgm:spPr/>
    </dgm:pt>
    <dgm:pt modelId="{88FE8889-4025-4DF2-98E7-62C1CA9C6E64}" type="pres">
      <dgm:prSet presAssocID="{CB60E27D-3B81-48C8-95A5-6F06D833BBAE}" presName="circleB" presStyleLbl="node1" presStyleIdx="1" presStyleCnt="2"/>
      <dgm:spPr/>
    </dgm:pt>
    <dgm:pt modelId="{763EC8F5-8C69-4EFA-A397-565FF816AB37}" type="pres">
      <dgm:prSet presAssocID="{CB60E27D-3B81-48C8-95A5-6F06D833BBAE}" presName="spaceB" presStyleCnt="0"/>
      <dgm:spPr/>
    </dgm:pt>
  </dgm:ptLst>
  <dgm:cxnLst>
    <dgm:cxn modelId="{439DC122-5F21-4E43-87D0-5C71A4440240}" srcId="{96DCE947-2AA9-4BF7-98E4-FDC405A5DC9B}" destId="{355235A4-7E1B-4BDE-A81A-AACF2897EEEC}" srcOrd="0" destOrd="0" parTransId="{35F92145-0FEA-40AA-9C57-AAAF4966B139}" sibTransId="{3F0F4601-C449-4CA9-9041-01501C90B5AF}"/>
    <dgm:cxn modelId="{99333D66-BDFF-430F-9C8F-3A5C36249168}" type="presOf" srcId="{355235A4-7E1B-4BDE-A81A-AACF2897EEEC}" destId="{7F31E83A-A592-4950-96BB-F4A0593B5C14}" srcOrd="0" destOrd="0" presId="urn:microsoft.com/office/officeart/2005/8/layout/hProcess11"/>
    <dgm:cxn modelId="{0872CC83-FAF0-4888-902D-1CF25A275796}" srcId="{96DCE947-2AA9-4BF7-98E4-FDC405A5DC9B}" destId="{CB60E27D-3B81-48C8-95A5-6F06D833BBAE}" srcOrd="1" destOrd="0" parTransId="{E28F5148-8224-4447-9ECB-47BFD77D3015}" sibTransId="{038DA4D2-28C4-4038-87CD-67CA13A916E9}"/>
    <dgm:cxn modelId="{6A2D3E9B-9656-4208-9A25-1F4C23860B18}" type="presOf" srcId="{96DCE947-2AA9-4BF7-98E4-FDC405A5DC9B}" destId="{9A4B6908-3C70-4F5D-980E-793BBB1671EA}" srcOrd="0" destOrd="0" presId="urn:microsoft.com/office/officeart/2005/8/layout/hProcess11"/>
    <dgm:cxn modelId="{2E552B9D-EEFE-4BB7-9D1B-A61BA1378EAC}" type="presOf" srcId="{CB60E27D-3B81-48C8-95A5-6F06D833BBAE}" destId="{177BE97F-A558-483A-8567-8A7B7C4B3C52}" srcOrd="0" destOrd="0" presId="urn:microsoft.com/office/officeart/2005/8/layout/hProcess11"/>
    <dgm:cxn modelId="{FAA60080-AEF0-45AF-8DF0-37EFC1D976D7}" type="presParOf" srcId="{9A4B6908-3C70-4F5D-980E-793BBB1671EA}" destId="{EE3D53FD-7D6F-4016-BB44-2A47C8E09C85}" srcOrd="0" destOrd="0" presId="urn:microsoft.com/office/officeart/2005/8/layout/hProcess11"/>
    <dgm:cxn modelId="{53F96889-CF53-4645-945B-D9B25727C076}" type="presParOf" srcId="{9A4B6908-3C70-4F5D-980E-793BBB1671EA}" destId="{FCF9F3E3-C9D4-4530-8AF0-FF5B275D407B}" srcOrd="1" destOrd="0" presId="urn:microsoft.com/office/officeart/2005/8/layout/hProcess11"/>
    <dgm:cxn modelId="{A1A5A285-8DD8-4F9A-A59C-305A35DE7941}" type="presParOf" srcId="{FCF9F3E3-C9D4-4530-8AF0-FF5B275D407B}" destId="{9FDE77A5-DFCD-4AC6-A7A3-2F134C2E2DCC}" srcOrd="0" destOrd="0" presId="urn:microsoft.com/office/officeart/2005/8/layout/hProcess11"/>
    <dgm:cxn modelId="{C3779C27-B386-4891-8407-3C8D8AFEB80A}" type="presParOf" srcId="{9FDE77A5-DFCD-4AC6-A7A3-2F134C2E2DCC}" destId="{7F31E83A-A592-4950-96BB-F4A0593B5C14}" srcOrd="0" destOrd="0" presId="urn:microsoft.com/office/officeart/2005/8/layout/hProcess11"/>
    <dgm:cxn modelId="{E989AD67-79D5-49D6-B375-9A5CB7F9B06C}" type="presParOf" srcId="{9FDE77A5-DFCD-4AC6-A7A3-2F134C2E2DCC}" destId="{47232060-7BA5-4CDE-A7C5-D9D607595498}" srcOrd="1" destOrd="0" presId="urn:microsoft.com/office/officeart/2005/8/layout/hProcess11"/>
    <dgm:cxn modelId="{F21423D6-B95B-4753-A34F-CCBC265BB335}" type="presParOf" srcId="{9FDE77A5-DFCD-4AC6-A7A3-2F134C2E2DCC}" destId="{0C03365B-43DB-4D6C-A777-E26CD42E492C}" srcOrd="2" destOrd="0" presId="urn:microsoft.com/office/officeart/2005/8/layout/hProcess11"/>
    <dgm:cxn modelId="{32285691-E0B8-4589-8E08-B1069F3E2723}" type="presParOf" srcId="{FCF9F3E3-C9D4-4530-8AF0-FF5B275D407B}" destId="{8E089CEA-BE18-4EE0-8013-D79D690C7589}" srcOrd="1" destOrd="0" presId="urn:microsoft.com/office/officeart/2005/8/layout/hProcess11"/>
    <dgm:cxn modelId="{D0871E87-E68F-459C-B4B9-08BB5D77AE31}" type="presParOf" srcId="{FCF9F3E3-C9D4-4530-8AF0-FF5B275D407B}" destId="{9A24DFB3-24B1-4758-9AA0-24BF55DDBE39}" srcOrd="2" destOrd="0" presId="urn:microsoft.com/office/officeart/2005/8/layout/hProcess11"/>
    <dgm:cxn modelId="{1D8B36A9-8512-4E03-A741-8CC70F43936F}" type="presParOf" srcId="{9A24DFB3-24B1-4758-9AA0-24BF55DDBE39}" destId="{177BE97F-A558-483A-8567-8A7B7C4B3C52}" srcOrd="0" destOrd="0" presId="urn:microsoft.com/office/officeart/2005/8/layout/hProcess11"/>
    <dgm:cxn modelId="{7237AB56-4267-4BDB-899D-A2D26C898C01}" type="presParOf" srcId="{9A24DFB3-24B1-4758-9AA0-24BF55DDBE39}" destId="{88FE8889-4025-4DF2-98E7-62C1CA9C6E64}" srcOrd="1" destOrd="0" presId="urn:microsoft.com/office/officeart/2005/8/layout/hProcess11"/>
    <dgm:cxn modelId="{91058E2C-DAD1-4503-B542-62BD3CE74DF2}" type="presParOf" srcId="{9A24DFB3-24B1-4758-9AA0-24BF55DDBE39}" destId="{763EC8F5-8C69-4EFA-A397-565FF816AB3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54C95F-BF36-46F5-99FF-7627597A12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81FEC0E-2FF7-45E4-BED9-E2D6736656D0}">
      <dgm:prSet/>
      <dgm:spPr/>
      <dgm:t>
        <a:bodyPr/>
        <a:lstStyle/>
        <a:p>
          <a:r>
            <a:rPr lang="tr-TR"/>
            <a:t>Amilaz: </a:t>
          </a:r>
          <a:r>
            <a:rPr lang="en-US"/>
            <a:t>nişastayı daha küçük şeker moleküllerine (glikoz, maltoz) dönüştüren enzimlerdir. </a:t>
          </a:r>
        </a:p>
      </dgm:t>
    </dgm:pt>
    <dgm:pt modelId="{057F36CC-E2B3-49E1-89B7-C97B06DF2FF0}" type="parTrans" cxnId="{D4BE7E6C-6655-4B67-91EB-99EC2093699A}">
      <dgm:prSet/>
      <dgm:spPr/>
      <dgm:t>
        <a:bodyPr/>
        <a:lstStyle/>
        <a:p>
          <a:endParaRPr lang="en-US"/>
        </a:p>
      </dgm:t>
    </dgm:pt>
    <dgm:pt modelId="{B7AB93B9-5EBD-49CF-8657-3FE371E495C9}" type="sibTrans" cxnId="{D4BE7E6C-6655-4B67-91EB-99EC2093699A}">
      <dgm:prSet/>
      <dgm:spPr/>
      <dgm:t>
        <a:bodyPr/>
        <a:lstStyle/>
        <a:p>
          <a:endParaRPr lang="en-US"/>
        </a:p>
      </dgm:t>
    </dgm:pt>
    <dgm:pt modelId="{21CFF538-456A-49F4-BF04-83A55851A82C}">
      <dgm:prSet/>
      <dgm:spPr/>
      <dgm:t>
        <a:bodyPr/>
        <a:lstStyle/>
        <a:p>
          <a:r>
            <a:rPr lang="en-US"/>
            <a:t>Ekmekçilik, bira yapımı ve şekerlemeler gibi birçok gıda üretim sürecinde nişasta hidrolizi için kullanılırlar. </a:t>
          </a:r>
        </a:p>
      </dgm:t>
    </dgm:pt>
    <dgm:pt modelId="{DB26954C-C1EB-4B17-A6E1-7112BF550814}" type="parTrans" cxnId="{4604F9EE-32AB-4A7B-ABE8-C0EEC83FD63F}">
      <dgm:prSet/>
      <dgm:spPr/>
      <dgm:t>
        <a:bodyPr/>
        <a:lstStyle/>
        <a:p>
          <a:endParaRPr lang="en-US"/>
        </a:p>
      </dgm:t>
    </dgm:pt>
    <dgm:pt modelId="{80E6DCA4-E20D-4E60-A460-8E2E8A8EDE59}" type="sibTrans" cxnId="{4604F9EE-32AB-4A7B-ABE8-C0EEC83FD63F}">
      <dgm:prSet/>
      <dgm:spPr/>
      <dgm:t>
        <a:bodyPr/>
        <a:lstStyle/>
        <a:p>
          <a:endParaRPr lang="en-US"/>
        </a:p>
      </dgm:t>
    </dgm:pt>
    <dgm:pt modelId="{B3D2ED4D-86B2-47D9-8028-C0D8F17874FB}">
      <dgm:prSet/>
      <dgm:spPr/>
      <dgm:t>
        <a:bodyPr/>
        <a:lstStyle/>
        <a:p>
          <a:r>
            <a:rPr lang="en-US"/>
            <a:t>Amilazlar, ekmek yapımında hamurun yükselmesini sağlayarak ürün kalitesini artırır.</a:t>
          </a:r>
        </a:p>
      </dgm:t>
    </dgm:pt>
    <dgm:pt modelId="{A8C3D013-B448-45DE-B50F-FD2EF2BFC7AD}" type="parTrans" cxnId="{FFEA06A0-049A-40DF-88E1-B1820470F91B}">
      <dgm:prSet/>
      <dgm:spPr/>
      <dgm:t>
        <a:bodyPr/>
        <a:lstStyle/>
        <a:p>
          <a:endParaRPr lang="en-US"/>
        </a:p>
      </dgm:t>
    </dgm:pt>
    <dgm:pt modelId="{F382045B-152B-46F4-8C46-22F8708CD08B}" type="sibTrans" cxnId="{FFEA06A0-049A-40DF-88E1-B1820470F91B}">
      <dgm:prSet/>
      <dgm:spPr/>
      <dgm:t>
        <a:bodyPr/>
        <a:lstStyle/>
        <a:p>
          <a:endParaRPr lang="en-US"/>
        </a:p>
      </dgm:t>
    </dgm:pt>
    <dgm:pt modelId="{6FDA9C2C-758B-446C-AB54-33325727B455}" type="pres">
      <dgm:prSet presAssocID="{6D54C95F-BF36-46F5-99FF-7627597A129D}" presName="compositeShape" presStyleCnt="0">
        <dgm:presLayoutVars>
          <dgm:chMax val="7"/>
          <dgm:dir/>
          <dgm:resizeHandles val="exact"/>
        </dgm:presLayoutVars>
      </dgm:prSet>
      <dgm:spPr/>
    </dgm:pt>
    <dgm:pt modelId="{07FEE8F1-F500-43D4-AC97-DF6A7653F473}" type="pres">
      <dgm:prSet presAssocID="{A81FEC0E-2FF7-45E4-BED9-E2D6736656D0}" presName="circ1" presStyleLbl="vennNode1" presStyleIdx="0" presStyleCnt="3"/>
      <dgm:spPr/>
    </dgm:pt>
    <dgm:pt modelId="{B0F2AD7D-FB01-4D58-A571-36447BC774C7}" type="pres">
      <dgm:prSet presAssocID="{A81FEC0E-2FF7-45E4-BED9-E2D6736656D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4DA9356-F8EE-45D7-BD74-EA69CAA5AF1A}" type="pres">
      <dgm:prSet presAssocID="{21CFF538-456A-49F4-BF04-83A55851A82C}" presName="circ2" presStyleLbl="vennNode1" presStyleIdx="1" presStyleCnt="3"/>
      <dgm:spPr/>
    </dgm:pt>
    <dgm:pt modelId="{049C687F-353B-4222-B552-D80272A5543A}" type="pres">
      <dgm:prSet presAssocID="{21CFF538-456A-49F4-BF04-83A55851A82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A000E4B-F33E-4E1D-B537-620CB335F069}" type="pres">
      <dgm:prSet presAssocID="{B3D2ED4D-86B2-47D9-8028-C0D8F17874FB}" presName="circ3" presStyleLbl="vennNode1" presStyleIdx="2" presStyleCnt="3"/>
      <dgm:spPr/>
    </dgm:pt>
    <dgm:pt modelId="{F5B64A39-2D06-4279-8E15-16F9DDE77D46}" type="pres">
      <dgm:prSet presAssocID="{B3D2ED4D-86B2-47D9-8028-C0D8F17874F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7CEAE32-ABA6-4F2C-84F7-014036844DEE}" type="presOf" srcId="{21CFF538-456A-49F4-BF04-83A55851A82C}" destId="{049C687F-353B-4222-B552-D80272A5543A}" srcOrd="1" destOrd="0" presId="urn:microsoft.com/office/officeart/2005/8/layout/venn1"/>
    <dgm:cxn modelId="{CF4C604B-1325-4144-AB98-26AEF798285E}" type="presOf" srcId="{21CFF538-456A-49F4-BF04-83A55851A82C}" destId="{04DA9356-F8EE-45D7-BD74-EA69CAA5AF1A}" srcOrd="0" destOrd="0" presId="urn:microsoft.com/office/officeart/2005/8/layout/venn1"/>
    <dgm:cxn modelId="{D4BE7E6C-6655-4B67-91EB-99EC2093699A}" srcId="{6D54C95F-BF36-46F5-99FF-7627597A129D}" destId="{A81FEC0E-2FF7-45E4-BED9-E2D6736656D0}" srcOrd="0" destOrd="0" parTransId="{057F36CC-E2B3-49E1-89B7-C97B06DF2FF0}" sibTransId="{B7AB93B9-5EBD-49CF-8657-3FE371E495C9}"/>
    <dgm:cxn modelId="{3C2DBE71-45AC-4951-AAE6-880E89ACE9FE}" type="presOf" srcId="{A81FEC0E-2FF7-45E4-BED9-E2D6736656D0}" destId="{B0F2AD7D-FB01-4D58-A571-36447BC774C7}" srcOrd="1" destOrd="0" presId="urn:microsoft.com/office/officeart/2005/8/layout/venn1"/>
    <dgm:cxn modelId="{E0124D98-0DE8-4CD1-B148-90C244FE9AD3}" type="presOf" srcId="{6D54C95F-BF36-46F5-99FF-7627597A129D}" destId="{6FDA9C2C-758B-446C-AB54-33325727B455}" srcOrd="0" destOrd="0" presId="urn:microsoft.com/office/officeart/2005/8/layout/venn1"/>
    <dgm:cxn modelId="{FFEA06A0-049A-40DF-88E1-B1820470F91B}" srcId="{6D54C95F-BF36-46F5-99FF-7627597A129D}" destId="{B3D2ED4D-86B2-47D9-8028-C0D8F17874FB}" srcOrd="2" destOrd="0" parTransId="{A8C3D013-B448-45DE-B50F-FD2EF2BFC7AD}" sibTransId="{F382045B-152B-46F4-8C46-22F8708CD08B}"/>
    <dgm:cxn modelId="{B84AA4A6-38A6-4D60-843B-559A6AA3771A}" type="presOf" srcId="{B3D2ED4D-86B2-47D9-8028-C0D8F17874FB}" destId="{CA000E4B-F33E-4E1D-B537-620CB335F069}" srcOrd="0" destOrd="0" presId="urn:microsoft.com/office/officeart/2005/8/layout/venn1"/>
    <dgm:cxn modelId="{B6BFFDD0-0FD5-4010-A239-88436F9CA439}" type="presOf" srcId="{A81FEC0E-2FF7-45E4-BED9-E2D6736656D0}" destId="{07FEE8F1-F500-43D4-AC97-DF6A7653F473}" srcOrd="0" destOrd="0" presId="urn:microsoft.com/office/officeart/2005/8/layout/venn1"/>
    <dgm:cxn modelId="{5E9248EC-EC33-4F6A-9A44-37EF81A64F30}" type="presOf" srcId="{B3D2ED4D-86B2-47D9-8028-C0D8F17874FB}" destId="{F5B64A39-2D06-4279-8E15-16F9DDE77D46}" srcOrd="1" destOrd="0" presId="urn:microsoft.com/office/officeart/2005/8/layout/venn1"/>
    <dgm:cxn modelId="{4604F9EE-32AB-4A7B-ABE8-C0EEC83FD63F}" srcId="{6D54C95F-BF36-46F5-99FF-7627597A129D}" destId="{21CFF538-456A-49F4-BF04-83A55851A82C}" srcOrd="1" destOrd="0" parTransId="{DB26954C-C1EB-4B17-A6E1-7112BF550814}" sibTransId="{80E6DCA4-E20D-4E60-A460-8E2E8A8EDE59}"/>
    <dgm:cxn modelId="{D5280381-A9D3-46D3-9CC3-47BDD67CD822}" type="presParOf" srcId="{6FDA9C2C-758B-446C-AB54-33325727B455}" destId="{07FEE8F1-F500-43D4-AC97-DF6A7653F473}" srcOrd="0" destOrd="0" presId="urn:microsoft.com/office/officeart/2005/8/layout/venn1"/>
    <dgm:cxn modelId="{7139A5B5-A793-43B1-8CFC-C648901DD1A7}" type="presParOf" srcId="{6FDA9C2C-758B-446C-AB54-33325727B455}" destId="{B0F2AD7D-FB01-4D58-A571-36447BC774C7}" srcOrd="1" destOrd="0" presId="urn:microsoft.com/office/officeart/2005/8/layout/venn1"/>
    <dgm:cxn modelId="{3D38E7CC-57EF-4D2A-AC83-F239B9D084B6}" type="presParOf" srcId="{6FDA9C2C-758B-446C-AB54-33325727B455}" destId="{04DA9356-F8EE-45D7-BD74-EA69CAA5AF1A}" srcOrd="2" destOrd="0" presId="urn:microsoft.com/office/officeart/2005/8/layout/venn1"/>
    <dgm:cxn modelId="{48D53C3D-4EE3-4581-8C89-9C436ADEB901}" type="presParOf" srcId="{6FDA9C2C-758B-446C-AB54-33325727B455}" destId="{049C687F-353B-4222-B552-D80272A5543A}" srcOrd="3" destOrd="0" presId="urn:microsoft.com/office/officeart/2005/8/layout/venn1"/>
    <dgm:cxn modelId="{80903B54-572A-42F5-A4DF-7F28CE34E66C}" type="presParOf" srcId="{6FDA9C2C-758B-446C-AB54-33325727B455}" destId="{CA000E4B-F33E-4E1D-B537-620CB335F069}" srcOrd="4" destOrd="0" presId="urn:microsoft.com/office/officeart/2005/8/layout/venn1"/>
    <dgm:cxn modelId="{6AC9D1C8-60FD-48A5-8661-8867284DAB6C}" type="presParOf" srcId="{6FDA9C2C-758B-446C-AB54-33325727B455}" destId="{F5B64A39-2D06-4279-8E15-16F9DDE77D4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71FEBF-9B8C-40A3-9F0D-1642587C7C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957F9D-A323-46F5-8746-EC5C193039EA}">
      <dgm:prSet/>
      <dgm:spPr/>
      <dgm:t>
        <a:bodyPr/>
        <a:lstStyle/>
        <a:p>
          <a:r>
            <a:rPr lang="en-US" dirty="0" err="1"/>
            <a:t>Pektinazlar</a:t>
          </a:r>
          <a:r>
            <a:rPr lang="en-US" dirty="0"/>
            <a:t>, </a:t>
          </a:r>
          <a:r>
            <a:rPr lang="en-US" dirty="0" err="1"/>
            <a:t>pektini</a:t>
          </a:r>
          <a:r>
            <a:rPr lang="en-US" dirty="0"/>
            <a:t> </a:t>
          </a:r>
          <a:r>
            <a:rPr lang="en-US" dirty="0" err="1"/>
            <a:t>parçalayarak</a:t>
          </a:r>
          <a:r>
            <a:rPr lang="en-US" dirty="0"/>
            <a:t> </a:t>
          </a:r>
          <a:r>
            <a:rPr lang="en-US" dirty="0" err="1"/>
            <a:t>meyve</a:t>
          </a:r>
          <a:r>
            <a:rPr lang="en-US" dirty="0"/>
            <a:t> </a:t>
          </a:r>
          <a:r>
            <a:rPr lang="en-US" dirty="0" err="1"/>
            <a:t>suyu</a:t>
          </a:r>
          <a:r>
            <a:rPr lang="en-US" dirty="0"/>
            <a:t> </a:t>
          </a:r>
          <a:r>
            <a:rPr lang="en-US" dirty="0" err="1"/>
            <a:t>üretiminde</a:t>
          </a:r>
          <a:r>
            <a:rPr lang="en-US" dirty="0"/>
            <a:t> </a:t>
          </a:r>
          <a:r>
            <a:rPr lang="en-US" dirty="0" err="1"/>
            <a:t>sıvı</a:t>
          </a:r>
          <a:r>
            <a:rPr lang="en-US" dirty="0"/>
            <a:t> </a:t>
          </a:r>
          <a:r>
            <a:rPr lang="en-US" dirty="0" err="1"/>
            <a:t>verimliliğini</a:t>
          </a:r>
          <a:r>
            <a:rPr lang="en-US" dirty="0"/>
            <a:t> </a:t>
          </a:r>
          <a:r>
            <a:rPr lang="en-US" dirty="0" err="1"/>
            <a:t>artırır</a:t>
          </a:r>
          <a:r>
            <a:rPr lang="en-US" dirty="0"/>
            <a:t>.</a:t>
          </a:r>
          <a:endParaRPr lang="tr-TR" dirty="0"/>
        </a:p>
        <a:p>
          <a:r>
            <a:rPr lang="en-US" dirty="0"/>
            <a:t> Bu </a:t>
          </a:r>
          <a:r>
            <a:rPr lang="en-US" dirty="0" err="1"/>
            <a:t>enzimler</a:t>
          </a:r>
          <a:r>
            <a:rPr lang="en-US" dirty="0"/>
            <a:t>, </a:t>
          </a:r>
          <a:r>
            <a:rPr lang="en-US" dirty="0" err="1"/>
            <a:t>meyve</a:t>
          </a:r>
          <a:r>
            <a:rPr lang="en-US" dirty="0"/>
            <a:t> </a:t>
          </a:r>
          <a:r>
            <a:rPr lang="en-US" dirty="0" err="1"/>
            <a:t>suyu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şarap</a:t>
          </a:r>
          <a:r>
            <a:rPr lang="en-US" dirty="0"/>
            <a:t> </a:t>
          </a:r>
          <a:r>
            <a:rPr lang="en-US" dirty="0" err="1"/>
            <a:t>yapımında</a:t>
          </a:r>
          <a:r>
            <a:rPr lang="en-US" dirty="0"/>
            <a:t> </a:t>
          </a:r>
          <a:r>
            <a:rPr lang="en-US" dirty="0" err="1"/>
            <a:t>meyve</a:t>
          </a:r>
          <a:r>
            <a:rPr lang="en-US" dirty="0"/>
            <a:t> </a:t>
          </a:r>
          <a:r>
            <a:rPr lang="en-US" dirty="0" err="1"/>
            <a:t>hücre</a:t>
          </a:r>
          <a:r>
            <a:rPr lang="en-US" dirty="0"/>
            <a:t> </a:t>
          </a:r>
          <a:r>
            <a:rPr lang="en-US" dirty="0" err="1"/>
            <a:t>duvarlarının</a:t>
          </a:r>
          <a:r>
            <a:rPr lang="en-US" dirty="0"/>
            <a:t> </a:t>
          </a:r>
          <a:r>
            <a:rPr lang="en-US" dirty="0" err="1"/>
            <a:t>parçalanmasını</a:t>
          </a:r>
          <a:r>
            <a:rPr lang="en-US" dirty="0"/>
            <a:t> </a:t>
          </a:r>
          <a:r>
            <a:rPr lang="en-US" dirty="0" err="1"/>
            <a:t>sağlar</a:t>
          </a:r>
          <a:r>
            <a:rPr lang="en-US" dirty="0"/>
            <a:t>, </a:t>
          </a:r>
          <a:r>
            <a:rPr lang="en-US" dirty="0" err="1"/>
            <a:t>böylece</a:t>
          </a:r>
          <a:r>
            <a:rPr lang="en-US" dirty="0"/>
            <a:t> </a:t>
          </a:r>
          <a:r>
            <a:rPr lang="en-US" dirty="0" err="1"/>
            <a:t>daha</a:t>
          </a:r>
          <a:r>
            <a:rPr lang="en-US" dirty="0"/>
            <a:t> </a:t>
          </a:r>
          <a:r>
            <a:rPr lang="en-US" dirty="0" err="1"/>
            <a:t>fazla</a:t>
          </a:r>
          <a:r>
            <a:rPr lang="en-US" dirty="0"/>
            <a:t> </a:t>
          </a:r>
          <a:r>
            <a:rPr lang="en-US" dirty="0" err="1"/>
            <a:t>meyve</a:t>
          </a:r>
          <a:r>
            <a:rPr lang="en-US" dirty="0"/>
            <a:t> </a:t>
          </a:r>
          <a:r>
            <a:rPr lang="en-US" dirty="0" err="1"/>
            <a:t>suyu</a:t>
          </a:r>
          <a:r>
            <a:rPr lang="en-US" dirty="0"/>
            <a:t> </a:t>
          </a:r>
          <a:r>
            <a:rPr lang="en-US" dirty="0" err="1"/>
            <a:t>elde</a:t>
          </a:r>
          <a:r>
            <a:rPr lang="en-US" dirty="0"/>
            <a:t> </a:t>
          </a:r>
          <a:r>
            <a:rPr lang="en-US" dirty="0" err="1"/>
            <a:t>edilmesine</a:t>
          </a:r>
          <a:r>
            <a:rPr lang="en-US" dirty="0"/>
            <a:t> </a:t>
          </a:r>
          <a:r>
            <a:rPr lang="en-US" dirty="0" err="1"/>
            <a:t>yardımcı</a:t>
          </a:r>
          <a:r>
            <a:rPr lang="en-US" dirty="0"/>
            <a:t> </a:t>
          </a:r>
          <a:r>
            <a:rPr lang="en-US" dirty="0" err="1"/>
            <a:t>olur</a:t>
          </a:r>
          <a:r>
            <a:rPr lang="en-US" dirty="0"/>
            <a:t>.</a:t>
          </a:r>
        </a:p>
      </dgm:t>
    </dgm:pt>
    <dgm:pt modelId="{2B966AD6-415A-4B70-8D7F-13BE160EDE8C}" type="parTrans" cxnId="{883275B8-1FB5-4B00-A0E8-117912CC0FA5}">
      <dgm:prSet/>
      <dgm:spPr/>
      <dgm:t>
        <a:bodyPr/>
        <a:lstStyle/>
        <a:p>
          <a:endParaRPr lang="en-US"/>
        </a:p>
      </dgm:t>
    </dgm:pt>
    <dgm:pt modelId="{83983218-83D9-46C0-871E-7B98CB1FAF04}" type="sibTrans" cxnId="{883275B8-1FB5-4B00-A0E8-117912CC0FA5}">
      <dgm:prSet/>
      <dgm:spPr/>
      <dgm:t>
        <a:bodyPr/>
        <a:lstStyle/>
        <a:p>
          <a:endParaRPr lang="en-US"/>
        </a:p>
      </dgm:t>
    </dgm:pt>
    <dgm:pt modelId="{2BF5306E-7808-4000-A2D2-29BAE90A0B43}" type="pres">
      <dgm:prSet presAssocID="{5C71FEBF-9B8C-40A3-9F0D-1642587C7CB6}" presName="linear" presStyleCnt="0">
        <dgm:presLayoutVars>
          <dgm:animLvl val="lvl"/>
          <dgm:resizeHandles val="exact"/>
        </dgm:presLayoutVars>
      </dgm:prSet>
      <dgm:spPr/>
    </dgm:pt>
    <dgm:pt modelId="{E124BBD7-BB17-4402-96C5-9205707B5787}" type="pres">
      <dgm:prSet presAssocID="{78957F9D-A323-46F5-8746-EC5C193039EA}" presName="parentText" presStyleLbl="node1" presStyleIdx="0" presStyleCnt="1" custLinFactNeighborX="-1399" custLinFactNeighborY="-26404">
        <dgm:presLayoutVars>
          <dgm:chMax val="0"/>
          <dgm:bulletEnabled val="1"/>
        </dgm:presLayoutVars>
      </dgm:prSet>
      <dgm:spPr/>
    </dgm:pt>
  </dgm:ptLst>
  <dgm:cxnLst>
    <dgm:cxn modelId="{3025A360-3DDB-4145-904B-CEE8EDFD0351}" type="presOf" srcId="{78957F9D-A323-46F5-8746-EC5C193039EA}" destId="{E124BBD7-BB17-4402-96C5-9205707B5787}" srcOrd="0" destOrd="0" presId="urn:microsoft.com/office/officeart/2005/8/layout/vList2"/>
    <dgm:cxn modelId="{883275B8-1FB5-4B00-A0E8-117912CC0FA5}" srcId="{5C71FEBF-9B8C-40A3-9F0D-1642587C7CB6}" destId="{78957F9D-A323-46F5-8746-EC5C193039EA}" srcOrd="0" destOrd="0" parTransId="{2B966AD6-415A-4B70-8D7F-13BE160EDE8C}" sibTransId="{83983218-83D9-46C0-871E-7B98CB1FAF04}"/>
    <dgm:cxn modelId="{B1B939DE-BA23-4CD9-AF81-82B6EC29AEE1}" type="presOf" srcId="{5C71FEBF-9B8C-40A3-9F0D-1642587C7CB6}" destId="{2BF5306E-7808-4000-A2D2-29BAE90A0B43}" srcOrd="0" destOrd="0" presId="urn:microsoft.com/office/officeart/2005/8/layout/vList2"/>
    <dgm:cxn modelId="{0219A9FC-0F92-4108-82D4-8C8B4937D0D5}" type="presParOf" srcId="{2BF5306E-7808-4000-A2D2-29BAE90A0B43}" destId="{E124BBD7-BB17-4402-96C5-9205707B57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BD719CE-106E-4260-99C7-EDBC27DA5D9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D78097-94FE-4D86-8922-571C2D55107A}">
      <dgm:prSet/>
      <dgm:spPr/>
      <dgm:t>
        <a:bodyPr/>
        <a:lstStyle/>
        <a:p>
          <a:r>
            <a:rPr lang="en-US"/>
            <a:t>Laktaz</a:t>
          </a:r>
          <a:r>
            <a:rPr lang="tr-TR"/>
            <a:t>: </a:t>
          </a:r>
          <a:r>
            <a:rPr lang="en-US"/>
            <a:t>laktoz intoleransı olan kişiler için önemli olan bir enzimdir. </a:t>
          </a:r>
        </a:p>
      </dgm:t>
    </dgm:pt>
    <dgm:pt modelId="{4FFA568C-2D5B-41E2-8639-AA9DDE44F591}" type="parTrans" cxnId="{DF0CC41E-ED79-4E98-9155-108AC8A31867}">
      <dgm:prSet/>
      <dgm:spPr/>
      <dgm:t>
        <a:bodyPr/>
        <a:lstStyle/>
        <a:p>
          <a:endParaRPr lang="en-US"/>
        </a:p>
      </dgm:t>
    </dgm:pt>
    <dgm:pt modelId="{B0BC0861-7EF0-42B1-9343-20E243FD669E}" type="sibTrans" cxnId="{DF0CC41E-ED79-4E98-9155-108AC8A31867}">
      <dgm:prSet/>
      <dgm:spPr/>
      <dgm:t>
        <a:bodyPr/>
        <a:lstStyle/>
        <a:p>
          <a:endParaRPr lang="en-US"/>
        </a:p>
      </dgm:t>
    </dgm:pt>
    <dgm:pt modelId="{0F4F2C24-0D05-4307-AA7A-36DA4DC8EDEC}">
      <dgm:prSet/>
      <dgm:spPr/>
      <dgm:t>
        <a:bodyPr/>
        <a:lstStyle/>
        <a:p>
          <a:r>
            <a:rPr lang="en-US"/>
            <a:t>Laktozu glikoz ve galaktoza ayırarak, süt ürünlerinin daha kolay sindirilmesini sağlar. </a:t>
          </a:r>
        </a:p>
      </dgm:t>
    </dgm:pt>
    <dgm:pt modelId="{C306F1A3-46B3-4D9E-9550-EFD3AA1DD1E5}" type="parTrans" cxnId="{AF81C4E8-0A58-466C-B24E-C2D871405187}">
      <dgm:prSet/>
      <dgm:spPr/>
      <dgm:t>
        <a:bodyPr/>
        <a:lstStyle/>
        <a:p>
          <a:endParaRPr lang="en-US"/>
        </a:p>
      </dgm:t>
    </dgm:pt>
    <dgm:pt modelId="{D0F33B5A-03ED-4CA7-BEFA-7B03FA0E4AA2}" type="sibTrans" cxnId="{AF81C4E8-0A58-466C-B24E-C2D871405187}">
      <dgm:prSet/>
      <dgm:spPr/>
      <dgm:t>
        <a:bodyPr/>
        <a:lstStyle/>
        <a:p>
          <a:endParaRPr lang="en-US"/>
        </a:p>
      </dgm:t>
    </dgm:pt>
    <dgm:pt modelId="{AEC4377A-71BB-4D16-9C1A-C7096597D9FB}">
      <dgm:prSet/>
      <dgm:spPr/>
      <dgm:t>
        <a:bodyPr/>
        <a:lstStyle/>
        <a:p>
          <a:r>
            <a:rPr lang="en-US"/>
            <a:t>Laktaz enzimleri, laktozsuz süt ve süt ürünlerinin üretiminde kullanılır.</a:t>
          </a:r>
        </a:p>
      </dgm:t>
    </dgm:pt>
    <dgm:pt modelId="{5652A541-190D-4E3B-81A8-E0EBFA240308}" type="parTrans" cxnId="{BD5B8651-12B4-44A0-A220-691A945C10F3}">
      <dgm:prSet/>
      <dgm:spPr/>
      <dgm:t>
        <a:bodyPr/>
        <a:lstStyle/>
        <a:p>
          <a:endParaRPr lang="en-US"/>
        </a:p>
      </dgm:t>
    </dgm:pt>
    <dgm:pt modelId="{BA9BE5BD-C759-490E-A697-F209747EF74C}" type="sibTrans" cxnId="{BD5B8651-12B4-44A0-A220-691A945C10F3}">
      <dgm:prSet/>
      <dgm:spPr/>
      <dgm:t>
        <a:bodyPr/>
        <a:lstStyle/>
        <a:p>
          <a:endParaRPr lang="en-US"/>
        </a:p>
      </dgm:t>
    </dgm:pt>
    <dgm:pt modelId="{8A4430BF-11DF-47FA-ACE8-F5185A2D4C10}" type="pres">
      <dgm:prSet presAssocID="{2BD719CE-106E-4260-99C7-EDBC27DA5D9F}" presName="compositeShape" presStyleCnt="0">
        <dgm:presLayoutVars>
          <dgm:dir/>
          <dgm:resizeHandles/>
        </dgm:presLayoutVars>
      </dgm:prSet>
      <dgm:spPr/>
    </dgm:pt>
    <dgm:pt modelId="{190635D7-8700-4E09-9F47-3624B2957CD4}" type="pres">
      <dgm:prSet presAssocID="{2BD719CE-106E-4260-99C7-EDBC27DA5D9F}" presName="pyramid" presStyleLbl="node1" presStyleIdx="0" presStyleCnt="1"/>
      <dgm:spPr/>
    </dgm:pt>
    <dgm:pt modelId="{24101271-626A-4009-9FBF-90EA0A002E1C}" type="pres">
      <dgm:prSet presAssocID="{2BD719CE-106E-4260-99C7-EDBC27DA5D9F}" presName="theList" presStyleCnt="0"/>
      <dgm:spPr/>
    </dgm:pt>
    <dgm:pt modelId="{CAB0229F-F717-4ECD-B9AF-4DA3F2BAE3D9}" type="pres">
      <dgm:prSet presAssocID="{6BD78097-94FE-4D86-8922-571C2D55107A}" presName="aNode" presStyleLbl="fgAcc1" presStyleIdx="0" presStyleCnt="3">
        <dgm:presLayoutVars>
          <dgm:bulletEnabled val="1"/>
        </dgm:presLayoutVars>
      </dgm:prSet>
      <dgm:spPr/>
    </dgm:pt>
    <dgm:pt modelId="{CD2099E9-CCAC-470F-A3EB-4108DA73E986}" type="pres">
      <dgm:prSet presAssocID="{6BD78097-94FE-4D86-8922-571C2D55107A}" presName="aSpace" presStyleCnt="0"/>
      <dgm:spPr/>
    </dgm:pt>
    <dgm:pt modelId="{D2471B50-C525-441A-980B-1D3421890EFD}" type="pres">
      <dgm:prSet presAssocID="{0F4F2C24-0D05-4307-AA7A-36DA4DC8EDEC}" presName="aNode" presStyleLbl="fgAcc1" presStyleIdx="1" presStyleCnt="3">
        <dgm:presLayoutVars>
          <dgm:bulletEnabled val="1"/>
        </dgm:presLayoutVars>
      </dgm:prSet>
      <dgm:spPr/>
    </dgm:pt>
    <dgm:pt modelId="{85D30152-CCFE-4F0D-A2B2-3AE28E2C7A8E}" type="pres">
      <dgm:prSet presAssocID="{0F4F2C24-0D05-4307-AA7A-36DA4DC8EDEC}" presName="aSpace" presStyleCnt="0"/>
      <dgm:spPr/>
    </dgm:pt>
    <dgm:pt modelId="{151980A3-8757-4C77-B708-3BA904A8AE8D}" type="pres">
      <dgm:prSet presAssocID="{AEC4377A-71BB-4D16-9C1A-C7096597D9FB}" presName="aNode" presStyleLbl="fgAcc1" presStyleIdx="2" presStyleCnt="3">
        <dgm:presLayoutVars>
          <dgm:bulletEnabled val="1"/>
        </dgm:presLayoutVars>
      </dgm:prSet>
      <dgm:spPr/>
    </dgm:pt>
    <dgm:pt modelId="{BE81AF01-0041-4764-A65B-4E50E2CB904E}" type="pres">
      <dgm:prSet presAssocID="{AEC4377A-71BB-4D16-9C1A-C7096597D9FB}" presName="aSpace" presStyleCnt="0"/>
      <dgm:spPr/>
    </dgm:pt>
  </dgm:ptLst>
  <dgm:cxnLst>
    <dgm:cxn modelId="{DF0CC41E-ED79-4E98-9155-108AC8A31867}" srcId="{2BD719CE-106E-4260-99C7-EDBC27DA5D9F}" destId="{6BD78097-94FE-4D86-8922-571C2D55107A}" srcOrd="0" destOrd="0" parTransId="{4FFA568C-2D5B-41E2-8639-AA9DDE44F591}" sibTransId="{B0BC0861-7EF0-42B1-9343-20E243FD669E}"/>
    <dgm:cxn modelId="{282C6D3F-B20D-4246-8C43-BF75FA0E968C}" type="presOf" srcId="{2BD719CE-106E-4260-99C7-EDBC27DA5D9F}" destId="{8A4430BF-11DF-47FA-ACE8-F5185A2D4C10}" srcOrd="0" destOrd="0" presId="urn:microsoft.com/office/officeart/2005/8/layout/pyramid2"/>
    <dgm:cxn modelId="{BD5B8651-12B4-44A0-A220-691A945C10F3}" srcId="{2BD719CE-106E-4260-99C7-EDBC27DA5D9F}" destId="{AEC4377A-71BB-4D16-9C1A-C7096597D9FB}" srcOrd="2" destOrd="0" parTransId="{5652A541-190D-4E3B-81A8-E0EBFA240308}" sibTransId="{BA9BE5BD-C759-490E-A697-F209747EF74C}"/>
    <dgm:cxn modelId="{38DF2E7D-9293-4844-A789-7F97B5792628}" type="presOf" srcId="{AEC4377A-71BB-4D16-9C1A-C7096597D9FB}" destId="{151980A3-8757-4C77-B708-3BA904A8AE8D}" srcOrd="0" destOrd="0" presId="urn:microsoft.com/office/officeart/2005/8/layout/pyramid2"/>
    <dgm:cxn modelId="{6581B69C-9B3F-4424-A78D-3CDBC28F6C2F}" type="presOf" srcId="{0F4F2C24-0D05-4307-AA7A-36DA4DC8EDEC}" destId="{D2471B50-C525-441A-980B-1D3421890EFD}" srcOrd="0" destOrd="0" presId="urn:microsoft.com/office/officeart/2005/8/layout/pyramid2"/>
    <dgm:cxn modelId="{E83768CB-A3C7-4A20-9005-45AD36BEC137}" type="presOf" srcId="{6BD78097-94FE-4D86-8922-571C2D55107A}" destId="{CAB0229F-F717-4ECD-B9AF-4DA3F2BAE3D9}" srcOrd="0" destOrd="0" presId="urn:microsoft.com/office/officeart/2005/8/layout/pyramid2"/>
    <dgm:cxn modelId="{AF81C4E8-0A58-466C-B24E-C2D871405187}" srcId="{2BD719CE-106E-4260-99C7-EDBC27DA5D9F}" destId="{0F4F2C24-0D05-4307-AA7A-36DA4DC8EDEC}" srcOrd="1" destOrd="0" parTransId="{C306F1A3-46B3-4D9E-9550-EFD3AA1DD1E5}" sibTransId="{D0F33B5A-03ED-4CA7-BEFA-7B03FA0E4AA2}"/>
    <dgm:cxn modelId="{673DD1E3-D99E-4991-82D5-1EF40A528B48}" type="presParOf" srcId="{8A4430BF-11DF-47FA-ACE8-F5185A2D4C10}" destId="{190635D7-8700-4E09-9F47-3624B2957CD4}" srcOrd="0" destOrd="0" presId="urn:microsoft.com/office/officeart/2005/8/layout/pyramid2"/>
    <dgm:cxn modelId="{282F6E6B-E383-4A85-8A77-9AAAFC88856F}" type="presParOf" srcId="{8A4430BF-11DF-47FA-ACE8-F5185A2D4C10}" destId="{24101271-626A-4009-9FBF-90EA0A002E1C}" srcOrd="1" destOrd="0" presId="urn:microsoft.com/office/officeart/2005/8/layout/pyramid2"/>
    <dgm:cxn modelId="{0F4B96AE-9FF8-45EB-9366-E8CEC2060B06}" type="presParOf" srcId="{24101271-626A-4009-9FBF-90EA0A002E1C}" destId="{CAB0229F-F717-4ECD-B9AF-4DA3F2BAE3D9}" srcOrd="0" destOrd="0" presId="urn:microsoft.com/office/officeart/2005/8/layout/pyramid2"/>
    <dgm:cxn modelId="{2DEE7C27-198D-4789-9894-6D642505E3F3}" type="presParOf" srcId="{24101271-626A-4009-9FBF-90EA0A002E1C}" destId="{CD2099E9-CCAC-470F-A3EB-4108DA73E986}" srcOrd="1" destOrd="0" presId="urn:microsoft.com/office/officeart/2005/8/layout/pyramid2"/>
    <dgm:cxn modelId="{7D1C19A8-9159-47CC-BA61-7EB7C32D9748}" type="presParOf" srcId="{24101271-626A-4009-9FBF-90EA0A002E1C}" destId="{D2471B50-C525-441A-980B-1D3421890EFD}" srcOrd="2" destOrd="0" presId="urn:microsoft.com/office/officeart/2005/8/layout/pyramid2"/>
    <dgm:cxn modelId="{927DCB06-7E3C-4377-9A46-BBF378FDBF83}" type="presParOf" srcId="{24101271-626A-4009-9FBF-90EA0A002E1C}" destId="{85D30152-CCFE-4F0D-A2B2-3AE28E2C7A8E}" srcOrd="3" destOrd="0" presId="urn:microsoft.com/office/officeart/2005/8/layout/pyramid2"/>
    <dgm:cxn modelId="{34ACD8DC-3888-4F42-B76D-AB04597D91EF}" type="presParOf" srcId="{24101271-626A-4009-9FBF-90EA0A002E1C}" destId="{151980A3-8757-4C77-B708-3BA904A8AE8D}" srcOrd="4" destOrd="0" presId="urn:microsoft.com/office/officeart/2005/8/layout/pyramid2"/>
    <dgm:cxn modelId="{19658E15-9ADE-48FF-9D94-323A5F5C71D7}" type="presParOf" srcId="{24101271-626A-4009-9FBF-90EA0A002E1C}" destId="{BE81AF01-0041-4764-A65B-4E50E2CB904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62665C0-85A9-409D-8353-BD252EE4F7B5}" type="doc">
      <dgm:prSet loTypeId="urn:microsoft.com/office/officeart/2005/8/layout/vList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335124-8E9B-4A85-B060-C8C4CD7E2BE1}">
      <dgm:prSet/>
      <dgm:spPr/>
      <dgm:t>
        <a:bodyPr/>
        <a:lstStyle/>
        <a:p>
          <a:r>
            <a:rPr lang="en-US" b="0" i="0" baseline="0" dirty="0" err="1"/>
            <a:t>Sellülaz</a:t>
          </a:r>
          <a:r>
            <a:rPr lang="tr-TR" b="0" i="0" baseline="0" dirty="0"/>
            <a:t>:</a:t>
          </a:r>
          <a:r>
            <a:rPr lang="en-US" b="0" i="0" baseline="0" dirty="0"/>
            <a:t> bitki </a:t>
          </a:r>
          <a:r>
            <a:rPr lang="en-US" b="0" i="0" baseline="0" dirty="0" err="1"/>
            <a:t>hücre</a:t>
          </a:r>
          <a:r>
            <a:rPr lang="en-US" b="0" i="0" baseline="0" dirty="0"/>
            <a:t> </a:t>
          </a:r>
          <a:r>
            <a:rPr lang="en-US" b="0" i="0" baseline="0" dirty="0" err="1"/>
            <a:t>duvarlarını</a:t>
          </a:r>
          <a:r>
            <a:rPr lang="en-US" b="0" i="0" baseline="0" dirty="0"/>
            <a:t> </a:t>
          </a:r>
          <a:r>
            <a:rPr lang="en-US" b="0" i="0" baseline="0" dirty="0" err="1"/>
            <a:t>parçalayarak</a:t>
          </a:r>
          <a:r>
            <a:rPr lang="en-US" b="0" i="0" baseline="0" dirty="0"/>
            <a:t> </a:t>
          </a:r>
          <a:r>
            <a:rPr lang="en-US" b="0" i="0" baseline="0" dirty="0" err="1"/>
            <a:t>sellülozun</a:t>
          </a:r>
          <a:r>
            <a:rPr lang="en-US" b="0" i="0" baseline="0" dirty="0"/>
            <a:t> </a:t>
          </a:r>
          <a:r>
            <a:rPr lang="en-US" b="0" i="0" baseline="0" dirty="0" err="1"/>
            <a:t>daha</a:t>
          </a:r>
          <a:r>
            <a:rPr lang="en-US" b="0" i="0" baseline="0" dirty="0"/>
            <a:t> </a:t>
          </a:r>
          <a:r>
            <a:rPr lang="en-US" b="0" i="0" baseline="0" dirty="0" err="1"/>
            <a:t>küçük</a:t>
          </a:r>
          <a:r>
            <a:rPr lang="en-US" b="0" i="0" baseline="0" dirty="0"/>
            <a:t> </a:t>
          </a:r>
          <a:r>
            <a:rPr lang="en-US" b="0" i="0" baseline="0" dirty="0" err="1"/>
            <a:t>şekerlere</a:t>
          </a:r>
          <a:r>
            <a:rPr lang="en-US" b="0" i="0" baseline="0" dirty="0"/>
            <a:t> </a:t>
          </a:r>
          <a:r>
            <a:rPr lang="en-US" b="0" i="0" baseline="0" dirty="0" err="1"/>
            <a:t>dönüşmesini</a:t>
          </a:r>
          <a:r>
            <a:rPr lang="en-US" b="0" i="0" baseline="0" dirty="0"/>
            <a:t> </a:t>
          </a:r>
          <a:r>
            <a:rPr lang="en-US" b="0" i="0" baseline="0" dirty="0" err="1"/>
            <a:t>sağlar</a:t>
          </a:r>
          <a:r>
            <a:rPr lang="en-US" b="0" i="0" baseline="0" dirty="0"/>
            <a:t>. </a:t>
          </a:r>
          <a:endParaRPr lang="tr-TR" b="0" i="0" baseline="0" dirty="0"/>
        </a:p>
        <a:p>
          <a:r>
            <a:rPr lang="en-US" b="0" i="0" baseline="0" dirty="0"/>
            <a:t>Bu </a:t>
          </a:r>
          <a:r>
            <a:rPr lang="en-US" b="0" i="0" baseline="0" dirty="0" err="1"/>
            <a:t>enzim</a:t>
          </a:r>
          <a:r>
            <a:rPr lang="en-US" b="0" i="0" baseline="0" dirty="0"/>
            <a:t>, </a:t>
          </a:r>
          <a:r>
            <a:rPr lang="en-US" b="0" i="0" baseline="0" dirty="0" err="1"/>
            <a:t>özellikle</a:t>
          </a:r>
          <a:r>
            <a:rPr lang="en-US" b="0" i="0" baseline="0" dirty="0"/>
            <a:t> </a:t>
          </a:r>
          <a:r>
            <a:rPr lang="en-US" b="0" i="0" baseline="0" dirty="0" err="1"/>
            <a:t>meyve</a:t>
          </a:r>
          <a:r>
            <a:rPr lang="en-US" b="0" i="0" baseline="0" dirty="0"/>
            <a:t> </a:t>
          </a:r>
          <a:r>
            <a:rPr lang="en-US" b="0" i="0" baseline="0" dirty="0" err="1"/>
            <a:t>suyu</a:t>
          </a:r>
          <a:r>
            <a:rPr lang="en-US" b="0" i="0" baseline="0" dirty="0"/>
            <a:t> </a:t>
          </a:r>
          <a:r>
            <a:rPr lang="en-US" b="0" i="0" baseline="0" dirty="0" err="1"/>
            <a:t>üretiminde</a:t>
          </a:r>
          <a:r>
            <a:rPr lang="en-US" b="0" i="0" baseline="0" dirty="0"/>
            <a:t> </a:t>
          </a:r>
          <a:r>
            <a:rPr lang="en-US" b="0" i="0" baseline="0" dirty="0" err="1"/>
            <a:t>ve</a:t>
          </a:r>
          <a:r>
            <a:rPr lang="en-US" b="0" i="0" baseline="0" dirty="0"/>
            <a:t> </a:t>
          </a:r>
          <a:r>
            <a:rPr lang="en-US" b="0" i="0" baseline="0" dirty="0" err="1"/>
            <a:t>bazı</a:t>
          </a:r>
          <a:r>
            <a:rPr lang="en-US" b="0" i="0" baseline="0" dirty="0"/>
            <a:t> </a:t>
          </a:r>
          <a:r>
            <a:rPr lang="en-US" b="0" i="0" baseline="0" dirty="0" err="1"/>
            <a:t>gıda</a:t>
          </a:r>
          <a:r>
            <a:rPr lang="en-US" b="0" i="0" baseline="0" dirty="0"/>
            <a:t> </a:t>
          </a:r>
          <a:r>
            <a:rPr lang="en-US" b="0" i="0" baseline="0" dirty="0" err="1"/>
            <a:t>katkı</a:t>
          </a:r>
          <a:r>
            <a:rPr lang="en-US" b="0" i="0" baseline="0" dirty="0"/>
            <a:t> </a:t>
          </a:r>
          <a:r>
            <a:rPr lang="en-US" b="0" i="0" baseline="0" dirty="0" err="1"/>
            <a:t>maddelerinin</a:t>
          </a:r>
          <a:r>
            <a:rPr lang="en-US" b="0" i="0" baseline="0" dirty="0"/>
            <a:t> </a:t>
          </a:r>
          <a:r>
            <a:rPr lang="en-US" b="0" i="0" baseline="0" dirty="0" err="1"/>
            <a:t>işlenmesinde</a:t>
          </a:r>
          <a:r>
            <a:rPr lang="en-US" b="0" i="0" baseline="0" dirty="0"/>
            <a:t> </a:t>
          </a:r>
          <a:r>
            <a:rPr lang="en-US" b="0" i="0" baseline="0" dirty="0" err="1"/>
            <a:t>kullanılır</a:t>
          </a:r>
          <a:r>
            <a:rPr lang="en-US" b="0" i="0" baseline="0" dirty="0"/>
            <a:t>.</a:t>
          </a:r>
          <a:endParaRPr lang="en-US" dirty="0"/>
        </a:p>
      </dgm:t>
    </dgm:pt>
    <dgm:pt modelId="{63BA2DA9-8400-48BD-A9A5-54D910588E8A}" type="parTrans" cxnId="{DD19C32F-1090-4A9C-B05C-0365CA015BA1}">
      <dgm:prSet/>
      <dgm:spPr/>
      <dgm:t>
        <a:bodyPr/>
        <a:lstStyle/>
        <a:p>
          <a:endParaRPr lang="en-US"/>
        </a:p>
      </dgm:t>
    </dgm:pt>
    <dgm:pt modelId="{4EB658AA-49A7-4508-8AFE-1BCD216C75D2}" type="sibTrans" cxnId="{DD19C32F-1090-4A9C-B05C-0365CA015BA1}">
      <dgm:prSet/>
      <dgm:spPr/>
      <dgm:t>
        <a:bodyPr/>
        <a:lstStyle/>
        <a:p>
          <a:endParaRPr lang="en-US"/>
        </a:p>
      </dgm:t>
    </dgm:pt>
    <dgm:pt modelId="{81AED623-73E3-4AD6-AB11-7018902165EF}">
      <dgm:prSet/>
      <dgm:spPr/>
      <dgm:t>
        <a:bodyPr/>
        <a:lstStyle/>
        <a:p>
          <a:r>
            <a:rPr lang="en-US" b="0" i="0" baseline="0" dirty="0" err="1"/>
            <a:t>İzomerazlar</a:t>
          </a:r>
          <a:r>
            <a:rPr lang="tr-TR" b="0" i="0" baseline="0" dirty="0"/>
            <a:t>: </a:t>
          </a:r>
          <a:r>
            <a:rPr lang="en-US" b="0" i="0" baseline="0" dirty="0" err="1"/>
            <a:t>bir</a:t>
          </a:r>
          <a:r>
            <a:rPr lang="en-US" b="0" i="0" baseline="0" dirty="0"/>
            <a:t> </a:t>
          </a:r>
          <a:r>
            <a:rPr lang="en-US" b="0" i="0" baseline="0" dirty="0" err="1"/>
            <a:t>molekülü</a:t>
          </a:r>
          <a:r>
            <a:rPr lang="en-US" b="0" i="0" baseline="0" dirty="0"/>
            <a:t> </a:t>
          </a:r>
          <a:r>
            <a:rPr lang="en-US" b="0" i="0" baseline="0" dirty="0" err="1"/>
            <a:t>başka</a:t>
          </a:r>
          <a:r>
            <a:rPr lang="en-US" b="0" i="0" baseline="0" dirty="0"/>
            <a:t> </a:t>
          </a:r>
          <a:r>
            <a:rPr lang="en-US" b="0" i="0" baseline="0" dirty="0" err="1"/>
            <a:t>bir</a:t>
          </a:r>
          <a:r>
            <a:rPr lang="en-US" b="0" i="0" baseline="0" dirty="0"/>
            <a:t> </a:t>
          </a:r>
          <a:r>
            <a:rPr lang="en-US" b="0" i="0" baseline="0" dirty="0" err="1"/>
            <a:t>izomerine</a:t>
          </a:r>
          <a:r>
            <a:rPr lang="en-US" b="0" i="0" baseline="0" dirty="0"/>
            <a:t> </a:t>
          </a:r>
          <a:r>
            <a:rPr lang="en-US" b="0" i="0" baseline="0" dirty="0" err="1"/>
            <a:t>dönüştüren</a:t>
          </a:r>
          <a:r>
            <a:rPr lang="en-US" b="0" i="0" baseline="0" dirty="0"/>
            <a:t> </a:t>
          </a:r>
          <a:r>
            <a:rPr lang="en-US" b="0" i="0" baseline="0" dirty="0" err="1"/>
            <a:t>enzimlerdir</a:t>
          </a:r>
          <a:r>
            <a:rPr lang="en-US" b="0" i="0" baseline="0" dirty="0"/>
            <a:t>. </a:t>
          </a:r>
          <a:endParaRPr lang="tr-TR" b="0" i="0" baseline="0" dirty="0"/>
        </a:p>
        <a:p>
          <a:r>
            <a:rPr lang="en-US" b="0" i="0" baseline="0" dirty="0"/>
            <a:t>En </a:t>
          </a:r>
          <a:r>
            <a:rPr lang="en-US" b="0" i="0" baseline="0" dirty="0" err="1"/>
            <a:t>yaygın</a:t>
          </a:r>
          <a:r>
            <a:rPr lang="en-US" b="0" i="0" baseline="0" dirty="0"/>
            <a:t> </a:t>
          </a:r>
          <a:r>
            <a:rPr lang="en-US" b="0" i="0" baseline="0" dirty="0" err="1"/>
            <a:t>kullanım</a:t>
          </a:r>
          <a:r>
            <a:rPr lang="en-US" b="0" i="0" baseline="0" dirty="0"/>
            <a:t> </a:t>
          </a:r>
          <a:r>
            <a:rPr lang="en-US" b="0" i="0" baseline="0" dirty="0" err="1"/>
            <a:t>alanlarından</a:t>
          </a:r>
          <a:r>
            <a:rPr lang="en-US" b="0" i="0" baseline="0" dirty="0"/>
            <a:t> </a:t>
          </a:r>
          <a:r>
            <a:rPr lang="en-US" b="0" i="0" baseline="0" dirty="0" err="1"/>
            <a:t>biri</a:t>
          </a:r>
          <a:r>
            <a:rPr lang="en-US" b="0" i="0" baseline="0" dirty="0"/>
            <a:t>, </a:t>
          </a:r>
          <a:r>
            <a:rPr lang="en-US" b="0" i="0" baseline="0" dirty="0" err="1"/>
            <a:t>glikozun</a:t>
          </a:r>
          <a:r>
            <a:rPr lang="en-US" b="0" i="0" baseline="0" dirty="0"/>
            <a:t> </a:t>
          </a:r>
          <a:r>
            <a:rPr lang="en-US" b="0" i="0" baseline="0" dirty="0" err="1"/>
            <a:t>fruktoza</a:t>
          </a:r>
          <a:r>
            <a:rPr lang="en-US" b="0" i="0" baseline="0" dirty="0"/>
            <a:t> </a:t>
          </a:r>
          <a:r>
            <a:rPr lang="en-US" b="0" i="0" baseline="0" dirty="0" err="1"/>
            <a:t>dönüştürülmesidir</a:t>
          </a:r>
          <a:r>
            <a:rPr lang="en-US" b="0" i="0" baseline="0" dirty="0"/>
            <a:t>. </a:t>
          </a:r>
          <a:endParaRPr lang="tr-TR" b="0" i="0" baseline="0" dirty="0"/>
        </a:p>
        <a:p>
          <a:r>
            <a:rPr lang="en-US" b="0" i="0" baseline="0" dirty="0"/>
            <a:t>Bu </a:t>
          </a:r>
          <a:r>
            <a:rPr lang="en-US" b="0" i="0" baseline="0" dirty="0" err="1"/>
            <a:t>dönüşüm</a:t>
          </a:r>
          <a:r>
            <a:rPr lang="en-US" b="0" i="0" baseline="0" dirty="0"/>
            <a:t>, </a:t>
          </a:r>
          <a:r>
            <a:rPr lang="en-US" b="0" i="0" baseline="0" dirty="0" err="1"/>
            <a:t>mısır</a:t>
          </a:r>
          <a:r>
            <a:rPr lang="en-US" b="0" i="0" baseline="0" dirty="0"/>
            <a:t> </a:t>
          </a:r>
          <a:r>
            <a:rPr lang="en-US" b="0" i="0" baseline="0" dirty="0" err="1"/>
            <a:t>şurubu</a:t>
          </a:r>
          <a:r>
            <a:rPr lang="en-US" b="0" i="0" baseline="0" dirty="0"/>
            <a:t> </a:t>
          </a:r>
          <a:r>
            <a:rPr lang="en-US" b="0" i="0" baseline="0" dirty="0" err="1"/>
            <a:t>üretiminde</a:t>
          </a:r>
          <a:r>
            <a:rPr lang="en-US" b="0" i="0" baseline="0" dirty="0"/>
            <a:t> </a:t>
          </a:r>
          <a:r>
            <a:rPr lang="en-US" b="0" i="0" baseline="0" dirty="0" err="1"/>
            <a:t>önemli</a:t>
          </a:r>
          <a:r>
            <a:rPr lang="en-US" b="0" i="0" baseline="0" dirty="0"/>
            <a:t> </a:t>
          </a:r>
          <a:r>
            <a:rPr lang="en-US" b="0" i="0" baseline="0" dirty="0" err="1"/>
            <a:t>bir</a:t>
          </a:r>
          <a:r>
            <a:rPr lang="en-US" b="0" i="0" baseline="0" dirty="0"/>
            <a:t> </a:t>
          </a:r>
          <a:r>
            <a:rPr lang="en-US" b="0" i="0" baseline="0" dirty="0" err="1"/>
            <a:t>rol</a:t>
          </a:r>
          <a:r>
            <a:rPr lang="en-US" b="0" i="0" baseline="0" dirty="0"/>
            <a:t> </a:t>
          </a:r>
          <a:r>
            <a:rPr lang="en-US" b="0" i="0" baseline="0" dirty="0" err="1"/>
            <a:t>oynar</a:t>
          </a:r>
          <a:r>
            <a:rPr lang="en-US" b="0" i="0" baseline="0" dirty="0"/>
            <a:t> </a:t>
          </a:r>
          <a:r>
            <a:rPr lang="en-US" b="0" i="0" baseline="0" dirty="0" err="1"/>
            <a:t>ve</a:t>
          </a:r>
          <a:r>
            <a:rPr lang="en-US" b="0" i="0" baseline="0" dirty="0"/>
            <a:t> </a:t>
          </a:r>
          <a:r>
            <a:rPr lang="en-US" b="0" i="0" baseline="0" dirty="0" err="1"/>
            <a:t>gıda</a:t>
          </a:r>
          <a:r>
            <a:rPr lang="en-US" b="0" i="0" baseline="0" dirty="0"/>
            <a:t> </a:t>
          </a:r>
          <a:r>
            <a:rPr lang="en-US" b="0" i="0" baseline="0" dirty="0" err="1"/>
            <a:t>tatlandırıcıları</a:t>
          </a:r>
          <a:r>
            <a:rPr lang="en-US" b="0" i="0" baseline="0" dirty="0"/>
            <a:t> </a:t>
          </a:r>
          <a:r>
            <a:rPr lang="en-US" b="0" i="0" baseline="0" dirty="0" err="1"/>
            <a:t>arasında</a:t>
          </a:r>
          <a:r>
            <a:rPr lang="en-US" b="0" i="0" baseline="0" dirty="0"/>
            <a:t> </a:t>
          </a:r>
          <a:r>
            <a:rPr lang="en-US" b="0" i="0" baseline="0" dirty="0" err="1"/>
            <a:t>yaygın</a:t>
          </a:r>
          <a:r>
            <a:rPr lang="en-US" b="0" i="0" baseline="0" dirty="0"/>
            <a:t> </a:t>
          </a:r>
          <a:r>
            <a:rPr lang="en-US" b="0" i="0" baseline="0" dirty="0" err="1"/>
            <a:t>olarak</a:t>
          </a:r>
          <a:r>
            <a:rPr lang="en-US" b="0" i="0" baseline="0" dirty="0"/>
            <a:t> </a:t>
          </a:r>
          <a:r>
            <a:rPr lang="en-US" b="0" i="0" baseline="0" dirty="0" err="1"/>
            <a:t>kullanılır</a:t>
          </a:r>
          <a:r>
            <a:rPr lang="en-US" b="0" i="0" baseline="0" dirty="0"/>
            <a:t>.</a:t>
          </a:r>
          <a:endParaRPr lang="en-US" dirty="0"/>
        </a:p>
      </dgm:t>
    </dgm:pt>
    <dgm:pt modelId="{003AC9B7-FE1E-4813-A62F-CF3BDCB4D709}" type="parTrans" cxnId="{7D33014D-45C7-41E1-8181-9436460F0DC9}">
      <dgm:prSet/>
      <dgm:spPr/>
      <dgm:t>
        <a:bodyPr/>
        <a:lstStyle/>
        <a:p>
          <a:endParaRPr lang="en-US"/>
        </a:p>
      </dgm:t>
    </dgm:pt>
    <dgm:pt modelId="{9A9744C8-09DD-4550-95A9-8445D04FC243}" type="sibTrans" cxnId="{7D33014D-45C7-41E1-8181-9436460F0DC9}">
      <dgm:prSet/>
      <dgm:spPr/>
      <dgm:t>
        <a:bodyPr/>
        <a:lstStyle/>
        <a:p>
          <a:endParaRPr lang="en-US"/>
        </a:p>
      </dgm:t>
    </dgm:pt>
    <dgm:pt modelId="{9607225E-A11C-4D3C-A984-4F9C72400DD4}" type="pres">
      <dgm:prSet presAssocID="{762665C0-85A9-409D-8353-BD252EE4F7B5}" presName="linear" presStyleCnt="0">
        <dgm:presLayoutVars>
          <dgm:animLvl val="lvl"/>
          <dgm:resizeHandles val="exact"/>
        </dgm:presLayoutVars>
      </dgm:prSet>
      <dgm:spPr/>
    </dgm:pt>
    <dgm:pt modelId="{89B31910-DA77-44ED-B098-8391D130F016}" type="pres">
      <dgm:prSet presAssocID="{54335124-8E9B-4A85-B060-C8C4CD7E2BE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19DD4C4-3517-4657-95F5-4A3AD30D0C4C}" type="pres">
      <dgm:prSet presAssocID="{4EB658AA-49A7-4508-8AFE-1BCD216C75D2}" presName="spacer" presStyleCnt="0"/>
      <dgm:spPr/>
    </dgm:pt>
    <dgm:pt modelId="{AD1E51A5-7F6D-44BA-A50A-EAED68213EDF}" type="pres">
      <dgm:prSet presAssocID="{81AED623-73E3-4AD6-AB11-7018902165E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D19C32F-1090-4A9C-B05C-0365CA015BA1}" srcId="{762665C0-85A9-409D-8353-BD252EE4F7B5}" destId="{54335124-8E9B-4A85-B060-C8C4CD7E2BE1}" srcOrd="0" destOrd="0" parTransId="{63BA2DA9-8400-48BD-A9A5-54D910588E8A}" sibTransId="{4EB658AA-49A7-4508-8AFE-1BCD216C75D2}"/>
    <dgm:cxn modelId="{7D33014D-45C7-41E1-8181-9436460F0DC9}" srcId="{762665C0-85A9-409D-8353-BD252EE4F7B5}" destId="{81AED623-73E3-4AD6-AB11-7018902165EF}" srcOrd="1" destOrd="0" parTransId="{003AC9B7-FE1E-4813-A62F-CF3BDCB4D709}" sibTransId="{9A9744C8-09DD-4550-95A9-8445D04FC243}"/>
    <dgm:cxn modelId="{B40CFD58-5F67-42D8-B483-3B9B03EE36B6}" type="presOf" srcId="{762665C0-85A9-409D-8353-BD252EE4F7B5}" destId="{9607225E-A11C-4D3C-A984-4F9C72400DD4}" srcOrd="0" destOrd="0" presId="urn:microsoft.com/office/officeart/2005/8/layout/vList2"/>
    <dgm:cxn modelId="{DB7FFA7A-786F-427B-9CFA-B9296E3D43EF}" type="presOf" srcId="{54335124-8E9B-4A85-B060-C8C4CD7E2BE1}" destId="{89B31910-DA77-44ED-B098-8391D130F016}" srcOrd="0" destOrd="0" presId="urn:microsoft.com/office/officeart/2005/8/layout/vList2"/>
    <dgm:cxn modelId="{C82D0ADC-F8F8-499E-A56D-F5906D6576FF}" type="presOf" srcId="{81AED623-73E3-4AD6-AB11-7018902165EF}" destId="{AD1E51A5-7F6D-44BA-A50A-EAED68213EDF}" srcOrd="0" destOrd="0" presId="urn:microsoft.com/office/officeart/2005/8/layout/vList2"/>
    <dgm:cxn modelId="{4395BEBA-093F-4A37-B2C8-2B1EEBF16B83}" type="presParOf" srcId="{9607225E-A11C-4D3C-A984-4F9C72400DD4}" destId="{89B31910-DA77-44ED-B098-8391D130F016}" srcOrd="0" destOrd="0" presId="urn:microsoft.com/office/officeart/2005/8/layout/vList2"/>
    <dgm:cxn modelId="{B340F8F0-1A0E-4F1A-8F63-6949E4009531}" type="presParOf" srcId="{9607225E-A11C-4D3C-A984-4F9C72400DD4}" destId="{519DD4C4-3517-4657-95F5-4A3AD30D0C4C}" srcOrd="1" destOrd="0" presId="urn:microsoft.com/office/officeart/2005/8/layout/vList2"/>
    <dgm:cxn modelId="{45645110-2FD9-4F74-83A9-FB28FC82DC12}" type="presParOf" srcId="{9607225E-A11C-4D3C-A984-4F9C72400DD4}" destId="{AD1E51A5-7F6D-44BA-A50A-EAED68213ED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268637C-2533-46DF-AE47-826E196503FB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2EC694-C0BA-4D5E-9FA1-DCCD18CC5F27}">
      <dgm:prSet/>
      <dgm:spPr/>
      <dgm:t>
        <a:bodyPr/>
        <a:lstStyle/>
        <a:p>
          <a:r>
            <a:rPr lang="en-US" dirty="0" err="1"/>
            <a:t>Gl</a:t>
          </a:r>
          <a:r>
            <a:rPr lang="tr-TR" dirty="0"/>
            <a:t>i</a:t>
          </a:r>
          <a:r>
            <a:rPr lang="en-US" dirty="0" err="1"/>
            <a:t>koz</a:t>
          </a:r>
          <a:r>
            <a:rPr lang="en-US" dirty="0"/>
            <a:t> </a:t>
          </a:r>
          <a:r>
            <a:rPr lang="en-US" dirty="0" err="1"/>
            <a:t>oksidaz</a:t>
          </a:r>
          <a:r>
            <a:rPr lang="en-US" dirty="0"/>
            <a:t>, </a:t>
          </a:r>
          <a:r>
            <a:rPr lang="en-US" dirty="0" err="1"/>
            <a:t>gl</a:t>
          </a:r>
          <a:r>
            <a:rPr lang="tr-TR" dirty="0"/>
            <a:t>i</a:t>
          </a:r>
          <a:r>
            <a:rPr lang="en-US" dirty="0" err="1"/>
            <a:t>kozu</a:t>
          </a:r>
          <a:r>
            <a:rPr lang="en-US" dirty="0"/>
            <a:t> </a:t>
          </a:r>
          <a:r>
            <a:rPr lang="en-US" dirty="0" err="1"/>
            <a:t>oksitleyerek</a:t>
          </a:r>
          <a:r>
            <a:rPr lang="en-US" dirty="0"/>
            <a:t> </a:t>
          </a:r>
          <a:r>
            <a:rPr lang="en-US" dirty="0" err="1"/>
            <a:t>hidrojen</a:t>
          </a:r>
          <a:r>
            <a:rPr lang="en-US" dirty="0"/>
            <a:t> </a:t>
          </a:r>
          <a:r>
            <a:rPr lang="en-US" dirty="0" err="1"/>
            <a:t>peroksit</a:t>
          </a:r>
          <a:r>
            <a:rPr lang="en-US" dirty="0"/>
            <a:t> </a:t>
          </a:r>
          <a:r>
            <a:rPr lang="en-US" dirty="0" err="1"/>
            <a:t>üretir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b="0" i="0" baseline="0" dirty="0"/>
            <a:t>Bu </a:t>
          </a:r>
          <a:r>
            <a:rPr lang="en-US" b="0" i="0" baseline="0" dirty="0" err="1"/>
            <a:t>enzim</a:t>
          </a:r>
          <a:r>
            <a:rPr lang="en-US" b="0" i="0" baseline="0" dirty="0"/>
            <a:t>, </a:t>
          </a:r>
          <a:r>
            <a:rPr lang="en-US" b="0" i="0" baseline="0" dirty="0" err="1"/>
            <a:t>özellikle</a:t>
          </a:r>
          <a:r>
            <a:rPr lang="en-US" b="0" i="0" baseline="0" dirty="0"/>
            <a:t> </a:t>
          </a:r>
          <a:r>
            <a:rPr lang="en-US" b="0" i="0" baseline="0" dirty="0" err="1"/>
            <a:t>fırıncılık</a:t>
          </a:r>
          <a:r>
            <a:rPr lang="en-US" b="0" i="0" baseline="0" dirty="0"/>
            <a:t> </a:t>
          </a:r>
          <a:r>
            <a:rPr lang="en-US" b="0" i="0" baseline="0" dirty="0" err="1"/>
            <a:t>sektöründe</a:t>
          </a:r>
          <a:r>
            <a:rPr lang="en-US" b="0" i="0" baseline="0" dirty="0"/>
            <a:t> </a:t>
          </a:r>
          <a:r>
            <a:rPr lang="en-US" b="0" i="0" baseline="0" dirty="0" err="1"/>
            <a:t>ürünlerin</a:t>
          </a:r>
          <a:r>
            <a:rPr lang="en-US" b="0" i="0" baseline="0" dirty="0"/>
            <a:t> </a:t>
          </a:r>
          <a:r>
            <a:rPr lang="en-US" b="0" i="0" baseline="0" dirty="0" err="1"/>
            <a:t>raf</a:t>
          </a:r>
          <a:r>
            <a:rPr lang="en-US" b="0" i="0" baseline="0" dirty="0"/>
            <a:t> </a:t>
          </a:r>
          <a:r>
            <a:rPr lang="en-US" b="0" i="0" baseline="0" dirty="0" err="1"/>
            <a:t>ömrünü</a:t>
          </a:r>
          <a:r>
            <a:rPr lang="en-US" b="0" i="0" baseline="0" dirty="0"/>
            <a:t> </a:t>
          </a:r>
          <a:r>
            <a:rPr lang="en-US" b="0" i="0" baseline="0" dirty="0" err="1"/>
            <a:t>uzatmak</a:t>
          </a:r>
          <a:r>
            <a:rPr lang="en-US" b="0" i="0" baseline="0" dirty="0"/>
            <a:t> </a:t>
          </a:r>
          <a:r>
            <a:rPr lang="en-US" b="0" i="0" baseline="0" dirty="0" err="1"/>
            <a:t>ve</a:t>
          </a:r>
          <a:r>
            <a:rPr lang="en-US" b="0" i="0" baseline="0" dirty="0"/>
            <a:t> </a:t>
          </a:r>
          <a:r>
            <a:rPr lang="en-US" b="0" i="0" baseline="0" dirty="0" err="1"/>
            <a:t>tazeliklerini</a:t>
          </a:r>
          <a:r>
            <a:rPr lang="en-US" b="0" i="0" baseline="0" dirty="0"/>
            <a:t> </a:t>
          </a:r>
          <a:r>
            <a:rPr lang="en-US" b="0" i="0" baseline="0" dirty="0" err="1"/>
            <a:t>korumak</a:t>
          </a:r>
          <a:r>
            <a:rPr lang="en-US" b="0" i="0" baseline="0" dirty="0"/>
            <a:t> </a:t>
          </a:r>
          <a:r>
            <a:rPr lang="en-US" b="0" i="0" baseline="0" dirty="0" err="1"/>
            <a:t>için</a:t>
          </a:r>
          <a:r>
            <a:rPr lang="en-US" b="0" i="0" baseline="0" dirty="0"/>
            <a:t> </a:t>
          </a:r>
          <a:r>
            <a:rPr lang="en-US" b="0" i="0" baseline="0" dirty="0" err="1"/>
            <a:t>kullanılır</a:t>
          </a:r>
          <a:endParaRPr lang="en-US" dirty="0"/>
        </a:p>
      </dgm:t>
    </dgm:pt>
    <dgm:pt modelId="{50C6EEA7-4FDE-4622-B6E4-C120825344CF}" type="parTrans" cxnId="{286B7F59-31B0-4798-9C31-A3CFBAECB7B5}">
      <dgm:prSet/>
      <dgm:spPr/>
      <dgm:t>
        <a:bodyPr/>
        <a:lstStyle/>
        <a:p>
          <a:endParaRPr lang="en-US"/>
        </a:p>
      </dgm:t>
    </dgm:pt>
    <dgm:pt modelId="{75120B4A-A9E4-4986-A391-725939D89AE2}" type="sibTrans" cxnId="{286B7F59-31B0-4798-9C31-A3CFBAECB7B5}">
      <dgm:prSet/>
      <dgm:spPr/>
      <dgm:t>
        <a:bodyPr/>
        <a:lstStyle/>
        <a:p>
          <a:endParaRPr lang="en-US"/>
        </a:p>
      </dgm:t>
    </dgm:pt>
    <dgm:pt modelId="{05006527-92BE-4F99-AF1C-5159B39081ED}" type="pres">
      <dgm:prSet presAssocID="{3268637C-2533-46DF-AE47-826E196503FB}" presName="compositeShape" presStyleCnt="0">
        <dgm:presLayoutVars>
          <dgm:chMax val="7"/>
          <dgm:dir/>
          <dgm:resizeHandles val="exact"/>
        </dgm:presLayoutVars>
      </dgm:prSet>
      <dgm:spPr/>
    </dgm:pt>
    <dgm:pt modelId="{76B6A723-EE01-48AE-857A-D66E4275C4C2}" type="pres">
      <dgm:prSet presAssocID="{5D2EC694-C0BA-4D5E-9FA1-DCCD18CC5F27}" presName="circ1TxSh" presStyleLbl="vennNode1" presStyleIdx="0" presStyleCnt="1" custScaleX="176597"/>
      <dgm:spPr/>
    </dgm:pt>
  </dgm:ptLst>
  <dgm:cxnLst>
    <dgm:cxn modelId="{286B7F59-31B0-4798-9C31-A3CFBAECB7B5}" srcId="{3268637C-2533-46DF-AE47-826E196503FB}" destId="{5D2EC694-C0BA-4D5E-9FA1-DCCD18CC5F27}" srcOrd="0" destOrd="0" parTransId="{50C6EEA7-4FDE-4622-B6E4-C120825344CF}" sibTransId="{75120B4A-A9E4-4986-A391-725939D89AE2}"/>
    <dgm:cxn modelId="{324CA4AF-E047-48E7-ACEB-61DD81FD5AA9}" type="presOf" srcId="{3268637C-2533-46DF-AE47-826E196503FB}" destId="{05006527-92BE-4F99-AF1C-5159B39081ED}" srcOrd="0" destOrd="0" presId="urn:microsoft.com/office/officeart/2005/8/layout/venn1"/>
    <dgm:cxn modelId="{DD6323DD-9330-45B5-94A4-48E77379363D}" type="presOf" srcId="{5D2EC694-C0BA-4D5E-9FA1-DCCD18CC5F27}" destId="{76B6A723-EE01-48AE-857A-D66E4275C4C2}" srcOrd="0" destOrd="0" presId="urn:microsoft.com/office/officeart/2005/8/layout/venn1"/>
    <dgm:cxn modelId="{A171DF4E-4BBF-4350-88C9-91212CC365CE}" type="presParOf" srcId="{05006527-92BE-4F99-AF1C-5159B39081ED}" destId="{76B6A723-EE01-48AE-857A-D66E4275C4C2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D91ECBE-578C-4F57-ADEC-9F30158AC5C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A52FDC-BFE2-403D-95CC-05E2B8A29243}">
      <dgm:prSet custT="1"/>
      <dgm:spPr/>
      <dgm:t>
        <a:bodyPr/>
        <a:lstStyle/>
        <a:p>
          <a:r>
            <a:rPr lang="en-US" sz="1800" b="1" i="0" baseline="0" dirty="0" err="1"/>
            <a:t>Biyoteknolojik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Enzimlerin</a:t>
          </a:r>
          <a:r>
            <a:rPr lang="en-US" sz="1800" b="1" i="0" baseline="0" dirty="0"/>
            <a:t> </a:t>
          </a:r>
          <a:r>
            <a:rPr lang="en-US" sz="1800" b="1" i="0" baseline="0" dirty="0" err="1"/>
            <a:t>Avantajları</a:t>
          </a:r>
          <a:endParaRPr lang="en-US" sz="1800" b="1" dirty="0"/>
        </a:p>
      </dgm:t>
    </dgm:pt>
    <dgm:pt modelId="{42A858E1-70E5-4276-B1FC-9599B1740013}" type="parTrans" cxnId="{A550A39E-7825-4F0F-91F6-7078E19FF8FC}">
      <dgm:prSet/>
      <dgm:spPr/>
      <dgm:t>
        <a:bodyPr/>
        <a:lstStyle/>
        <a:p>
          <a:endParaRPr lang="en-US"/>
        </a:p>
      </dgm:t>
    </dgm:pt>
    <dgm:pt modelId="{8AACA4CD-A07D-45EA-8086-6163A589D53B}" type="sibTrans" cxnId="{A550A39E-7825-4F0F-91F6-7078E19FF8FC}">
      <dgm:prSet/>
      <dgm:spPr/>
      <dgm:t>
        <a:bodyPr/>
        <a:lstStyle/>
        <a:p>
          <a:endParaRPr lang="en-US"/>
        </a:p>
      </dgm:t>
    </dgm:pt>
    <dgm:pt modelId="{D6D68A9E-DAF4-43B8-A6B3-48F39C592A92}">
      <dgm:prSet custT="1"/>
      <dgm:spPr/>
      <dgm:t>
        <a:bodyPr/>
        <a:lstStyle/>
        <a:p>
          <a:r>
            <a:rPr lang="en-US" sz="1800" b="0" i="0" baseline="0" dirty="0" err="1"/>
            <a:t>Doğal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ve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sürdürülebilir</a:t>
          </a:r>
          <a:r>
            <a:rPr lang="en-US" sz="1800" b="0" i="0" baseline="0" dirty="0"/>
            <a:t>: </a:t>
          </a:r>
          <a:r>
            <a:rPr lang="en-US" sz="1800" b="0" i="0" baseline="0" dirty="0" err="1"/>
            <a:t>Enzimler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biyolojik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kaynaklardan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elde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edildiği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için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çevre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dostudur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ve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kimyasal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yöntemlere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göre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daha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sürdürülebilir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çözümler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sunar</a:t>
          </a:r>
          <a:r>
            <a:rPr lang="en-US" sz="1800" b="0" i="0" baseline="0" dirty="0"/>
            <a:t>.</a:t>
          </a:r>
          <a:endParaRPr lang="en-US" sz="1800" dirty="0"/>
        </a:p>
      </dgm:t>
    </dgm:pt>
    <dgm:pt modelId="{17ACE179-C206-4268-8860-09A31685CF98}" type="parTrans" cxnId="{B86E9626-E020-4A14-AC2A-F5F6F806685D}">
      <dgm:prSet/>
      <dgm:spPr/>
      <dgm:t>
        <a:bodyPr/>
        <a:lstStyle/>
        <a:p>
          <a:endParaRPr lang="en-US"/>
        </a:p>
      </dgm:t>
    </dgm:pt>
    <dgm:pt modelId="{55EEF741-DB6E-4F4E-9366-81DB425FC79B}" type="sibTrans" cxnId="{B86E9626-E020-4A14-AC2A-F5F6F806685D}">
      <dgm:prSet/>
      <dgm:spPr/>
      <dgm:t>
        <a:bodyPr/>
        <a:lstStyle/>
        <a:p>
          <a:endParaRPr lang="en-US"/>
        </a:p>
      </dgm:t>
    </dgm:pt>
    <dgm:pt modelId="{FC45A064-3BFC-4450-9700-96DC2D002A15}">
      <dgm:prSet custT="1"/>
      <dgm:spPr/>
      <dgm:t>
        <a:bodyPr/>
        <a:lstStyle/>
        <a:p>
          <a:r>
            <a:rPr lang="en-US" sz="1800" b="0" i="0" baseline="0" dirty="0" err="1"/>
            <a:t>Verimlilik</a:t>
          </a:r>
          <a:r>
            <a:rPr lang="en-US" sz="1800" b="0" i="0" baseline="0" dirty="0"/>
            <a:t>: </a:t>
          </a:r>
          <a:r>
            <a:rPr lang="en-US" sz="1800" b="0" i="0" baseline="0" dirty="0" err="1"/>
            <a:t>Daha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hızlı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reaksiyonlar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sağlayarak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üretim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süreçlerini</a:t>
          </a:r>
          <a:r>
            <a:rPr lang="en-US" sz="1800" b="0" i="0" baseline="0" dirty="0"/>
            <a:t> optimize </a:t>
          </a:r>
          <a:r>
            <a:rPr lang="en-US" sz="1800" b="0" i="0" baseline="0" dirty="0" err="1"/>
            <a:t>eder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ve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maliyetleri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düşürür</a:t>
          </a:r>
          <a:r>
            <a:rPr lang="en-US" sz="1800" b="0" i="0" baseline="0" dirty="0"/>
            <a:t>.</a:t>
          </a:r>
          <a:endParaRPr lang="en-US" sz="1800" dirty="0"/>
        </a:p>
      </dgm:t>
    </dgm:pt>
    <dgm:pt modelId="{2B937C97-3825-4DFA-80C7-CC22D14A2D4E}" type="parTrans" cxnId="{AF450455-B741-4CA6-935E-F7A14264C19A}">
      <dgm:prSet/>
      <dgm:spPr/>
      <dgm:t>
        <a:bodyPr/>
        <a:lstStyle/>
        <a:p>
          <a:endParaRPr lang="en-US"/>
        </a:p>
      </dgm:t>
    </dgm:pt>
    <dgm:pt modelId="{4DFCF425-7C65-433F-AF95-B26755EA1446}" type="sibTrans" cxnId="{AF450455-B741-4CA6-935E-F7A14264C19A}">
      <dgm:prSet/>
      <dgm:spPr/>
      <dgm:t>
        <a:bodyPr/>
        <a:lstStyle/>
        <a:p>
          <a:endParaRPr lang="en-US"/>
        </a:p>
      </dgm:t>
    </dgm:pt>
    <dgm:pt modelId="{F48F5285-F804-4B59-9C03-60E81BC61912}">
      <dgm:prSet custT="1"/>
      <dgm:spPr/>
      <dgm:t>
        <a:bodyPr/>
        <a:lstStyle/>
        <a:p>
          <a:r>
            <a:rPr lang="en-US" sz="1800" b="0" i="0" baseline="0" dirty="0" err="1"/>
            <a:t>Ürün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kalitesi</a:t>
          </a:r>
          <a:r>
            <a:rPr lang="en-US" sz="1800" b="0" i="0" baseline="0" dirty="0"/>
            <a:t>: </a:t>
          </a:r>
          <a:r>
            <a:rPr lang="en-US" sz="1800" b="0" i="0" baseline="0" dirty="0" err="1"/>
            <a:t>Ürünlerin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lezzetini</a:t>
          </a:r>
          <a:r>
            <a:rPr lang="en-US" sz="1800" b="0" i="0" baseline="0" dirty="0"/>
            <a:t>, </a:t>
          </a:r>
          <a:r>
            <a:rPr lang="en-US" sz="1800" b="0" i="0" baseline="0" dirty="0" err="1"/>
            <a:t>dokusunu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ve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raf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ömrünü</a:t>
          </a:r>
          <a:r>
            <a:rPr lang="en-US" sz="1800" b="0" i="0" baseline="0" dirty="0"/>
            <a:t> </a:t>
          </a:r>
          <a:r>
            <a:rPr lang="en-US" sz="1800" b="0" i="0" baseline="0" dirty="0" err="1"/>
            <a:t>iyileştirir</a:t>
          </a:r>
          <a:r>
            <a:rPr lang="en-US" sz="1800" b="0" i="0" baseline="0" dirty="0"/>
            <a:t>.</a:t>
          </a:r>
          <a:endParaRPr lang="en-US" sz="1800" dirty="0"/>
        </a:p>
      </dgm:t>
    </dgm:pt>
    <dgm:pt modelId="{61444C33-00BA-469E-B395-55A5D1B90AC0}" type="parTrans" cxnId="{4326EC61-9181-42E0-B3E4-2DAF4D62808A}">
      <dgm:prSet/>
      <dgm:spPr/>
      <dgm:t>
        <a:bodyPr/>
        <a:lstStyle/>
        <a:p>
          <a:endParaRPr lang="en-US"/>
        </a:p>
      </dgm:t>
    </dgm:pt>
    <dgm:pt modelId="{E34AF504-86BD-4202-B256-7A244E56C957}" type="sibTrans" cxnId="{4326EC61-9181-42E0-B3E4-2DAF4D62808A}">
      <dgm:prSet/>
      <dgm:spPr/>
      <dgm:t>
        <a:bodyPr/>
        <a:lstStyle/>
        <a:p>
          <a:endParaRPr lang="en-US"/>
        </a:p>
      </dgm:t>
    </dgm:pt>
    <dgm:pt modelId="{AE864E06-C8DB-49E8-B74C-FD7B20CE8272}">
      <dgm:prSet/>
      <dgm:spPr/>
      <dgm:t>
        <a:bodyPr/>
        <a:lstStyle/>
        <a:p>
          <a:r>
            <a:rPr lang="tr-TR" b="0" i="0" baseline="0" dirty="0"/>
            <a:t>G</a:t>
          </a:r>
          <a:r>
            <a:rPr lang="en-US" b="0" i="0" baseline="0" dirty="0" err="1"/>
            <a:t>ıda</a:t>
          </a:r>
          <a:r>
            <a:rPr lang="en-US" b="0" i="0" baseline="0" dirty="0"/>
            <a:t> </a:t>
          </a:r>
          <a:r>
            <a:rPr lang="en-US" b="0" i="0" baseline="0" dirty="0" err="1"/>
            <a:t>endüstrisinde</a:t>
          </a:r>
          <a:r>
            <a:rPr lang="en-US" b="0" i="0" baseline="0" dirty="0"/>
            <a:t> </a:t>
          </a:r>
          <a:r>
            <a:rPr lang="en-US" b="0" i="0" baseline="0" dirty="0" err="1"/>
            <a:t>biyoteknolojik</a:t>
          </a:r>
          <a:r>
            <a:rPr lang="en-US" b="0" i="0" baseline="0" dirty="0"/>
            <a:t> </a:t>
          </a:r>
          <a:r>
            <a:rPr lang="en-US" b="0" i="0" baseline="0" dirty="0" err="1"/>
            <a:t>enzimlerin</a:t>
          </a:r>
          <a:r>
            <a:rPr lang="en-US" b="0" i="0" baseline="0" dirty="0"/>
            <a:t> </a:t>
          </a:r>
          <a:r>
            <a:rPr lang="en-US" b="0" i="0" baseline="0" dirty="0" err="1"/>
            <a:t>kullanımı</a:t>
          </a:r>
          <a:r>
            <a:rPr lang="en-US" b="0" i="0" baseline="0" dirty="0"/>
            <a:t>, hem </a:t>
          </a:r>
          <a:r>
            <a:rPr lang="en-US" b="0" i="0" baseline="0" dirty="0" err="1"/>
            <a:t>üreticilere</a:t>
          </a:r>
          <a:r>
            <a:rPr lang="en-US" b="0" i="0" baseline="0" dirty="0"/>
            <a:t> hem de </a:t>
          </a:r>
          <a:r>
            <a:rPr lang="en-US" b="0" i="0" baseline="0" dirty="0" err="1"/>
            <a:t>tüketicilere</a:t>
          </a:r>
          <a:r>
            <a:rPr lang="en-US" b="0" i="0" baseline="0" dirty="0"/>
            <a:t> </a:t>
          </a:r>
          <a:r>
            <a:rPr lang="en-US" b="0" i="0" baseline="0" dirty="0" err="1"/>
            <a:t>önemli</a:t>
          </a:r>
          <a:r>
            <a:rPr lang="en-US" b="0" i="0" baseline="0" dirty="0"/>
            <a:t> </a:t>
          </a:r>
          <a:r>
            <a:rPr lang="en-US" b="0" i="0" baseline="0" dirty="0" err="1"/>
            <a:t>faydalar</a:t>
          </a:r>
          <a:r>
            <a:rPr lang="en-US" b="0" i="0" baseline="0" dirty="0"/>
            <a:t> </a:t>
          </a:r>
          <a:r>
            <a:rPr lang="en-US" b="0" i="0" baseline="0" dirty="0" err="1"/>
            <a:t>sağlar</a:t>
          </a:r>
          <a:r>
            <a:rPr lang="en-US" b="0" i="0" baseline="0" dirty="0"/>
            <a:t>. Bu </a:t>
          </a:r>
          <a:r>
            <a:rPr lang="en-US" b="0" i="0" baseline="0" dirty="0" err="1"/>
            <a:t>enzimler</a:t>
          </a:r>
          <a:r>
            <a:rPr lang="en-US" b="0" i="0" baseline="0" dirty="0"/>
            <a:t>, </a:t>
          </a:r>
          <a:r>
            <a:rPr lang="en-US" b="0" i="0" baseline="0" dirty="0" err="1"/>
            <a:t>üretim</a:t>
          </a:r>
          <a:r>
            <a:rPr lang="en-US" b="0" i="0" baseline="0" dirty="0"/>
            <a:t> </a:t>
          </a:r>
          <a:r>
            <a:rPr lang="en-US" b="0" i="0" baseline="0" dirty="0" err="1"/>
            <a:t>süreçlerini</a:t>
          </a:r>
          <a:r>
            <a:rPr lang="en-US" b="0" i="0" baseline="0" dirty="0"/>
            <a:t> </a:t>
          </a:r>
          <a:r>
            <a:rPr lang="en-US" b="0" i="0" baseline="0" dirty="0" err="1"/>
            <a:t>iyileştirmenin</a:t>
          </a:r>
          <a:r>
            <a:rPr lang="en-US" b="0" i="0" baseline="0" dirty="0"/>
            <a:t> </a:t>
          </a:r>
          <a:r>
            <a:rPr lang="en-US" b="0" i="0" baseline="0" dirty="0" err="1"/>
            <a:t>yanı</a:t>
          </a:r>
          <a:r>
            <a:rPr lang="en-US" b="0" i="0" baseline="0" dirty="0"/>
            <a:t> </a:t>
          </a:r>
          <a:r>
            <a:rPr lang="en-US" b="0" i="0" baseline="0" dirty="0" err="1"/>
            <a:t>sıra</a:t>
          </a:r>
          <a:r>
            <a:rPr lang="en-US" b="0" i="0" baseline="0" dirty="0"/>
            <a:t>, </a:t>
          </a:r>
          <a:r>
            <a:rPr lang="en-US" b="0" i="0" baseline="0" dirty="0" err="1"/>
            <a:t>doğal</a:t>
          </a:r>
          <a:r>
            <a:rPr lang="en-US" b="0" i="0" baseline="0" dirty="0"/>
            <a:t> </a:t>
          </a:r>
          <a:r>
            <a:rPr lang="en-US" b="0" i="0" baseline="0" dirty="0" err="1"/>
            <a:t>ve</a:t>
          </a:r>
          <a:r>
            <a:rPr lang="en-US" b="0" i="0" baseline="0" dirty="0"/>
            <a:t> </a:t>
          </a:r>
          <a:r>
            <a:rPr lang="en-US" b="0" i="0" baseline="0" dirty="0" err="1"/>
            <a:t>sağlıklı</a:t>
          </a:r>
          <a:r>
            <a:rPr lang="en-US" b="0" i="0" baseline="0" dirty="0"/>
            <a:t> </a:t>
          </a:r>
          <a:r>
            <a:rPr lang="en-US" b="0" i="0" baseline="0" dirty="0" err="1"/>
            <a:t>ürünlerin</a:t>
          </a:r>
          <a:r>
            <a:rPr lang="en-US" b="0" i="0" baseline="0" dirty="0"/>
            <a:t> </a:t>
          </a:r>
          <a:r>
            <a:rPr lang="en-US" b="0" i="0" baseline="0" dirty="0" err="1"/>
            <a:t>piyasaya</a:t>
          </a:r>
          <a:r>
            <a:rPr lang="en-US" b="0" i="0" baseline="0" dirty="0"/>
            <a:t> </a:t>
          </a:r>
          <a:r>
            <a:rPr lang="en-US" b="0" i="0" baseline="0" dirty="0" err="1"/>
            <a:t>sunulmasına</a:t>
          </a:r>
          <a:r>
            <a:rPr lang="en-US" b="0" i="0" baseline="0" dirty="0"/>
            <a:t> da </a:t>
          </a:r>
          <a:r>
            <a:rPr lang="en-US" b="0" i="0" baseline="0" dirty="0" err="1"/>
            <a:t>katkı</a:t>
          </a:r>
          <a:r>
            <a:rPr lang="en-US" b="0" i="0" baseline="0" dirty="0"/>
            <a:t> </a:t>
          </a:r>
          <a:r>
            <a:rPr lang="en-US" b="0" i="0" baseline="0" dirty="0" err="1"/>
            <a:t>sağlar</a:t>
          </a:r>
          <a:r>
            <a:rPr lang="en-US" b="0" i="0" baseline="0" dirty="0"/>
            <a:t>. </a:t>
          </a:r>
          <a:r>
            <a:rPr lang="en-US" b="0" i="0" baseline="0" dirty="0" err="1"/>
            <a:t>Gelecekte</a:t>
          </a:r>
          <a:r>
            <a:rPr lang="en-US" b="0" i="0" baseline="0" dirty="0"/>
            <a:t> </a:t>
          </a:r>
          <a:r>
            <a:rPr lang="en-US" b="0" i="0" baseline="0" dirty="0" err="1"/>
            <a:t>bu</a:t>
          </a:r>
          <a:r>
            <a:rPr lang="en-US" b="0" i="0" baseline="0" dirty="0"/>
            <a:t> </a:t>
          </a:r>
          <a:r>
            <a:rPr lang="en-US" b="0" i="0" baseline="0" dirty="0" err="1"/>
            <a:t>enzimlerin</a:t>
          </a:r>
          <a:r>
            <a:rPr lang="en-US" b="0" i="0" baseline="0" dirty="0"/>
            <a:t> </a:t>
          </a:r>
          <a:r>
            <a:rPr lang="en-US" b="0" i="0" baseline="0" dirty="0" err="1"/>
            <a:t>daha</a:t>
          </a:r>
          <a:r>
            <a:rPr lang="en-US" b="0" i="0" baseline="0" dirty="0"/>
            <a:t> </a:t>
          </a:r>
          <a:r>
            <a:rPr lang="en-US" b="0" i="0" baseline="0" dirty="0" err="1"/>
            <a:t>yaygın</a:t>
          </a:r>
          <a:r>
            <a:rPr lang="en-US" b="0" i="0" baseline="0" dirty="0"/>
            <a:t> </a:t>
          </a:r>
          <a:r>
            <a:rPr lang="en-US" b="0" i="0" baseline="0" dirty="0" err="1"/>
            <a:t>kullanılması</a:t>
          </a:r>
          <a:r>
            <a:rPr lang="en-US" b="0" i="0" baseline="0" dirty="0"/>
            <a:t> </a:t>
          </a:r>
          <a:r>
            <a:rPr lang="en-US" b="0" i="0" baseline="0" dirty="0" err="1"/>
            <a:t>beklenmektedir</a:t>
          </a:r>
          <a:r>
            <a:rPr lang="en-US" b="0" i="0" baseline="0" dirty="0"/>
            <a:t>.</a:t>
          </a:r>
          <a:endParaRPr lang="en-US" dirty="0"/>
        </a:p>
      </dgm:t>
    </dgm:pt>
    <dgm:pt modelId="{B2E07F1A-48F1-496D-9733-D85897FE6E3F}" type="parTrans" cxnId="{35A0EDD6-0B61-49EC-A3CE-9CD300157728}">
      <dgm:prSet/>
      <dgm:spPr/>
      <dgm:t>
        <a:bodyPr/>
        <a:lstStyle/>
        <a:p>
          <a:endParaRPr lang="en-US"/>
        </a:p>
      </dgm:t>
    </dgm:pt>
    <dgm:pt modelId="{8E132155-92F9-47C2-8361-56F06AD353E5}" type="sibTrans" cxnId="{35A0EDD6-0B61-49EC-A3CE-9CD300157728}">
      <dgm:prSet/>
      <dgm:spPr/>
      <dgm:t>
        <a:bodyPr/>
        <a:lstStyle/>
        <a:p>
          <a:endParaRPr lang="en-US"/>
        </a:p>
      </dgm:t>
    </dgm:pt>
    <dgm:pt modelId="{B04D1CF4-45DE-455A-A266-5E70DB90DCFE}" type="pres">
      <dgm:prSet presAssocID="{8D91ECBE-578C-4F57-ADEC-9F30158AC5CC}" presName="Name0" presStyleCnt="0">
        <dgm:presLayoutVars>
          <dgm:dir/>
          <dgm:animLvl val="lvl"/>
          <dgm:resizeHandles val="exact"/>
        </dgm:presLayoutVars>
      </dgm:prSet>
      <dgm:spPr/>
    </dgm:pt>
    <dgm:pt modelId="{70D036E8-0ED9-4960-9746-74EFF29CC7E8}" type="pres">
      <dgm:prSet presAssocID="{46A52FDC-BFE2-403D-95CC-05E2B8A29243}" presName="linNode" presStyleCnt="0"/>
      <dgm:spPr/>
    </dgm:pt>
    <dgm:pt modelId="{732EE119-01E7-47B6-9E4B-6B570317EC1E}" type="pres">
      <dgm:prSet presAssocID="{46A52FDC-BFE2-403D-95CC-05E2B8A29243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F9723DC3-D9CE-45E3-898B-AE439AD371B0}" type="pres">
      <dgm:prSet presAssocID="{8AACA4CD-A07D-45EA-8086-6163A589D53B}" presName="sp" presStyleCnt="0"/>
      <dgm:spPr/>
    </dgm:pt>
    <dgm:pt modelId="{61324E94-E466-4827-91AA-B194A8FD0D2A}" type="pres">
      <dgm:prSet presAssocID="{D6D68A9E-DAF4-43B8-A6B3-48F39C592A92}" presName="linNode" presStyleCnt="0"/>
      <dgm:spPr/>
    </dgm:pt>
    <dgm:pt modelId="{240C387C-225A-456D-940C-2D5307F72921}" type="pres">
      <dgm:prSet presAssocID="{D6D68A9E-DAF4-43B8-A6B3-48F39C592A9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3A44AD77-E6D0-4E69-A69E-225CFA9F12CF}" type="pres">
      <dgm:prSet presAssocID="{55EEF741-DB6E-4F4E-9366-81DB425FC79B}" presName="sp" presStyleCnt="0"/>
      <dgm:spPr/>
    </dgm:pt>
    <dgm:pt modelId="{075E60F7-7BE9-4CD9-B126-670F55B060BE}" type="pres">
      <dgm:prSet presAssocID="{FC45A064-3BFC-4450-9700-96DC2D002A15}" presName="linNode" presStyleCnt="0"/>
      <dgm:spPr/>
    </dgm:pt>
    <dgm:pt modelId="{2E8672A8-BED9-46C6-A3F2-29A0C1905D5A}" type="pres">
      <dgm:prSet presAssocID="{FC45A064-3BFC-4450-9700-96DC2D002A15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28E6E212-159B-414A-BA84-045F3CB2E674}" type="pres">
      <dgm:prSet presAssocID="{4DFCF425-7C65-433F-AF95-B26755EA1446}" presName="sp" presStyleCnt="0"/>
      <dgm:spPr/>
    </dgm:pt>
    <dgm:pt modelId="{4AFB418D-375E-41A5-9DD4-7BA4BC7CD9F4}" type="pres">
      <dgm:prSet presAssocID="{F48F5285-F804-4B59-9C03-60E81BC61912}" presName="linNode" presStyleCnt="0"/>
      <dgm:spPr/>
    </dgm:pt>
    <dgm:pt modelId="{61035D4E-4FAA-4D3C-9334-B07CBD667D1F}" type="pres">
      <dgm:prSet presAssocID="{F48F5285-F804-4B59-9C03-60E81BC61912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1B65BD91-0581-4AFE-BA79-F0358F6B4ED3}" type="pres">
      <dgm:prSet presAssocID="{E34AF504-86BD-4202-B256-7A244E56C957}" presName="sp" presStyleCnt="0"/>
      <dgm:spPr/>
    </dgm:pt>
    <dgm:pt modelId="{3667F7B3-FCB9-4CF0-9CC7-274E6566BC36}" type="pres">
      <dgm:prSet presAssocID="{AE864E06-C8DB-49E8-B74C-FD7B20CE8272}" presName="linNode" presStyleCnt="0"/>
      <dgm:spPr/>
    </dgm:pt>
    <dgm:pt modelId="{DAD9958D-74D7-44C5-9BCE-2C4452447F36}" type="pres">
      <dgm:prSet presAssocID="{AE864E06-C8DB-49E8-B74C-FD7B20CE8272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B86E9626-E020-4A14-AC2A-F5F6F806685D}" srcId="{8D91ECBE-578C-4F57-ADEC-9F30158AC5CC}" destId="{D6D68A9E-DAF4-43B8-A6B3-48F39C592A92}" srcOrd="1" destOrd="0" parTransId="{17ACE179-C206-4268-8860-09A31685CF98}" sibTransId="{55EEF741-DB6E-4F4E-9366-81DB425FC79B}"/>
    <dgm:cxn modelId="{276BBB28-C719-45E8-8C17-4102416F30C6}" type="presOf" srcId="{46A52FDC-BFE2-403D-95CC-05E2B8A29243}" destId="{732EE119-01E7-47B6-9E4B-6B570317EC1E}" srcOrd="0" destOrd="0" presId="urn:microsoft.com/office/officeart/2005/8/layout/vList5"/>
    <dgm:cxn modelId="{82770D3F-F8C7-4824-AC1C-E48DD9D43ABB}" type="presOf" srcId="{D6D68A9E-DAF4-43B8-A6B3-48F39C592A92}" destId="{240C387C-225A-456D-940C-2D5307F72921}" srcOrd="0" destOrd="0" presId="urn:microsoft.com/office/officeart/2005/8/layout/vList5"/>
    <dgm:cxn modelId="{4326EC61-9181-42E0-B3E4-2DAF4D62808A}" srcId="{8D91ECBE-578C-4F57-ADEC-9F30158AC5CC}" destId="{F48F5285-F804-4B59-9C03-60E81BC61912}" srcOrd="3" destOrd="0" parTransId="{61444C33-00BA-469E-B395-55A5D1B90AC0}" sibTransId="{E34AF504-86BD-4202-B256-7A244E56C957}"/>
    <dgm:cxn modelId="{AB60B866-6901-4588-A66A-530313A64FD4}" type="presOf" srcId="{FC45A064-3BFC-4450-9700-96DC2D002A15}" destId="{2E8672A8-BED9-46C6-A3F2-29A0C1905D5A}" srcOrd="0" destOrd="0" presId="urn:microsoft.com/office/officeart/2005/8/layout/vList5"/>
    <dgm:cxn modelId="{35776574-F4B0-43DA-A552-5694D1975CCF}" type="presOf" srcId="{8D91ECBE-578C-4F57-ADEC-9F30158AC5CC}" destId="{B04D1CF4-45DE-455A-A266-5E70DB90DCFE}" srcOrd="0" destOrd="0" presId="urn:microsoft.com/office/officeart/2005/8/layout/vList5"/>
    <dgm:cxn modelId="{AF450455-B741-4CA6-935E-F7A14264C19A}" srcId="{8D91ECBE-578C-4F57-ADEC-9F30158AC5CC}" destId="{FC45A064-3BFC-4450-9700-96DC2D002A15}" srcOrd="2" destOrd="0" parTransId="{2B937C97-3825-4DFA-80C7-CC22D14A2D4E}" sibTransId="{4DFCF425-7C65-433F-AF95-B26755EA1446}"/>
    <dgm:cxn modelId="{A550A39E-7825-4F0F-91F6-7078E19FF8FC}" srcId="{8D91ECBE-578C-4F57-ADEC-9F30158AC5CC}" destId="{46A52FDC-BFE2-403D-95CC-05E2B8A29243}" srcOrd="0" destOrd="0" parTransId="{42A858E1-70E5-4276-B1FC-9599B1740013}" sibTransId="{8AACA4CD-A07D-45EA-8086-6163A589D53B}"/>
    <dgm:cxn modelId="{39E409C3-8809-4E7E-9D77-24E8E30008EB}" type="presOf" srcId="{F48F5285-F804-4B59-9C03-60E81BC61912}" destId="{61035D4E-4FAA-4D3C-9334-B07CBD667D1F}" srcOrd="0" destOrd="0" presId="urn:microsoft.com/office/officeart/2005/8/layout/vList5"/>
    <dgm:cxn modelId="{35A0EDD6-0B61-49EC-A3CE-9CD300157728}" srcId="{8D91ECBE-578C-4F57-ADEC-9F30158AC5CC}" destId="{AE864E06-C8DB-49E8-B74C-FD7B20CE8272}" srcOrd="4" destOrd="0" parTransId="{B2E07F1A-48F1-496D-9733-D85897FE6E3F}" sibTransId="{8E132155-92F9-47C2-8361-56F06AD353E5}"/>
    <dgm:cxn modelId="{589989F1-B76A-4454-853C-A5D9DBC609B4}" type="presOf" srcId="{AE864E06-C8DB-49E8-B74C-FD7B20CE8272}" destId="{DAD9958D-74D7-44C5-9BCE-2C4452447F36}" srcOrd="0" destOrd="0" presId="urn:microsoft.com/office/officeart/2005/8/layout/vList5"/>
    <dgm:cxn modelId="{AC3C6789-BDC1-4D04-8D50-36CFD37466CC}" type="presParOf" srcId="{B04D1CF4-45DE-455A-A266-5E70DB90DCFE}" destId="{70D036E8-0ED9-4960-9746-74EFF29CC7E8}" srcOrd="0" destOrd="0" presId="urn:microsoft.com/office/officeart/2005/8/layout/vList5"/>
    <dgm:cxn modelId="{57513578-9DBD-425F-A0A9-BEDC0E3AB937}" type="presParOf" srcId="{70D036E8-0ED9-4960-9746-74EFF29CC7E8}" destId="{732EE119-01E7-47B6-9E4B-6B570317EC1E}" srcOrd="0" destOrd="0" presId="urn:microsoft.com/office/officeart/2005/8/layout/vList5"/>
    <dgm:cxn modelId="{B8F8C194-5CB0-4C2B-B43E-018E7A5D3D10}" type="presParOf" srcId="{B04D1CF4-45DE-455A-A266-5E70DB90DCFE}" destId="{F9723DC3-D9CE-45E3-898B-AE439AD371B0}" srcOrd="1" destOrd="0" presId="urn:microsoft.com/office/officeart/2005/8/layout/vList5"/>
    <dgm:cxn modelId="{5FF337C8-7A74-4A2B-9677-95EE72D9CD03}" type="presParOf" srcId="{B04D1CF4-45DE-455A-A266-5E70DB90DCFE}" destId="{61324E94-E466-4827-91AA-B194A8FD0D2A}" srcOrd="2" destOrd="0" presId="urn:microsoft.com/office/officeart/2005/8/layout/vList5"/>
    <dgm:cxn modelId="{89490341-DE2C-4CD3-BFEF-85788C01C3A9}" type="presParOf" srcId="{61324E94-E466-4827-91AA-B194A8FD0D2A}" destId="{240C387C-225A-456D-940C-2D5307F72921}" srcOrd="0" destOrd="0" presId="urn:microsoft.com/office/officeart/2005/8/layout/vList5"/>
    <dgm:cxn modelId="{B012F5A5-ABD4-49D2-8755-0EBFFD82D3FB}" type="presParOf" srcId="{B04D1CF4-45DE-455A-A266-5E70DB90DCFE}" destId="{3A44AD77-E6D0-4E69-A69E-225CFA9F12CF}" srcOrd="3" destOrd="0" presId="urn:microsoft.com/office/officeart/2005/8/layout/vList5"/>
    <dgm:cxn modelId="{980CAE56-ED6A-43CD-99A2-243A032374B9}" type="presParOf" srcId="{B04D1CF4-45DE-455A-A266-5E70DB90DCFE}" destId="{075E60F7-7BE9-4CD9-B126-670F55B060BE}" srcOrd="4" destOrd="0" presId="urn:microsoft.com/office/officeart/2005/8/layout/vList5"/>
    <dgm:cxn modelId="{B887642A-5E27-4789-9C87-42BB23340C88}" type="presParOf" srcId="{075E60F7-7BE9-4CD9-B126-670F55B060BE}" destId="{2E8672A8-BED9-46C6-A3F2-29A0C1905D5A}" srcOrd="0" destOrd="0" presId="urn:microsoft.com/office/officeart/2005/8/layout/vList5"/>
    <dgm:cxn modelId="{6AA30712-2868-4EF1-8F1F-C3680C1F87FE}" type="presParOf" srcId="{B04D1CF4-45DE-455A-A266-5E70DB90DCFE}" destId="{28E6E212-159B-414A-BA84-045F3CB2E674}" srcOrd="5" destOrd="0" presId="urn:microsoft.com/office/officeart/2005/8/layout/vList5"/>
    <dgm:cxn modelId="{AD6D6468-6EDA-4D73-9C00-5147A812DC92}" type="presParOf" srcId="{B04D1CF4-45DE-455A-A266-5E70DB90DCFE}" destId="{4AFB418D-375E-41A5-9DD4-7BA4BC7CD9F4}" srcOrd="6" destOrd="0" presId="urn:microsoft.com/office/officeart/2005/8/layout/vList5"/>
    <dgm:cxn modelId="{4CF09C56-4E63-4A71-AEBC-F646059AA8FF}" type="presParOf" srcId="{4AFB418D-375E-41A5-9DD4-7BA4BC7CD9F4}" destId="{61035D4E-4FAA-4D3C-9334-B07CBD667D1F}" srcOrd="0" destOrd="0" presId="urn:microsoft.com/office/officeart/2005/8/layout/vList5"/>
    <dgm:cxn modelId="{A82456CA-9AB6-406D-9AC5-DBA53A8EBE3F}" type="presParOf" srcId="{B04D1CF4-45DE-455A-A266-5E70DB90DCFE}" destId="{1B65BD91-0581-4AFE-BA79-F0358F6B4ED3}" srcOrd="7" destOrd="0" presId="urn:microsoft.com/office/officeart/2005/8/layout/vList5"/>
    <dgm:cxn modelId="{F6B35BB8-9507-43C6-AE42-767544FB6483}" type="presParOf" srcId="{B04D1CF4-45DE-455A-A266-5E70DB90DCFE}" destId="{3667F7B3-FCB9-4CF0-9CC7-274E6566BC36}" srcOrd="8" destOrd="0" presId="urn:microsoft.com/office/officeart/2005/8/layout/vList5"/>
    <dgm:cxn modelId="{D388C990-1669-4CDA-AFFA-8B7635C31865}" type="presParOf" srcId="{3667F7B3-FCB9-4CF0-9CC7-274E6566BC36}" destId="{DAD9958D-74D7-44C5-9BCE-2C4452447F3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FD3DEE-6556-4CCB-92C3-1CD2C42DEED1}">
      <dsp:nvSpPr>
        <dsp:cNvPr id="0" name=""/>
        <dsp:cNvSpPr/>
      </dsp:nvSpPr>
      <dsp:spPr>
        <a:xfrm>
          <a:off x="0" y="0"/>
          <a:ext cx="11019453" cy="297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Enzimler</a:t>
          </a:r>
          <a:r>
            <a:rPr lang="en-US" sz="2400" kern="1200" dirty="0"/>
            <a:t>, </a:t>
          </a:r>
          <a:r>
            <a:rPr lang="en-US" sz="2400" kern="1200" dirty="0" err="1"/>
            <a:t>biyolojik</a:t>
          </a:r>
          <a:r>
            <a:rPr lang="en-US" sz="2400" kern="1200" dirty="0"/>
            <a:t> </a:t>
          </a:r>
          <a:r>
            <a:rPr lang="en-US" sz="2400" kern="1200" dirty="0" err="1"/>
            <a:t>sistemlerin</a:t>
          </a:r>
          <a:r>
            <a:rPr lang="en-US" sz="2400" kern="1200" dirty="0"/>
            <a:t> </a:t>
          </a:r>
          <a:r>
            <a:rPr lang="en-US" sz="2400" kern="1200" dirty="0" err="1"/>
            <a:t>reaksiyon</a:t>
          </a:r>
          <a:r>
            <a:rPr lang="en-US" sz="2400" kern="1200" dirty="0"/>
            <a:t> </a:t>
          </a:r>
          <a:r>
            <a:rPr lang="en-US" sz="2400" kern="1200" dirty="0" err="1"/>
            <a:t>katalizörleri</a:t>
          </a:r>
          <a:r>
            <a:rPr lang="en-US" sz="2400" kern="1200" dirty="0"/>
            <a:t>; </a:t>
          </a:r>
          <a:r>
            <a:rPr lang="en-US" sz="2400" kern="1200" dirty="0" err="1"/>
            <a:t>biyokimyasal</a:t>
          </a:r>
          <a:r>
            <a:rPr lang="en-US" sz="2400" kern="1200" dirty="0"/>
            <a:t> </a:t>
          </a:r>
          <a:r>
            <a:rPr lang="en-US" sz="2400" kern="1200" dirty="0" err="1"/>
            <a:t>olayların</a:t>
          </a:r>
          <a:r>
            <a:rPr lang="en-US" sz="2400" kern="1200" dirty="0"/>
            <a:t> </a:t>
          </a:r>
          <a:r>
            <a:rPr lang="en-US" sz="2400" kern="1200" dirty="0" err="1"/>
            <a:t>vücutta</a:t>
          </a:r>
          <a:r>
            <a:rPr lang="en-US" sz="2400" kern="1200" dirty="0"/>
            <a:t> </a:t>
          </a:r>
          <a:r>
            <a:rPr lang="en-US" sz="2400" kern="1200" dirty="0" err="1"/>
            <a:t>yaşam</a:t>
          </a:r>
          <a:r>
            <a:rPr lang="en-US" sz="2400" kern="1200" dirty="0"/>
            <a:t> </a:t>
          </a:r>
          <a:r>
            <a:rPr lang="en-US" sz="2400" kern="1200" dirty="0" err="1"/>
            <a:t>ile</a:t>
          </a:r>
          <a:r>
            <a:rPr lang="en-US" sz="2400" kern="1200" dirty="0"/>
            <a:t> </a:t>
          </a:r>
          <a:r>
            <a:rPr lang="en-US" sz="2400" kern="1200" dirty="0" err="1"/>
            <a:t>uyumlu</a:t>
          </a:r>
          <a:r>
            <a:rPr lang="en-US" sz="2400" kern="1200" dirty="0"/>
            <a:t> </a:t>
          </a:r>
          <a:r>
            <a:rPr lang="en-US" sz="2400" kern="1200" dirty="0" err="1"/>
            <a:t>bir</a:t>
          </a:r>
          <a:r>
            <a:rPr lang="en-US" sz="2400" kern="1200" dirty="0"/>
            <a:t> </a:t>
          </a:r>
          <a:r>
            <a:rPr lang="en-US" sz="2400" kern="1200" dirty="0" err="1"/>
            <a:t>şekilde</a:t>
          </a:r>
          <a:r>
            <a:rPr lang="en-US" sz="2400" kern="1200" dirty="0"/>
            <a:t> </a:t>
          </a:r>
          <a:r>
            <a:rPr lang="en-US" sz="2400" kern="1200" dirty="0" err="1"/>
            <a:t>gerçekleşmesini</a:t>
          </a:r>
          <a:r>
            <a:rPr lang="en-US" sz="2400" kern="1200" dirty="0"/>
            <a:t> </a:t>
          </a:r>
          <a:r>
            <a:rPr lang="en-US" sz="2400" kern="1200" dirty="0" err="1"/>
            <a:t>sağlayan</a:t>
          </a:r>
          <a:r>
            <a:rPr lang="en-US" sz="2400" kern="1200" dirty="0"/>
            <a:t> </a:t>
          </a:r>
          <a:r>
            <a:rPr lang="en-US" sz="2400" kern="1200" dirty="0" err="1"/>
            <a:t>kimyasal</a:t>
          </a:r>
          <a:r>
            <a:rPr lang="en-US" sz="2400" kern="1200" dirty="0"/>
            <a:t> </a:t>
          </a:r>
          <a:r>
            <a:rPr lang="en-US" sz="2400" kern="1200" dirty="0" err="1"/>
            <a:t>ajanlar</a:t>
          </a:r>
          <a:endParaRPr lang="tr-TR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Biyolojik</a:t>
          </a:r>
          <a:r>
            <a:rPr lang="en-US" sz="2400" kern="1200" dirty="0"/>
            <a:t> </a:t>
          </a:r>
          <a:r>
            <a:rPr lang="en-US" sz="2400" kern="1200" dirty="0" err="1"/>
            <a:t>katalizörler</a:t>
          </a:r>
          <a:r>
            <a:rPr lang="en-US" sz="2400" kern="1200" dirty="0"/>
            <a:t> </a:t>
          </a:r>
          <a:r>
            <a:rPr lang="en-US" sz="2400" kern="1200" dirty="0" err="1"/>
            <a:t>olarak</a:t>
          </a:r>
          <a:r>
            <a:rPr lang="en-US" sz="2400" kern="1200" dirty="0"/>
            <a:t> da </a:t>
          </a:r>
          <a:r>
            <a:rPr lang="en-US" sz="2400" kern="1200" dirty="0" err="1"/>
            <a:t>tanımlanan</a:t>
          </a:r>
          <a:r>
            <a:rPr lang="en-US" sz="2400" kern="1200" dirty="0"/>
            <a:t> </a:t>
          </a:r>
          <a:r>
            <a:rPr lang="en-US" sz="2400" kern="1200" dirty="0" err="1"/>
            <a:t>enzimler</a:t>
          </a:r>
          <a:r>
            <a:rPr lang="en-US" sz="2400" kern="1200" dirty="0"/>
            <a:t>, </a:t>
          </a:r>
          <a:r>
            <a:rPr lang="en-US" sz="2400" kern="1200" dirty="0" err="1"/>
            <a:t>besleyici</a:t>
          </a:r>
          <a:r>
            <a:rPr lang="en-US" sz="2400" kern="1200" dirty="0"/>
            <a:t> </a:t>
          </a:r>
          <a:r>
            <a:rPr lang="en-US" sz="2400" kern="1200" dirty="0" err="1"/>
            <a:t>moleküllerin</a:t>
          </a:r>
          <a:r>
            <a:rPr lang="en-US" sz="2400" kern="1200" dirty="0"/>
            <a:t> </a:t>
          </a:r>
          <a:r>
            <a:rPr lang="en-US" sz="2400" kern="1200" dirty="0" err="1"/>
            <a:t>yıkıldığı</a:t>
          </a:r>
          <a:r>
            <a:rPr lang="en-US" sz="2400" kern="1200" dirty="0"/>
            <a:t>, </a:t>
          </a:r>
          <a:r>
            <a:rPr lang="en-US" sz="2400" kern="1200" dirty="0" err="1"/>
            <a:t>kimyasal</a:t>
          </a:r>
          <a:r>
            <a:rPr lang="en-US" sz="2400" kern="1200" dirty="0"/>
            <a:t> </a:t>
          </a:r>
          <a:r>
            <a:rPr lang="en-US" sz="2400" kern="1200" dirty="0" err="1"/>
            <a:t>enerjinin</a:t>
          </a:r>
          <a:r>
            <a:rPr lang="en-US" sz="2400" kern="1200" dirty="0"/>
            <a:t> </a:t>
          </a:r>
          <a:r>
            <a:rPr lang="en-US" sz="2400" kern="1200" dirty="0" err="1"/>
            <a:t>depolandığı</a:t>
          </a:r>
          <a:r>
            <a:rPr lang="en-US" sz="2400" kern="1200" dirty="0"/>
            <a:t> </a:t>
          </a:r>
          <a:r>
            <a:rPr lang="en-US" sz="2400" kern="1200" dirty="0" err="1"/>
            <a:t>ve</a:t>
          </a:r>
          <a:r>
            <a:rPr lang="en-US" sz="2400" kern="1200" dirty="0"/>
            <a:t> </a:t>
          </a:r>
          <a:r>
            <a:rPr lang="en-US" sz="2400" kern="1200" dirty="0" err="1"/>
            <a:t>şeklinin</a:t>
          </a:r>
          <a:r>
            <a:rPr lang="en-US" sz="2400" kern="1200" dirty="0"/>
            <a:t> </a:t>
          </a:r>
          <a:r>
            <a:rPr lang="en-US" sz="2400" kern="1200" dirty="0" err="1"/>
            <a:t>değiştirildiği</a:t>
          </a:r>
          <a:r>
            <a:rPr lang="en-US" sz="2400" kern="1200" dirty="0"/>
            <a:t>, </a:t>
          </a:r>
          <a:r>
            <a:rPr lang="en-US" sz="2400" kern="1200" dirty="0" err="1"/>
            <a:t>basit</a:t>
          </a:r>
          <a:r>
            <a:rPr lang="en-US" sz="2400" kern="1200" dirty="0"/>
            <a:t> </a:t>
          </a:r>
          <a:r>
            <a:rPr lang="en-US" sz="2400" kern="1200" dirty="0" err="1"/>
            <a:t>prekürsörlerden</a:t>
          </a:r>
          <a:r>
            <a:rPr lang="en-US" sz="2400" kern="1200" dirty="0"/>
            <a:t> </a:t>
          </a:r>
          <a:r>
            <a:rPr lang="en-US" sz="2400" kern="1200" dirty="0" err="1"/>
            <a:t>biyolojik</a:t>
          </a:r>
          <a:r>
            <a:rPr lang="en-US" sz="2400" kern="1200" dirty="0"/>
            <a:t> </a:t>
          </a:r>
          <a:r>
            <a:rPr lang="en-US" sz="2400" kern="1200" dirty="0" err="1"/>
            <a:t>makromoleküllerin</a:t>
          </a:r>
          <a:r>
            <a:rPr lang="en-US" sz="2400" kern="1200" dirty="0"/>
            <a:t> </a:t>
          </a:r>
          <a:r>
            <a:rPr lang="en-US" sz="2400" kern="1200" dirty="0" err="1"/>
            <a:t>yapıldığı</a:t>
          </a:r>
          <a:r>
            <a:rPr lang="en-US" sz="2400" kern="1200" dirty="0"/>
            <a:t> </a:t>
          </a:r>
          <a:r>
            <a:rPr lang="en-US" sz="2400" kern="1200" dirty="0" err="1"/>
            <a:t>metabolik</a:t>
          </a:r>
          <a:r>
            <a:rPr lang="en-US" sz="2400" kern="1200" dirty="0"/>
            <a:t> </a:t>
          </a:r>
          <a:r>
            <a:rPr lang="en-US" sz="2400" kern="1200" dirty="0" err="1"/>
            <a:t>yollarda</a:t>
          </a:r>
          <a:r>
            <a:rPr lang="en-US" sz="2400" kern="1200" dirty="0"/>
            <a:t> </a:t>
          </a:r>
          <a:r>
            <a:rPr lang="en-US" sz="2400" kern="1200" dirty="0" err="1"/>
            <a:t>yüzlerce</a:t>
          </a:r>
          <a:r>
            <a:rPr lang="en-US" sz="2400" kern="1200" dirty="0"/>
            <a:t> </a:t>
          </a:r>
          <a:r>
            <a:rPr lang="en-US" sz="2400" kern="1200" dirty="0" err="1"/>
            <a:t>reaksiyon</a:t>
          </a:r>
          <a:r>
            <a:rPr lang="en-US" sz="2400" kern="1200" dirty="0"/>
            <a:t> </a:t>
          </a:r>
          <a:r>
            <a:rPr lang="en-US" sz="2400" kern="1200" dirty="0" err="1"/>
            <a:t>basamağını</a:t>
          </a:r>
          <a:r>
            <a:rPr lang="en-US" sz="2400" kern="1200" dirty="0"/>
            <a:t> </a:t>
          </a:r>
          <a:r>
            <a:rPr lang="en-US" sz="2400" kern="1200" dirty="0" err="1"/>
            <a:t>katalize</a:t>
          </a:r>
          <a:r>
            <a:rPr lang="en-US" sz="2400" kern="1200" dirty="0"/>
            <a:t> </a:t>
          </a:r>
          <a:r>
            <a:rPr lang="en-US" sz="2400" kern="1200" dirty="0" err="1"/>
            <a:t>ederler</a:t>
          </a:r>
          <a:r>
            <a:rPr lang="en-US" sz="2400" kern="1200" dirty="0"/>
            <a:t>. </a:t>
          </a:r>
          <a:endParaRPr lang="tr-TR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Enzimlerle</a:t>
          </a:r>
          <a:r>
            <a:rPr lang="en-US" sz="2400" kern="1200" dirty="0"/>
            <a:t> </a:t>
          </a:r>
          <a:r>
            <a:rPr lang="en-US" sz="2400" kern="1200" dirty="0" err="1"/>
            <a:t>katalize</a:t>
          </a:r>
          <a:r>
            <a:rPr lang="en-US" sz="2400" kern="1200" dirty="0"/>
            <a:t> </a:t>
          </a:r>
          <a:r>
            <a:rPr lang="en-US" sz="2400" kern="1200" dirty="0" err="1"/>
            <a:t>edilen</a:t>
          </a:r>
          <a:r>
            <a:rPr lang="en-US" sz="2400" kern="1200" dirty="0"/>
            <a:t> </a:t>
          </a:r>
          <a:r>
            <a:rPr lang="en-US" sz="2400" kern="1200" dirty="0" err="1"/>
            <a:t>tepkimeye</a:t>
          </a:r>
          <a:r>
            <a:rPr lang="en-US" sz="2400" kern="1200" dirty="0"/>
            <a:t> </a:t>
          </a:r>
          <a:r>
            <a:rPr lang="en-US" sz="2400" kern="1200" dirty="0" err="1"/>
            <a:t>katılan</a:t>
          </a:r>
          <a:r>
            <a:rPr lang="en-US" sz="2400" kern="1200" dirty="0"/>
            <a:t> </a:t>
          </a:r>
          <a:r>
            <a:rPr lang="en-US" sz="2400" kern="1200" dirty="0" err="1"/>
            <a:t>kimyasal</a:t>
          </a:r>
          <a:r>
            <a:rPr lang="en-US" sz="2400" kern="1200" dirty="0"/>
            <a:t> </a:t>
          </a:r>
          <a:r>
            <a:rPr lang="en-US" sz="2400" kern="1200" dirty="0" err="1"/>
            <a:t>moleküllere</a:t>
          </a:r>
          <a:r>
            <a:rPr lang="en-US" sz="2400" kern="1200" dirty="0"/>
            <a:t> </a:t>
          </a:r>
          <a:r>
            <a:rPr lang="en-US" sz="2400" kern="1200" dirty="0" err="1"/>
            <a:t>substrat</a:t>
          </a:r>
          <a:r>
            <a:rPr lang="en-US" sz="2400" kern="1200" dirty="0"/>
            <a:t> </a:t>
          </a:r>
          <a:r>
            <a:rPr lang="en-US" sz="2400" kern="1200" dirty="0" err="1"/>
            <a:t>adı</a:t>
          </a:r>
          <a:r>
            <a:rPr lang="en-US" sz="2400" kern="1200" dirty="0"/>
            <a:t> </a:t>
          </a:r>
          <a:r>
            <a:rPr lang="en-US" sz="2400" kern="1200" dirty="0" err="1"/>
            <a:t>verilir</a:t>
          </a:r>
          <a:r>
            <a:rPr lang="en-US" sz="2400" kern="1200" dirty="0"/>
            <a:t>. </a:t>
          </a:r>
        </a:p>
      </dsp:txBody>
      <dsp:txXfrm>
        <a:off x="145300" y="145300"/>
        <a:ext cx="10728853" cy="2685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BECDC-7C46-46B3-AA3D-1348CB5F02A0}">
      <dsp:nvSpPr>
        <dsp:cNvPr id="0" name=""/>
        <dsp:cNvSpPr/>
      </dsp:nvSpPr>
      <dsp:spPr>
        <a:xfrm>
          <a:off x="1631982" y="7178"/>
          <a:ext cx="2624829" cy="26248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Metabolizmaya</a:t>
          </a:r>
          <a:r>
            <a:rPr lang="en-US" sz="1700" kern="1200" dirty="0"/>
            <a:t> </a:t>
          </a:r>
          <a:r>
            <a:rPr lang="en-US" sz="1700" kern="1200" dirty="0" err="1"/>
            <a:t>katılan</a:t>
          </a:r>
          <a:r>
            <a:rPr lang="en-US" sz="1700" kern="1200" dirty="0"/>
            <a:t> </a:t>
          </a:r>
          <a:r>
            <a:rPr lang="en-US" sz="1700" kern="1200" dirty="0" err="1"/>
            <a:t>birçok</a:t>
          </a:r>
          <a:r>
            <a:rPr lang="en-US" sz="1700" kern="1200" dirty="0"/>
            <a:t> </a:t>
          </a:r>
          <a:r>
            <a:rPr lang="en-US" sz="1700" kern="1200" dirty="0" err="1"/>
            <a:t>enzi</a:t>
          </a:r>
          <a:r>
            <a:rPr lang="tr-TR" sz="1700" kern="1200" dirty="0"/>
            <a:t>m </a:t>
          </a:r>
          <a:r>
            <a:rPr lang="en-US" sz="1700" kern="1200" dirty="0"/>
            <a:t> </a:t>
          </a:r>
          <a:r>
            <a:rPr lang="en-US" sz="1700" kern="1200" dirty="0" err="1"/>
            <a:t>düzenleyici</a:t>
          </a:r>
          <a:r>
            <a:rPr lang="en-US" sz="1700" kern="1200" dirty="0"/>
            <a:t> </a:t>
          </a:r>
          <a:r>
            <a:rPr lang="en-US" sz="1700" kern="1200" dirty="0" err="1"/>
            <a:t>enzimlerdir</a:t>
          </a:r>
          <a:r>
            <a:rPr lang="en-US" sz="1700" kern="1200" dirty="0"/>
            <a:t>. </a:t>
          </a:r>
        </a:p>
      </dsp:txBody>
      <dsp:txXfrm>
        <a:off x="1998513" y="316702"/>
        <a:ext cx="1513415" cy="2005782"/>
      </dsp:txXfrm>
    </dsp:sp>
    <dsp:sp modelId="{A2BDF887-AB5C-4B28-BCF6-A513F07BCD08}">
      <dsp:nvSpPr>
        <dsp:cNvPr id="0" name=""/>
        <dsp:cNvSpPr/>
      </dsp:nvSpPr>
      <dsp:spPr>
        <a:xfrm>
          <a:off x="3523752" y="7178"/>
          <a:ext cx="2624829" cy="26248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Düzenleyici</a:t>
          </a:r>
          <a:r>
            <a:rPr lang="en-US" sz="1700" kern="1200" dirty="0"/>
            <a:t> </a:t>
          </a:r>
          <a:r>
            <a:rPr lang="en-US" sz="1700" kern="1200" dirty="0" err="1"/>
            <a:t>enzimler</a:t>
          </a:r>
          <a:r>
            <a:rPr lang="en-US" sz="1700" kern="1200" dirty="0"/>
            <a:t>, </a:t>
          </a:r>
          <a:r>
            <a:rPr lang="en-US" sz="1700" kern="1200" dirty="0" err="1"/>
            <a:t>çeşitli</a:t>
          </a:r>
          <a:r>
            <a:rPr lang="en-US" sz="1700" kern="1200" dirty="0"/>
            <a:t> </a:t>
          </a:r>
          <a:r>
            <a:rPr lang="en-US" sz="1700" kern="1200" dirty="0" err="1"/>
            <a:t>metabolik</a:t>
          </a:r>
          <a:r>
            <a:rPr lang="en-US" sz="1700" kern="1200" dirty="0"/>
            <a:t> </a:t>
          </a:r>
          <a:r>
            <a:rPr lang="en-US" sz="1700" kern="1200" dirty="0" err="1"/>
            <a:t>sinyallere</a:t>
          </a:r>
          <a:r>
            <a:rPr lang="en-US" sz="1700" kern="1200" dirty="0"/>
            <a:t> </a:t>
          </a:r>
          <a:r>
            <a:rPr lang="en-US" sz="1700" kern="1200" dirty="0" err="1"/>
            <a:t>katalitik</a:t>
          </a:r>
          <a:r>
            <a:rPr lang="en-US" sz="1700" kern="1200" dirty="0"/>
            <a:t> </a:t>
          </a:r>
          <a:r>
            <a:rPr lang="en-US" sz="1700" kern="1200" dirty="0" err="1"/>
            <a:t>aktivitelerini</a:t>
          </a:r>
          <a:r>
            <a:rPr lang="en-US" sz="1700" kern="1200" dirty="0"/>
            <a:t> </a:t>
          </a:r>
          <a:r>
            <a:rPr lang="en-US" sz="1700" kern="1200" dirty="0" err="1"/>
            <a:t>gerektiği</a:t>
          </a:r>
          <a:r>
            <a:rPr lang="en-US" sz="1700" kern="1200" dirty="0"/>
            <a:t> </a:t>
          </a:r>
          <a:r>
            <a:rPr lang="en-US" sz="1700" kern="1200" dirty="0" err="1"/>
            <a:t>şekilde</a:t>
          </a:r>
          <a:r>
            <a:rPr lang="en-US" sz="1700" kern="1200" dirty="0"/>
            <a:t> </a:t>
          </a:r>
          <a:r>
            <a:rPr lang="en-US" sz="1700" kern="1200" dirty="0" err="1"/>
            <a:t>değiştirerek</a:t>
          </a:r>
          <a:r>
            <a:rPr lang="en-US" sz="1700" kern="1200" dirty="0"/>
            <a:t> </a:t>
          </a:r>
          <a:r>
            <a:rPr lang="en-US" sz="1700" kern="1200" dirty="0" err="1"/>
            <a:t>cevap</a:t>
          </a:r>
          <a:r>
            <a:rPr lang="en-US" sz="1700" kern="1200" dirty="0"/>
            <a:t> </a:t>
          </a:r>
          <a:r>
            <a:rPr lang="en-US" sz="1700" kern="1200" dirty="0" err="1"/>
            <a:t>verirler</a:t>
          </a:r>
          <a:endParaRPr lang="en-US" sz="1700" kern="1200" dirty="0"/>
        </a:p>
      </dsp:txBody>
      <dsp:txXfrm>
        <a:off x="4268636" y="316702"/>
        <a:ext cx="1513415" cy="20057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4CE53-9764-4763-B390-0A7728F29846}">
      <dsp:nvSpPr>
        <dsp:cNvPr id="0" name=""/>
        <dsp:cNvSpPr/>
      </dsp:nvSpPr>
      <dsp:spPr>
        <a:xfrm>
          <a:off x="864247" y="0"/>
          <a:ext cx="9794810" cy="4520682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6F0289-E99F-4AD7-B1A0-1284A20F0399}">
      <dsp:nvSpPr>
        <dsp:cNvPr id="0" name=""/>
        <dsp:cNvSpPr/>
      </dsp:nvSpPr>
      <dsp:spPr>
        <a:xfrm>
          <a:off x="5063" y="1356204"/>
          <a:ext cx="2214072" cy="18082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Katalitik</a:t>
          </a:r>
          <a:r>
            <a:rPr lang="en-US" sz="1600" kern="1200" dirty="0"/>
            <a:t> RNA </a:t>
          </a:r>
          <a:r>
            <a:rPr lang="en-US" sz="1600" kern="1200" dirty="0" err="1"/>
            <a:t>moleküllerinin</a:t>
          </a:r>
          <a:r>
            <a:rPr lang="en-US" sz="1600" kern="1200" dirty="0"/>
            <a:t> </a:t>
          </a:r>
          <a:r>
            <a:rPr lang="en-US" sz="1600" kern="1200" dirty="0" err="1"/>
            <a:t>küçük</a:t>
          </a:r>
          <a:r>
            <a:rPr lang="en-US" sz="1600" kern="1200" dirty="0"/>
            <a:t> </a:t>
          </a:r>
          <a:r>
            <a:rPr lang="en-US" sz="1600" kern="1200" dirty="0" err="1"/>
            <a:t>bir</a:t>
          </a:r>
          <a:r>
            <a:rPr lang="en-US" sz="1600" kern="1200" dirty="0"/>
            <a:t> </a:t>
          </a:r>
          <a:r>
            <a:rPr lang="en-US" sz="1600" kern="1200" dirty="0" err="1"/>
            <a:t>grubu</a:t>
          </a:r>
          <a:r>
            <a:rPr lang="en-US" sz="1600" kern="1200" dirty="0"/>
            <a:t> </a:t>
          </a:r>
          <a:r>
            <a:rPr lang="en-US" sz="1600" kern="1200" dirty="0" err="1"/>
            <a:t>hariç</a:t>
          </a:r>
          <a:r>
            <a:rPr lang="en-US" sz="1600" kern="1200" dirty="0"/>
            <a:t> </a:t>
          </a:r>
          <a:r>
            <a:rPr lang="en-US" sz="1600" kern="1200" dirty="0" err="1"/>
            <a:t>bütün</a:t>
          </a:r>
          <a:r>
            <a:rPr lang="en-US" sz="1600" kern="1200" dirty="0"/>
            <a:t> </a:t>
          </a:r>
          <a:r>
            <a:rPr lang="en-US" sz="1600" kern="1200" dirty="0" err="1"/>
            <a:t>enzimler</a:t>
          </a:r>
          <a:r>
            <a:rPr lang="en-US" sz="1600" kern="1200" dirty="0"/>
            <a:t> </a:t>
          </a:r>
          <a:r>
            <a:rPr lang="en-US" sz="1600" kern="1200" dirty="0" err="1"/>
            <a:t>proteindirler</a:t>
          </a:r>
          <a:r>
            <a:rPr lang="en-US" sz="1600" kern="1200" dirty="0"/>
            <a:t>. </a:t>
          </a:r>
        </a:p>
      </dsp:txBody>
      <dsp:txXfrm>
        <a:off x="93336" y="1444477"/>
        <a:ext cx="2037526" cy="1631726"/>
      </dsp:txXfrm>
    </dsp:sp>
    <dsp:sp modelId="{88C5EBD0-07F8-40FA-9076-E77249B4AF34}">
      <dsp:nvSpPr>
        <dsp:cNvPr id="0" name=""/>
        <dsp:cNvSpPr/>
      </dsp:nvSpPr>
      <dsp:spPr>
        <a:xfrm>
          <a:off x="2329840" y="1356204"/>
          <a:ext cx="2214072" cy="1808272"/>
        </a:xfrm>
        <a:prstGeom prst="roundRect">
          <a:avLst/>
        </a:prstGeom>
        <a:solidFill>
          <a:schemeClr val="accent2">
            <a:hueOff val="-1093548"/>
            <a:satOff val="-2105"/>
            <a:lumOff val="14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enzimler</a:t>
          </a:r>
          <a:r>
            <a:rPr lang="en-US" sz="1800" kern="1200" dirty="0"/>
            <a:t>, </a:t>
          </a:r>
          <a:r>
            <a:rPr lang="en-US" sz="1800" kern="1200" dirty="0" err="1"/>
            <a:t>proteinlere</a:t>
          </a:r>
          <a:r>
            <a:rPr lang="en-US" sz="1800" kern="1200" dirty="0"/>
            <a:t> </a:t>
          </a:r>
          <a:r>
            <a:rPr lang="en-US" sz="1800" kern="1200" dirty="0" err="1"/>
            <a:t>ait</a:t>
          </a:r>
          <a:r>
            <a:rPr lang="en-US" sz="1800" kern="1200" dirty="0"/>
            <a:t> </a:t>
          </a:r>
          <a:r>
            <a:rPr lang="en-US" sz="1800" kern="1200" dirty="0" err="1"/>
            <a:t>tüm</a:t>
          </a:r>
          <a:r>
            <a:rPr lang="en-US" sz="1800" kern="1200" dirty="0"/>
            <a:t> </a:t>
          </a:r>
          <a:r>
            <a:rPr lang="en-US" sz="1800" kern="1200" dirty="0" err="1"/>
            <a:t>yapısal</a:t>
          </a:r>
          <a:r>
            <a:rPr lang="en-US" sz="1800" kern="1200" dirty="0"/>
            <a:t> </a:t>
          </a:r>
          <a:r>
            <a:rPr lang="en-US" sz="1800" kern="1200" dirty="0" err="1"/>
            <a:t>özellikleri</a:t>
          </a:r>
          <a:r>
            <a:rPr lang="en-US" sz="1800" kern="1200" dirty="0"/>
            <a:t> </a:t>
          </a:r>
          <a:r>
            <a:rPr lang="en-US" sz="1800" kern="1200" dirty="0" err="1"/>
            <a:t>gösterirler</a:t>
          </a:r>
          <a:r>
            <a:rPr lang="en-US" sz="1800" kern="1200" dirty="0"/>
            <a:t>. </a:t>
          </a:r>
        </a:p>
      </dsp:txBody>
      <dsp:txXfrm>
        <a:off x="2418113" y="1444477"/>
        <a:ext cx="2037526" cy="1631726"/>
      </dsp:txXfrm>
    </dsp:sp>
    <dsp:sp modelId="{0EF75BFD-6805-46FB-8564-579E14992896}">
      <dsp:nvSpPr>
        <dsp:cNvPr id="0" name=""/>
        <dsp:cNvSpPr/>
      </dsp:nvSpPr>
      <dsp:spPr>
        <a:xfrm>
          <a:off x="4654616" y="1356204"/>
          <a:ext cx="2214072" cy="1808272"/>
        </a:xfrm>
        <a:prstGeom prst="roundRect">
          <a:avLst/>
        </a:prstGeom>
        <a:solidFill>
          <a:schemeClr val="accent2">
            <a:hueOff val="-2187096"/>
            <a:satOff val="-4210"/>
            <a:lumOff val="29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Enzimlerin</a:t>
          </a:r>
          <a:r>
            <a:rPr lang="en-US" sz="1300" kern="1200" dirty="0"/>
            <a:t> </a:t>
          </a:r>
          <a:r>
            <a:rPr lang="en-US" sz="1300" kern="1200" dirty="0" err="1"/>
            <a:t>katalitik</a:t>
          </a:r>
          <a:r>
            <a:rPr lang="en-US" sz="1300" kern="1200" dirty="0"/>
            <a:t> </a:t>
          </a:r>
          <a:r>
            <a:rPr lang="en-US" sz="1300" kern="1200" dirty="0" err="1"/>
            <a:t>aktiviteleri</a:t>
          </a:r>
          <a:r>
            <a:rPr lang="en-US" sz="1300" kern="1200" dirty="0"/>
            <a:t>, </a:t>
          </a:r>
          <a:r>
            <a:rPr lang="en-US" sz="1300" kern="1200" dirty="0" err="1"/>
            <a:t>doğal</a:t>
          </a:r>
          <a:r>
            <a:rPr lang="en-US" sz="1300" kern="1200" dirty="0"/>
            <a:t> protein </a:t>
          </a:r>
          <a:r>
            <a:rPr lang="en-US" sz="1300" kern="1200" dirty="0" err="1"/>
            <a:t>konformasyonlarının</a:t>
          </a:r>
          <a:r>
            <a:rPr lang="en-US" sz="1300" kern="1200" dirty="0"/>
            <a:t> </a:t>
          </a:r>
          <a:r>
            <a:rPr lang="en-US" sz="1300" kern="1200" dirty="0" err="1"/>
            <a:t>bütünlüğüne</a:t>
          </a:r>
          <a:r>
            <a:rPr lang="en-US" sz="1300" kern="1200" dirty="0"/>
            <a:t> </a:t>
          </a:r>
          <a:r>
            <a:rPr lang="en-US" sz="1300" kern="1200" dirty="0" err="1"/>
            <a:t>bağlıdır</a:t>
          </a:r>
          <a:r>
            <a:rPr lang="en-US" sz="1300" kern="1200" dirty="0"/>
            <a:t>; </a:t>
          </a:r>
          <a:r>
            <a:rPr lang="en-US" sz="1300" kern="1200" dirty="0" err="1"/>
            <a:t>bir</a:t>
          </a:r>
          <a:r>
            <a:rPr lang="en-US" sz="1300" kern="1200" dirty="0"/>
            <a:t> </a:t>
          </a:r>
          <a:r>
            <a:rPr lang="en-US" sz="1300" kern="1200" dirty="0" err="1"/>
            <a:t>enzim</a:t>
          </a:r>
          <a:r>
            <a:rPr lang="en-US" sz="1300" kern="1200" dirty="0"/>
            <a:t> </a:t>
          </a:r>
          <a:r>
            <a:rPr lang="en-US" sz="1300" kern="1200" dirty="0" err="1"/>
            <a:t>denatüre</a:t>
          </a:r>
          <a:r>
            <a:rPr lang="en-US" sz="1300" kern="1200" dirty="0"/>
            <a:t> </a:t>
          </a:r>
          <a:r>
            <a:rPr lang="en-US" sz="1300" kern="1200" dirty="0" err="1"/>
            <a:t>edilirse</a:t>
          </a:r>
          <a:r>
            <a:rPr lang="en-US" sz="1300" kern="1200" dirty="0"/>
            <a:t> </a:t>
          </a:r>
          <a:r>
            <a:rPr lang="en-US" sz="1300" kern="1200" dirty="0" err="1"/>
            <a:t>veya</a:t>
          </a:r>
          <a:r>
            <a:rPr lang="en-US" sz="1300" kern="1200" dirty="0"/>
            <a:t> alt </a:t>
          </a:r>
          <a:r>
            <a:rPr lang="en-US" sz="1300" kern="1200" dirty="0" err="1"/>
            <a:t>ünitelerine</a:t>
          </a:r>
          <a:r>
            <a:rPr lang="en-US" sz="1300" kern="1200" dirty="0"/>
            <a:t> </a:t>
          </a:r>
          <a:r>
            <a:rPr lang="en-US" sz="1300" kern="1200" dirty="0" err="1"/>
            <a:t>ayrıştırılırsa</a:t>
          </a:r>
          <a:r>
            <a:rPr lang="en-US" sz="1300" kern="1200" dirty="0"/>
            <a:t> </a:t>
          </a:r>
          <a:r>
            <a:rPr lang="en-US" sz="1300" kern="1200" dirty="0" err="1"/>
            <a:t>katalitik</a:t>
          </a:r>
          <a:r>
            <a:rPr lang="en-US" sz="1300" kern="1200" dirty="0"/>
            <a:t> </a:t>
          </a:r>
          <a:r>
            <a:rPr lang="en-US" sz="1300" kern="1200" dirty="0" err="1"/>
            <a:t>aktivitesi</a:t>
          </a:r>
          <a:r>
            <a:rPr lang="en-US" sz="1300" kern="1200" dirty="0"/>
            <a:t> </a:t>
          </a:r>
          <a:r>
            <a:rPr lang="en-US" sz="1300" kern="1200" dirty="0" err="1"/>
            <a:t>genellikle</a:t>
          </a:r>
          <a:r>
            <a:rPr lang="en-US" sz="1300" kern="1200" dirty="0"/>
            <a:t> </a:t>
          </a:r>
          <a:r>
            <a:rPr lang="en-US" sz="1300" kern="1200" dirty="0" err="1"/>
            <a:t>kaybolur</a:t>
          </a:r>
          <a:endParaRPr lang="en-US" sz="1300" kern="1200" dirty="0"/>
        </a:p>
      </dsp:txBody>
      <dsp:txXfrm>
        <a:off x="4742889" y="1444477"/>
        <a:ext cx="2037526" cy="1631726"/>
      </dsp:txXfrm>
    </dsp:sp>
    <dsp:sp modelId="{08A9C8F7-A2D9-4D17-AA70-A257B2054297}">
      <dsp:nvSpPr>
        <dsp:cNvPr id="0" name=""/>
        <dsp:cNvSpPr/>
      </dsp:nvSpPr>
      <dsp:spPr>
        <a:xfrm>
          <a:off x="6979392" y="1356204"/>
          <a:ext cx="2214072" cy="1808272"/>
        </a:xfrm>
        <a:prstGeom prst="roundRect">
          <a:avLst/>
        </a:prstGeom>
        <a:solidFill>
          <a:schemeClr val="accent2">
            <a:hueOff val="-3280644"/>
            <a:satOff val="-6315"/>
            <a:lumOff val="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bir </a:t>
          </a:r>
          <a:r>
            <a:rPr lang="en-US" sz="1300" kern="1200" dirty="0" err="1"/>
            <a:t>enzim</a:t>
          </a:r>
          <a:r>
            <a:rPr lang="en-US" sz="1300" kern="1200" dirty="0"/>
            <a:t> amino </a:t>
          </a:r>
          <a:r>
            <a:rPr lang="en-US" sz="1300" kern="1200" dirty="0" err="1"/>
            <a:t>asit</a:t>
          </a:r>
          <a:r>
            <a:rPr lang="en-US" sz="1300" kern="1200" dirty="0"/>
            <a:t> </a:t>
          </a:r>
          <a:r>
            <a:rPr lang="en-US" sz="1300" kern="1200" dirty="0" err="1"/>
            <a:t>komponentlerine</a:t>
          </a:r>
          <a:r>
            <a:rPr lang="en-US" sz="1300" kern="1200" dirty="0"/>
            <a:t> </a:t>
          </a:r>
          <a:r>
            <a:rPr lang="en-US" sz="1300" kern="1200" dirty="0" err="1"/>
            <a:t>yıkılırsa</a:t>
          </a:r>
          <a:r>
            <a:rPr lang="en-US" sz="1300" kern="1200" dirty="0"/>
            <a:t> </a:t>
          </a:r>
          <a:r>
            <a:rPr lang="en-US" sz="1300" kern="1200" dirty="0" err="1"/>
            <a:t>katalitik</a:t>
          </a:r>
          <a:r>
            <a:rPr lang="en-US" sz="1300" kern="1200" dirty="0"/>
            <a:t> </a:t>
          </a:r>
          <a:r>
            <a:rPr lang="en-US" sz="1300" kern="1200" dirty="0" err="1"/>
            <a:t>aktivitesi</a:t>
          </a:r>
          <a:r>
            <a:rPr lang="en-US" sz="1300" kern="1200" dirty="0"/>
            <a:t> </a:t>
          </a:r>
          <a:r>
            <a:rPr lang="en-US" sz="1300" kern="1200" dirty="0" err="1"/>
            <a:t>daima</a:t>
          </a:r>
          <a:r>
            <a:rPr lang="en-US" sz="1300" kern="1200" dirty="0"/>
            <a:t> </a:t>
          </a:r>
          <a:r>
            <a:rPr lang="en-US" sz="1300" kern="1200" dirty="0" err="1"/>
            <a:t>harap</a:t>
          </a:r>
          <a:r>
            <a:rPr lang="en-US" sz="1300" kern="1200" dirty="0"/>
            <a:t> </a:t>
          </a:r>
          <a:r>
            <a:rPr lang="en-US" sz="1300" kern="1200" dirty="0" err="1"/>
            <a:t>olur</a:t>
          </a:r>
          <a:r>
            <a:rPr lang="en-US" sz="1300" kern="1200" dirty="0"/>
            <a:t>. </a:t>
          </a:r>
        </a:p>
      </dsp:txBody>
      <dsp:txXfrm>
        <a:off x="7067665" y="1444477"/>
        <a:ext cx="2037526" cy="1631726"/>
      </dsp:txXfrm>
    </dsp:sp>
    <dsp:sp modelId="{10849926-5ACC-4558-A5A6-85CC91C371B7}">
      <dsp:nvSpPr>
        <dsp:cNvPr id="0" name=""/>
        <dsp:cNvSpPr/>
      </dsp:nvSpPr>
      <dsp:spPr>
        <a:xfrm>
          <a:off x="9304169" y="1356204"/>
          <a:ext cx="2214072" cy="1808272"/>
        </a:xfrm>
        <a:prstGeom prst="round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Enzim proteinlerinin primer, sekonder, tersiyer ve kuarterner yapıları, katalitik aktiviteleri için esastır. </a:t>
          </a:r>
        </a:p>
      </dsp:txBody>
      <dsp:txXfrm>
        <a:off x="9392442" y="1444477"/>
        <a:ext cx="2037526" cy="16317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AB094-147B-40DE-BA61-7B5E61ED7EA6}">
      <dsp:nvSpPr>
        <dsp:cNvPr id="0" name=""/>
        <dsp:cNvSpPr/>
      </dsp:nvSpPr>
      <dsp:spPr>
        <a:xfrm>
          <a:off x="5674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Basit </a:t>
          </a:r>
          <a:r>
            <a:rPr lang="en-US" sz="1400" b="1" i="0" kern="1200" dirty="0" err="1"/>
            <a:t>enzimler</a:t>
          </a:r>
          <a:r>
            <a:rPr lang="en-US" sz="1400" b="1" i="0" kern="1200" dirty="0"/>
            <a:t> : </a:t>
          </a:r>
          <a:r>
            <a:rPr lang="en-US" sz="1400" b="0" i="0" kern="1200" dirty="0" err="1"/>
            <a:t>Sadece</a:t>
          </a:r>
          <a:r>
            <a:rPr lang="en-US" sz="1400" b="0" i="0" kern="1200" dirty="0"/>
            <a:t> </a:t>
          </a:r>
          <a:r>
            <a:rPr lang="en-US" sz="1400" b="0" i="0" kern="1200" dirty="0" err="1"/>
            <a:t>proteinden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oluşmuş</a:t>
          </a:r>
          <a:r>
            <a:rPr lang="en-US" sz="1400" b="0" i="0" kern="1200" dirty="0"/>
            <a:t> </a:t>
          </a:r>
          <a:r>
            <a:rPr lang="en-US" sz="1400" b="0" i="0" kern="1200" dirty="0" err="1"/>
            <a:t>enzimlerdir</a:t>
          </a:r>
          <a:r>
            <a:rPr lang="en-US" sz="1400" b="0" i="0" kern="1200" dirty="0"/>
            <a:t>. Örnek:</a:t>
          </a:r>
          <a:r>
            <a:rPr lang="tr-TR" sz="1400" b="0" i="0" kern="1200" dirty="0"/>
            <a:t> </a:t>
          </a:r>
          <a:r>
            <a:rPr lang="en-US" sz="1400" b="0" i="0" kern="1200" dirty="0"/>
            <a:t>Pepsin, </a:t>
          </a:r>
          <a:r>
            <a:rPr lang="en-US" sz="1400" b="0" i="0" kern="1200" dirty="0" err="1"/>
            <a:t>tripsin</a:t>
          </a:r>
          <a:r>
            <a:rPr lang="en-US" sz="1400" b="0" i="0" kern="1200" dirty="0"/>
            <a:t>, </a:t>
          </a:r>
          <a:r>
            <a:rPr lang="en-US" sz="1400" b="0" i="0" kern="1200" dirty="0" err="1"/>
            <a:t>Kimotripsin</a:t>
          </a:r>
          <a:r>
            <a:rPr lang="en-US" sz="1400" b="0" i="0" kern="1200" dirty="0"/>
            <a:t>. </a:t>
          </a:r>
          <a:r>
            <a:rPr lang="en-US" sz="1400" b="0" i="0" kern="1200" dirty="0" err="1"/>
            <a:t>Bunlarda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aminoasitler</a:t>
          </a:r>
          <a:r>
            <a:rPr lang="en-US" sz="1400" b="0" i="0" kern="1200" dirty="0"/>
            <a:t> </a:t>
          </a:r>
          <a:r>
            <a:rPr lang="en-US" sz="1400" b="0" i="0" kern="1200" dirty="0" err="1"/>
            <a:t>dışında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başka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yapı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taşı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bulunmaz</a:t>
          </a:r>
          <a:r>
            <a:rPr lang="en-US" sz="1400" b="0" i="0" kern="1200" dirty="0"/>
            <a:t>.</a:t>
          </a:r>
          <a:endParaRPr lang="en-US" sz="1400" kern="1200" dirty="0"/>
        </a:p>
      </dsp:txBody>
      <dsp:txXfrm>
        <a:off x="48179" y="1516538"/>
        <a:ext cx="1366231" cy="3479691"/>
      </dsp:txXfrm>
    </dsp:sp>
    <dsp:sp modelId="{28D1CF88-F273-4C5A-B701-E6897C575ABA}">
      <dsp:nvSpPr>
        <dsp:cNvPr id="0" name=""/>
        <dsp:cNvSpPr/>
      </dsp:nvSpPr>
      <dsp:spPr>
        <a:xfrm>
          <a:off x="1602039" y="3076430"/>
          <a:ext cx="307663" cy="3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602039" y="3148411"/>
        <a:ext cx="215364" cy="215945"/>
      </dsp:txXfrm>
    </dsp:sp>
    <dsp:sp modelId="{AC0DB58C-9FEF-4934-80CF-51426AD9F17D}">
      <dsp:nvSpPr>
        <dsp:cNvPr id="0" name=""/>
        <dsp:cNvSpPr/>
      </dsp:nvSpPr>
      <dsp:spPr>
        <a:xfrm>
          <a:off x="2037411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b) </a:t>
          </a:r>
          <a:r>
            <a:rPr lang="en-US" sz="1400" b="1" i="0" kern="1200" dirty="0" err="1"/>
            <a:t>Bileşik</a:t>
          </a:r>
          <a:r>
            <a:rPr lang="en-US" sz="1400" b="1" i="0" kern="1200" dirty="0"/>
            <a:t> </a:t>
          </a:r>
          <a:r>
            <a:rPr lang="en-US" sz="1400" b="1" i="0" kern="1200" dirty="0" err="1"/>
            <a:t>enzimler</a:t>
          </a:r>
          <a:r>
            <a:rPr lang="en-US" sz="1400" b="1" i="0" kern="1200" dirty="0"/>
            <a:t> (</a:t>
          </a:r>
          <a:r>
            <a:rPr lang="en-US" sz="1400" b="1" i="0" kern="1200" dirty="0" err="1"/>
            <a:t>holoenzim</a:t>
          </a:r>
          <a:r>
            <a:rPr lang="en-US" sz="1400" b="1" i="0" kern="1200" dirty="0"/>
            <a:t>= tam </a:t>
          </a:r>
          <a:r>
            <a:rPr lang="en-US" sz="1400" b="1" i="0" kern="1200" dirty="0" err="1"/>
            <a:t>enzim</a:t>
          </a:r>
          <a:r>
            <a:rPr lang="en-US" sz="1400" b="1" i="0" kern="1200" dirty="0"/>
            <a:t>): </a:t>
          </a:r>
          <a:r>
            <a:rPr lang="en-US" sz="1400" b="0" i="0" kern="1200" dirty="0"/>
            <a:t>Protein </a:t>
          </a:r>
          <a:r>
            <a:rPr lang="en-US" sz="1400" b="0" i="0" kern="1200" dirty="0" err="1"/>
            <a:t>olan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esas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kısım</a:t>
          </a:r>
          <a:r>
            <a:rPr lang="en-US" sz="1400" b="0" i="0" kern="1200" dirty="0"/>
            <a:t> </a:t>
          </a:r>
          <a:r>
            <a:rPr lang="en-US" sz="1400" b="0" i="0" kern="1200" dirty="0" err="1"/>
            <a:t>ve</a:t>
          </a:r>
          <a:r>
            <a:rPr lang="en-US" sz="1400" b="0" i="0" kern="1200" dirty="0"/>
            <a:t> protein </a:t>
          </a:r>
          <a:r>
            <a:rPr lang="en-US" sz="1400" b="0" i="0" kern="1200" dirty="0" err="1"/>
            <a:t>olmayan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organik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veya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inorganik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yardımcı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kısımlardan</a:t>
          </a:r>
          <a:r>
            <a:rPr lang="en-US" sz="1400" b="0" i="0" kern="1200" dirty="0"/>
            <a:t> (</a:t>
          </a:r>
          <a:r>
            <a:rPr lang="en-US" sz="1400" b="0" i="0" kern="1200" dirty="0" err="1"/>
            <a:t>kofaktör</a:t>
          </a:r>
          <a:r>
            <a:rPr lang="en-US" sz="1400" b="0" i="0" kern="1200" dirty="0"/>
            <a:t>) </a:t>
          </a:r>
          <a:r>
            <a:rPr lang="en-US" sz="1400" b="0" i="0" kern="1200" dirty="0" err="1"/>
            <a:t>meydana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gelen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enzimlerdir</a:t>
          </a:r>
          <a:r>
            <a:rPr lang="en-US" sz="1400" b="0" i="0" kern="1200" dirty="0"/>
            <a:t>.</a:t>
          </a:r>
          <a:endParaRPr lang="en-US" sz="1400" kern="1200" dirty="0"/>
        </a:p>
      </dsp:txBody>
      <dsp:txXfrm>
        <a:off x="2079916" y="1516538"/>
        <a:ext cx="1366231" cy="3479691"/>
      </dsp:txXfrm>
    </dsp:sp>
    <dsp:sp modelId="{174E6865-9EDA-44B7-A4F2-878F88CDBB90}">
      <dsp:nvSpPr>
        <dsp:cNvPr id="0" name=""/>
        <dsp:cNvSpPr/>
      </dsp:nvSpPr>
      <dsp:spPr>
        <a:xfrm>
          <a:off x="3633776" y="3076430"/>
          <a:ext cx="307663" cy="3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633776" y="3148411"/>
        <a:ext cx="215364" cy="215945"/>
      </dsp:txXfrm>
    </dsp:sp>
    <dsp:sp modelId="{294B170D-DFB4-4201-9A39-8E1082668417}">
      <dsp:nvSpPr>
        <dsp:cNvPr id="0" name=""/>
        <dsp:cNvSpPr/>
      </dsp:nvSpPr>
      <dsp:spPr>
        <a:xfrm>
          <a:off x="4069149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Protein kısma, </a:t>
          </a:r>
          <a:r>
            <a:rPr lang="en-US" sz="1400" b="1" i="0" kern="1200"/>
            <a:t>apoenzim</a:t>
          </a:r>
          <a:r>
            <a:rPr lang="en-US" sz="1400" b="0" i="0" kern="1200"/>
            <a:t> denir. </a:t>
          </a:r>
          <a:endParaRPr lang="en-US" sz="1400" kern="1200"/>
        </a:p>
      </dsp:txBody>
      <dsp:txXfrm>
        <a:off x="4111654" y="1516538"/>
        <a:ext cx="1366231" cy="3479691"/>
      </dsp:txXfrm>
    </dsp:sp>
    <dsp:sp modelId="{32FC31A4-5280-4593-AD11-4F3C4010A2CA}">
      <dsp:nvSpPr>
        <dsp:cNvPr id="0" name=""/>
        <dsp:cNvSpPr/>
      </dsp:nvSpPr>
      <dsp:spPr>
        <a:xfrm>
          <a:off x="5665514" y="3076430"/>
          <a:ext cx="307663" cy="3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665514" y="3148411"/>
        <a:ext cx="215364" cy="215945"/>
      </dsp:txXfrm>
    </dsp:sp>
    <dsp:sp modelId="{506FAF25-762D-43A2-AAE7-2F79F19724E3}">
      <dsp:nvSpPr>
        <dsp:cNvPr id="0" name=""/>
        <dsp:cNvSpPr/>
      </dsp:nvSpPr>
      <dsp:spPr>
        <a:xfrm>
          <a:off x="6100886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/>
            <a:t>Enzimin hangi maddeye etki edeceğini belirler. Yani substratı tanır.</a:t>
          </a:r>
          <a:endParaRPr lang="en-US" sz="1400" kern="1200"/>
        </a:p>
      </dsp:txBody>
      <dsp:txXfrm>
        <a:off x="6143391" y="1516538"/>
        <a:ext cx="1366231" cy="3479691"/>
      </dsp:txXfrm>
    </dsp:sp>
    <dsp:sp modelId="{079E1A82-4F73-4EF7-9B17-B36F9112EFCB}">
      <dsp:nvSpPr>
        <dsp:cNvPr id="0" name=""/>
        <dsp:cNvSpPr/>
      </dsp:nvSpPr>
      <dsp:spPr>
        <a:xfrm>
          <a:off x="7697251" y="3076430"/>
          <a:ext cx="307663" cy="3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697251" y="3148411"/>
        <a:ext cx="215364" cy="215945"/>
      </dsp:txXfrm>
    </dsp:sp>
    <dsp:sp modelId="{43AE3F90-3C69-4AA9-ACAA-AD69D7C077D0}">
      <dsp:nvSpPr>
        <dsp:cNvPr id="0" name=""/>
        <dsp:cNvSpPr/>
      </dsp:nvSpPr>
      <dsp:spPr>
        <a:xfrm>
          <a:off x="8132624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-</a:t>
          </a:r>
          <a:r>
            <a:rPr lang="en-US" sz="1400" b="0" i="0" kern="1200" dirty="0" err="1"/>
            <a:t>Yardımcı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kısmına</a:t>
          </a:r>
          <a:r>
            <a:rPr lang="en-US" sz="1400" b="0" i="0" kern="1200" dirty="0"/>
            <a:t> </a:t>
          </a:r>
          <a:r>
            <a:rPr lang="en-US" sz="1400" b="1" i="0" kern="1200" dirty="0" err="1"/>
            <a:t>kofaktör</a:t>
          </a:r>
          <a:r>
            <a:rPr lang="en-US" sz="1400" b="0" i="0" kern="1200" dirty="0"/>
            <a:t> </a:t>
          </a:r>
          <a:r>
            <a:rPr lang="en-US" sz="1400" b="0" i="0" kern="1200" dirty="0" err="1"/>
            <a:t>adı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verilir</a:t>
          </a:r>
          <a:r>
            <a:rPr lang="en-US" sz="1400" b="0" i="0" kern="1200" dirty="0"/>
            <a:t>. </a:t>
          </a:r>
          <a:r>
            <a:rPr lang="en-US" sz="1400" b="0" i="0" kern="1200" dirty="0" err="1"/>
            <a:t>Eğer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kofaktör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kısmı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organik</a:t>
          </a:r>
          <a:r>
            <a:rPr lang="en-US" sz="1400" b="0" i="0" kern="1200" dirty="0"/>
            <a:t> (protein </a:t>
          </a:r>
          <a:r>
            <a:rPr lang="en-US" sz="1400" b="0" i="0" kern="1200" dirty="0" err="1"/>
            <a:t>dışında</a:t>
          </a:r>
          <a:r>
            <a:rPr lang="en-US" sz="1400" b="0" i="0" kern="1200" dirty="0"/>
            <a:t>) </a:t>
          </a:r>
          <a:r>
            <a:rPr lang="en-US" sz="1400" b="0" i="0" kern="1200" dirty="0" err="1"/>
            <a:t>ise</a:t>
          </a:r>
          <a:r>
            <a:rPr lang="en-US" sz="1400" b="0" i="0" kern="1200" dirty="0"/>
            <a:t> </a:t>
          </a:r>
          <a:r>
            <a:rPr lang="en-US" sz="1400" b="1" i="0" kern="1200" dirty="0" err="1"/>
            <a:t>koenzim</a:t>
          </a:r>
          <a:r>
            <a:rPr lang="en-US" sz="1400" b="0" i="0" kern="1200" dirty="0"/>
            <a:t> </a:t>
          </a:r>
          <a:r>
            <a:rPr lang="en-US" sz="1400" b="0" i="0" kern="1200" dirty="0" err="1"/>
            <a:t>adı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verilir</a:t>
          </a:r>
          <a:r>
            <a:rPr lang="en-US" sz="1400" b="0" i="0" kern="1200" dirty="0"/>
            <a:t>. </a:t>
          </a:r>
          <a:r>
            <a:rPr lang="en-US" sz="1400" b="0" i="0" kern="1200" dirty="0" err="1"/>
            <a:t>Koenzim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olarak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görev</a:t>
          </a:r>
          <a:r>
            <a:rPr lang="en-US" sz="1400" b="0" i="0" kern="1200" dirty="0"/>
            <a:t> </a:t>
          </a:r>
          <a:r>
            <a:rPr lang="en-US" sz="1400" b="0" i="0" kern="1200" dirty="0" err="1"/>
            <a:t>yapan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organik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molekül</a:t>
          </a:r>
          <a:r>
            <a:rPr lang="en-US" sz="1400" b="0" i="0" kern="1200" dirty="0"/>
            <a:t> </a:t>
          </a:r>
          <a:r>
            <a:rPr lang="en-US" sz="1400" b="0" i="0" kern="1200" dirty="0" err="1"/>
            <a:t>genel</a:t>
          </a:r>
          <a:r>
            <a:rPr lang="en-US" sz="1400" b="0" i="0" kern="1200" dirty="0"/>
            <a:t> </a:t>
          </a:r>
          <a:r>
            <a:rPr lang="en-US" sz="1400" b="0" i="0" kern="1200" dirty="0" err="1"/>
            <a:t>olarak</a:t>
          </a:r>
          <a:r>
            <a:rPr lang="en-US" sz="1400" b="0" i="0" kern="1200" dirty="0"/>
            <a:t> B </a:t>
          </a:r>
          <a:r>
            <a:rPr lang="en-US" sz="1400" b="0" i="0" kern="1200" dirty="0" err="1"/>
            <a:t>vitaminidir</a:t>
          </a:r>
          <a:r>
            <a:rPr lang="en-US" sz="1400" b="0" i="0" kern="1200" dirty="0"/>
            <a:t>. </a:t>
          </a:r>
          <a:r>
            <a:rPr lang="en-US" sz="1400" b="0" i="0" kern="1200" dirty="0" err="1"/>
            <a:t>Bileşik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enzimlerde</a:t>
          </a:r>
          <a:r>
            <a:rPr lang="en-US" sz="1400" b="0" i="0" kern="1200" dirty="0"/>
            <a:t> </a:t>
          </a:r>
          <a:r>
            <a:rPr lang="en-US" sz="1400" b="0" i="0" kern="1200" dirty="0" err="1"/>
            <a:t>apoenzim</a:t>
          </a:r>
          <a:r>
            <a:rPr lang="en-US" sz="1400" b="0" i="0" kern="1200" dirty="0"/>
            <a:t> </a:t>
          </a:r>
          <a:r>
            <a:rPr lang="en-US" sz="1400" b="0" i="0" kern="1200" dirty="0" err="1"/>
            <a:t>veya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koenzim-kofaktör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kısımları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yalnız</a:t>
          </a:r>
          <a:r>
            <a:rPr lang="en-US" sz="1400" b="0" i="0" kern="1200" dirty="0"/>
            <a:t> </a:t>
          </a:r>
          <a:r>
            <a:rPr lang="en-US" sz="1400" b="0" i="0" kern="1200" dirty="0" err="1"/>
            <a:t>başına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etkin</a:t>
          </a:r>
          <a:r>
            <a:rPr lang="en-US" sz="1400" b="0" i="0" kern="1200" dirty="0"/>
            <a:t> </a:t>
          </a:r>
          <a:r>
            <a:rPr lang="en-US" sz="1400" b="0" i="0" kern="1200" dirty="0" err="1"/>
            <a:t>değildir</a:t>
          </a:r>
          <a:r>
            <a:rPr lang="en-US" sz="1400" b="0" i="0" kern="1200" dirty="0"/>
            <a:t>.</a:t>
          </a:r>
          <a:endParaRPr lang="en-US" sz="1400" kern="1200" dirty="0"/>
        </a:p>
      </dsp:txBody>
      <dsp:txXfrm>
        <a:off x="8175129" y="1516538"/>
        <a:ext cx="1366231" cy="3479691"/>
      </dsp:txXfrm>
    </dsp:sp>
    <dsp:sp modelId="{57A7DE1E-2D28-4A66-B741-4D36CCDD2EE7}">
      <dsp:nvSpPr>
        <dsp:cNvPr id="0" name=""/>
        <dsp:cNvSpPr/>
      </dsp:nvSpPr>
      <dsp:spPr>
        <a:xfrm>
          <a:off x="9728989" y="3076430"/>
          <a:ext cx="307663" cy="359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728989" y="3148411"/>
        <a:ext cx="215364" cy="215945"/>
      </dsp:txXfrm>
    </dsp:sp>
    <dsp:sp modelId="{FBAF8561-0583-4C39-8855-7214EF7ACB1D}">
      <dsp:nvSpPr>
        <dsp:cNvPr id="0" name=""/>
        <dsp:cNvSpPr/>
      </dsp:nvSpPr>
      <dsp:spPr>
        <a:xfrm>
          <a:off x="10164361" y="1474033"/>
          <a:ext cx="1451241" cy="35647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-</a:t>
          </a:r>
          <a:r>
            <a:rPr lang="en-US" sz="1400" b="0" i="0" kern="1200" dirty="0" err="1"/>
            <a:t>Yardımcı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kısım</a:t>
          </a:r>
          <a:r>
            <a:rPr lang="en-US" sz="1400" b="0" i="0" kern="1200" dirty="0"/>
            <a:t>, </a:t>
          </a:r>
          <a:r>
            <a:rPr lang="en-US" sz="1400" b="0" i="0" kern="1200" dirty="0" err="1"/>
            <a:t>apoenzime</a:t>
          </a:r>
          <a:r>
            <a:rPr lang="en-US" sz="1400" b="0" i="0" kern="1200" dirty="0"/>
            <a:t> </a:t>
          </a:r>
          <a:r>
            <a:rPr lang="en-US" sz="1400" b="0" i="0" kern="1200" dirty="0" err="1"/>
            <a:t>göre</a:t>
          </a:r>
          <a:r>
            <a:rPr lang="en-US" sz="1400" b="0" i="0" kern="1200" dirty="0"/>
            <a:t> </a:t>
          </a:r>
          <a:r>
            <a:rPr lang="en-US" sz="1400" b="0" i="0" kern="1200" dirty="0" err="1"/>
            <a:t>çok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daha</a:t>
          </a:r>
          <a:r>
            <a:rPr lang="en-US" sz="1400" b="0" i="0" kern="1200" dirty="0"/>
            <a:t> </a:t>
          </a:r>
          <a:r>
            <a:rPr lang="en-US" sz="1400" b="0" i="0" kern="1200" dirty="0" err="1"/>
            <a:t>küçük</a:t>
          </a:r>
          <a:r>
            <a:rPr lang="en-US" sz="1400" b="0" i="0" kern="1200" dirty="0"/>
            <a:t> </a:t>
          </a:r>
          <a:r>
            <a:rPr lang="en-US" sz="1400" b="0" i="0" kern="1200" dirty="0" err="1"/>
            <a:t>yapılıdır</a:t>
          </a:r>
          <a:r>
            <a:rPr lang="en-US" sz="1400" b="0" i="0" kern="1200" dirty="0"/>
            <a:t>.</a:t>
          </a:r>
          <a:endParaRPr lang="en-US" sz="1400" kern="1200" dirty="0"/>
        </a:p>
      </dsp:txBody>
      <dsp:txXfrm>
        <a:off x="10206866" y="1516538"/>
        <a:ext cx="1366231" cy="34796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BD3D1-FE69-41B8-A62C-672A0CDD986D}">
      <dsp:nvSpPr>
        <dsp:cNvPr id="0" name=""/>
        <dsp:cNvSpPr/>
      </dsp:nvSpPr>
      <dsp:spPr>
        <a:xfrm>
          <a:off x="4050232" y="50"/>
          <a:ext cx="4556512" cy="20117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/>
            <a:t>Gıda </a:t>
          </a:r>
          <a:r>
            <a:rPr lang="en-US" sz="2100" kern="1200"/>
            <a:t>endüstrisinde biyoteknolojik enzimlerin kullanımı, hem üretim süreçlerini optimize etmek hem de ürün kalitesini artırmak açısından önemli avantajlar sağlar.</a:t>
          </a:r>
        </a:p>
      </dsp:txBody>
      <dsp:txXfrm>
        <a:off x="4148436" y="98254"/>
        <a:ext cx="4360104" cy="1815314"/>
      </dsp:txXfrm>
    </dsp:sp>
    <dsp:sp modelId="{9501E9C0-2755-4F66-89F3-BEF67FCD4D47}">
      <dsp:nvSpPr>
        <dsp:cNvPr id="0" name=""/>
        <dsp:cNvSpPr/>
      </dsp:nvSpPr>
      <dsp:spPr>
        <a:xfrm>
          <a:off x="4050232" y="2112358"/>
          <a:ext cx="4556512" cy="20117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Bu </a:t>
          </a:r>
          <a:r>
            <a:rPr lang="en-US" sz="2100" kern="1200" dirty="0" err="1"/>
            <a:t>enzimler</a:t>
          </a:r>
          <a:r>
            <a:rPr lang="en-US" sz="2100" kern="1200" dirty="0"/>
            <a:t> </a:t>
          </a:r>
          <a:r>
            <a:rPr lang="en-US" sz="2100" kern="1200" dirty="0" err="1"/>
            <a:t>doğal</a:t>
          </a:r>
          <a:r>
            <a:rPr lang="en-US" sz="2100" kern="1200" dirty="0"/>
            <a:t> </a:t>
          </a:r>
          <a:r>
            <a:rPr lang="en-US" sz="2100" kern="1200" dirty="0" err="1"/>
            <a:t>biyokatalizörler</a:t>
          </a:r>
          <a:r>
            <a:rPr lang="en-US" sz="2100" kern="1200" dirty="0"/>
            <a:t> </a:t>
          </a:r>
          <a:r>
            <a:rPr lang="en-US" sz="2100" kern="1200" dirty="0" err="1"/>
            <a:t>olarak</a:t>
          </a:r>
          <a:r>
            <a:rPr lang="en-US" sz="2100" kern="1200" dirty="0"/>
            <a:t>, </a:t>
          </a:r>
          <a:r>
            <a:rPr lang="en-US" sz="2100" kern="1200" dirty="0" err="1"/>
            <a:t>kimyasal</a:t>
          </a:r>
          <a:r>
            <a:rPr lang="en-US" sz="2100" kern="1200" dirty="0"/>
            <a:t> </a:t>
          </a:r>
          <a:r>
            <a:rPr lang="en-US" sz="2100" kern="1200" dirty="0" err="1"/>
            <a:t>reaksiyonları</a:t>
          </a:r>
          <a:r>
            <a:rPr lang="en-US" sz="2100" kern="1200" dirty="0"/>
            <a:t> </a:t>
          </a:r>
          <a:r>
            <a:rPr lang="en-US" sz="2100" kern="1200" dirty="0" err="1"/>
            <a:t>hızlandırır</a:t>
          </a:r>
          <a:r>
            <a:rPr lang="en-US" sz="2100" kern="1200" dirty="0"/>
            <a:t> </a:t>
          </a:r>
          <a:r>
            <a:rPr lang="en-US" sz="2100" kern="1200" dirty="0" err="1"/>
            <a:t>ve</a:t>
          </a:r>
          <a:r>
            <a:rPr lang="en-US" sz="2100" kern="1200" dirty="0"/>
            <a:t> </a:t>
          </a:r>
          <a:r>
            <a:rPr lang="en-US" sz="2100" kern="1200" dirty="0" err="1"/>
            <a:t>daha</a:t>
          </a:r>
          <a:r>
            <a:rPr lang="en-US" sz="2100" kern="1200" dirty="0"/>
            <a:t> </a:t>
          </a:r>
          <a:r>
            <a:rPr lang="en-US" sz="2100" kern="1200" dirty="0" err="1"/>
            <a:t>verimli</a:t>
          </a:r>
          <a:r>
            <a:rPr lang="en-US" sz="2100" kern="1200" dirty="0"/>
            <a:t> hale </a:t>
          </a:r>
          <a:r>
            <a:rPr lang="en-US" sz="2100" kern="1200" dirty="0" err="1"/>
            <a:t>getirir</a:t>
          </a:r>
          <a:r>
            <a:rPr lang="en-US" sz="2100" kern="1200" dirty="0"/>
            <a:t>. </a:t>
          </a:r>
          <a:endParaRPr lang="tr-TR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B</a:t>
          </a:r>
          <a:r>
            <a:rPr lang="en-US" sz="2100" kern="1200" dirty="0"/>
            <a:t>u </a:t>
          </a:r>
          <a:r>
            <a:rPr lang="en-US" sz="2100" kern="1200" dirty="0" err="1"/>
            <a:t>sayede</a:t>
          </a:r>
          <a:r>
            <a:rPr lang="en-US" sz="2100" kern="1200" dirty="0"/>
            <a:t> </a:t>
          </a:r>
          <a:r>
            <a:rPr lang="en-US" sz="2100" kern="1200" dirty="0" err="1"/>
            <a:t>gıdalardaki</a:t>
          </a:r>
          <a:r>
            <a:rPr lang="en-US" sz="2100" kern="1200" dirty="0"/>
            <a:t> </a:t>
          </a:r>
          <a:r>
            <a:rPr lang="en-US" sz="2100" kern="1200" dirty="0" err="1"/>
            <a:t>oksidasyonu</a:t>
          </a:r>
          <a:r>
            <a:rPr lang="en-US" sz="2100" kern="1200" dirty="0"/>
            <a:t> </a:t>
          </a:r>
          <a:r>
            <a:rPr lang="en-US" sz="2100" kern="1200" dirty="0" err="1"/>
            <a:t>kontrol</a:t>
          </a:r>
          <a:r>
            <a:rPr lang="en-US" sz="2100" kern="1200" dirty="0"/>
            <a:t> </a:t>
          </a:r>
          <a:r>
            <a:rPr lang="en-US" sz="2100" kern="1200" dirty="0" err="1"/>
            <a:t>eder</a:t>
          </a:r>
          <a:r>
            <a:rPr lang="en-US" sz="2100" kern="1200" dirty="0"/>
            <a:t>. </a:t>
          </a:r>
        </a:p>
      </dsp:txBody>
      <dsp:txXfrm>
        <a:off x="4148436" y="2210562"/>
        <a:ext cx="4360104" cy="18153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FAABD-0944-4675-939D-DF2C09EE0259}">
      <dsp:nvSpPr>
        <dsp:cNvPr id="0" name=""/>
        <dsp:cNvSpPr/>
      </dsp:nvSpPr>
      <dsp:spPr>
        <a:xfrm>
          <a:off x="2082467" y="0"/>
          <a:ext cx="5903654" cy="590365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C1F34C-8417-42AB-9284-89C54E0D95B1}">
      <dsp:nvSpPr>
        <dsp:cNvPr id="0" name=""/>
        <dsp:cNvSpPr/>
      </dsp:nvSpPr>
      <dsp:spPr>
        <a:xfrm>
          <a:off x="5034294" y="590941"/>
          <a:ext cx="3837375" cy="20985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/>
            <a:t>Proteazlar, proteinleri parçalayarak daha küçük peptit ve amino asitlere ayıran enzimlerdir. </a:t>
          </a:r>
          <a:endParaRPr lang="en-US" sz="1800" kern="1200"/>
        </a:p>
      </dsp:txBody>
      <dsp:txXfrm>
        <a:off x="5136737" y="693384"/>
        <a:ext cx="3632489" cy="1893678"/>
      </dsp:txXfrm>
    </dsp:sp>
    <dsp:sp modelId="{B4224FCB-40F7-41C2-B048-8B1DEDCA774E}">
      <dsp:nvSpPr>
        <dsp:cNvPr id="0" name=""/>
        <dsp:cNvSpPr/>
      </dsp:nvSpPr>
      <dsp:spPr>
        <a:xfrm>
          <a:off x="5034294" y="2951827"/>
          <a:ext cx="3837375" cy="20985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 err="1"/>
            <a:t>Gıda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endüstrisinde</a:t>
          </a:r>
          <a:r>
            <a:rPr lang="en-US" sz="1800" b="0" i="0" kern="1200" baseline="0" dirty="0"/>
            <a:t> et </a:t>
          </a:r>
          <a:r>
            <a:rPr lang="en-US" sz="1800" b="0" i="0" kern="1200" baseline="0" dirty="0" err="1"/>
            <a:t>yumuşatıcılar</a:t>
          </a:r>
          <a:r>
            <a:rPr lang="en-US" sz="1800" b="0" i="0" kern="1200" baseline="0" dirty="0"/>
            <a:t>, </a:t>
          </a:r>
          <a:r>
            <a:rPr lang="en-US" sz="1800" b="0" i="0" kern="1200" baseline="0" dirty="0" err="1"/>
            <a:t>peynir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üretimi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ve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bitkisel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proteinlerin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işlenmesinde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kullanılır</a:t>
          </a:r>
          <a:r>
            <a:rPr lang="en-US" sz="1800" b="0" i="0" kern="1200" baseline="0" dirty="0"/>
            <a:t>. </a:t>
          </a:r>
          <a:endParaRPr lang="tr-TR" sz="1800" b="0" i="0" kern="1200" baseline="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i="0" kern="1200" baseline="0" dirty="0"/>
            <a:t>Ekmek yapımında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 err="1"/>
            <a:t>Aynı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zamanda</a:t>
          </a:r>
          <a:r>
            <a:rPr lang="en-US" sz="1800" b="0" i="0" kern="1200" baseline="0" dirty="0"/>
            <a:t>, </a:t>
          </a:r>
          <a:r>
            <a:rPr lang="en-US" sz="1800" b="0" i="0" kern="1200" baseline="0" dirty="0" err="1"/>
            <a:t>bira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yapımında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köpük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kalitesini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iyileştirmek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amacıyla</a:t>
          </a:r>
          <a:r>
            <a:rPr lang="en-US" sz="1800" b="0" i="0" kern="1200" baseline="0" dirty="0"/>
            <a:t> da </a:t>
          </a:r>
          <a:r>
            <a:rPr lang="en-US" sz="1800" b="0" i="0" kern="1200" baseline="0" dirty="0" err="1"/>
            <a:t>kullanılırlar</a:t>
          </a:r>
          <a:r>
            <a:rPr lang="en-US" sz="1800" b="0" i="0" kern="1200" baseline="0" dirty="0"/>
            <a:t>.</a:t>
          </a:r>
          <a:endParaRPr lang="en-US" sz="1800" kern="1200" dirty="0"/>
        </a:p>
      </dsp:txBody>
      <dsp:txXfrm>
        <a:off x="5136737" y="3054270"/>
        <a:ext cx="3632489" cy="18936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D53FD-7D6F-4016-BB44-2A47C8E09C85}">
      <dsp:nvSpPr>
        <dsp:cNvPr id="0" name=""/>
        <dsp:cNvSpPr/>
      </dsp:nvSpPr>
      <dsp:spPr>
        <a:xfrm>
          <a:off x="0" y="1993018"/>
          <a:ext cx="11708752" cy="2657358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1E83A-A592-4950-96BB-F4A0593B5C14}">
      <dsp:nvSpPr>
        <dsp:cNvPr id="0" name=""/>
        <dsp:cNvSpPr/>
      </dsp:nvSpPr>
      <dsp:spPr>
        <a:xfrm>
          <a:off x="128" y="0"/>
          <a:ext cx="5140302" cy="2657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/>
            <a:t>Lipazlar: </a:t>
          </a:r>
          <a:endParaRPr lang="en-US" sz="2000" kern="1200"/>
        </a:p>
      </dsp:txBody>
      <dsp:txXfrm>
        <a:off x="128" y="0"/>
        <a:ext cx="5140302" cy="2657358"/>
      </dsp:txXfrm>
    </dsp:sp>
    <dsp:sp modelId="{47232060-7BA5-4CDE-A7C5-D9D607595498}">
      <dsp:nvSpPr>
        <dsp:cNvPr id="0" name=""/>
        <dsp:cNvSpPr/>
      </dsp:nvSpPr>
      <dsp:spPr>
        <a:xfrm>
          <a:off x="2238109" y="2989528"/>
          <a:ext cx="664339" cy="664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BE97F-A558-483A-8567-8A7B7C4B3C52}">
      <dsp:nvSpPr>
        <dsp:cNvPr id="0" name=""/>
        <dsp:cNvSpPr/>
      </dsp:nvSpPr>
      <dsp:spPr>
        <a:xfrm>
          <a:off x="5397445" y="3986037"/>
          <a:ext cx="5140302" cy="26573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yağların</a:t>
          </a:r>
          <a:r>
            <a:rPr lang="en-US" sz="2000" kern="1200" dirty="0"/>
            <a:t> </a:t>
          </a:r>
          <a:r>
            <a:rPr lang="en-US" sz="2000" kern="1200" dirty="0" err="1"/>
            <a:t>trigliseridlerini</a:t>
          </a:r>
          <a:r>
            <a:rPr lang="en-US" sz="2000" kern="1200" dirty="0"/>
            <a:t> </a:t>
          </a:r>
          <a:r>
            <a:rPr lang="en-US" sz="2000" kern="1200" dirty="0" err="1"/>
            <a:t>yağ</a:t>
          </a:r>
          <a:r>
            <a:rPr lang="en-US" sz="2000" kern="1200" dirty="0"/>
            <a:t> </a:t>
          </a:r>
          <a:r>
            <a:rPr lang="en-US" sz="2000" kern="1200" dirty="0" err="1"/>
            <a:t>asitleri</a:t>
          </a:r>
          <a:r>
            <a:rPr lang="en-US" sz="2000" kern="1200" dirty="0"/>
            <a:t> </a:t>
          </a:r>
          <a:r>
            <a:rPr lang="en-US" sz="2000" kern="1200" dirty="0" err="1"/>
            <a:t>ve</a:t>
          </a:r>
          <a:r>
            <a:rPr lang="en-US" sz="2000" kern="1200" dirty="0"/>
            <a:t> </a:t>
          </a:r>
          <a:r>
            <a:rPr lang="en-US" sz="2000" kern="1200" dirty="0" err="1"/>
            <a:t>gliserole</a:t>
          </a:r>
          <a:r>
            <a:rPr lang="en-US" sz="2000" kern="1200" dirty="0"/>
            <a:t> </a:t>
          </a:r>
          <a:r>
            <a:rPr lang="en-US" sz="2000" kern="1200" dirty="0" err="1"/>
            <a:t>ayırır</a:t>
          </a:r>
          <a:r>
            <a:rPr lang="en-US" sz="2000" kern="1200" dirty="0"/>
            <a:t>. </a:t>
          </a:r>
          <a:endParaRPr lang="tr-TR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Bu </a:t>
          </a:r>
          <a:r>
            <a:rPr lang="en-US" sz="2000" kern="1200" dirty="0" err="1"/>
            <a:t>enzimler</a:t>
          </a:r>
          <a:r>
            <a:rPr lang="en-US" sz="2000" kern="1200" dirty="0"/>
            <a:t>, </a:t>
          </a:r>
          <a:r>
            <a:rPr lang="en-US" sz="2000" kern="1200" dirty="0" err="1"/>
            <a:t>özellikle</a:t>
          </a:r>
          <a:r>
            <a:rPr lang="en-US" sz="2000" kern="1200" dirty="0"/>
            <a:t> </a:t>
          </a:r>
          <a:r>
            <a:rPr lang="en-US" sz="2000" kern="1200" dirty="0" err="1"/>
            <a:t>süt</a:t>
          </a:r>
          <a:r>
            <a:rPr lang="en-US" sz="2000" kern="1200" dirty="0"/>
            <a:t> </a:t>
          </a:r>
          <a:r>
            <a:rPr lang="en-US" sz="2000" kern="1200" dirty="0" err="1"/>
            <a:t>ürünlerinde</a:t>
          </a:r>
          <a:r>
            <a:rPr lang="en-US" sz="2000" kern="1200" dirty="0"/>
            <a:t> (</a:t>
          </a:r>
          <a:r>
            <a:rPr lang="en-US" sz="2000" kern="1200" dirty="0" err="1"/>
            <a:t>örneğin</a:t>
          </a:r>
          <a:r>
            <a:rPr lang="en-US" sz="2000" kern="1200" dirty="0"/>
            <a:t>, </a:t>
          </a:r>
          <a:r>
            <a:rPr lang="en-US" sz="2000" kern="1200" dirty="0" err="1"/>
            <a:t>peynir</a:t>
          </a:r>
          <a:r>
            <a:rPr lang="en-US" sz="2000" kern="1200" dirty="0"/>
            <a:t> </a:t>
          </a:r>
          <a:r>
            <a:rPr lang="en-US" sz="2000" kern="1200" dirty="0" err="1"/>
            <a:t>yapımında</a:t>
          </a:r>
          <a:r>
            <a:rPr lang="en-US" sz="2000" kern="1200" dirty="0"/>
            <a:t>) aroma </a:t>
          </a:r>
          <a:r>
            <a:rPr lang="en-US" sz="2000" kern="1200" dirty="0" err="1"/>
            <a:t>geliştirilmesi</a:t>
          </a:r>
          <a:r>
            <a:rPr lang="en-US" sz="2000" kern="1200" dirty="0"/>
            <a:t> </a:t>
          </a:r>
          <a:r>
            <a:rPr lang="en-US" sz="2000" kern="1200" dirty="0" err="1"/>
            <a:t>ve</a:t>
          </a:r>
          <a:r>
            <a:rPr lang="en-US" sz="2000" kern="1200" dirty="0"/>
            <a:t> </a:t>
          </a:r>
          <a:r>
            <a:rPr lang="en-US" sz="2000" kern="1200" dirty="0" err="1"/>
            <a:t>yağların</a:t>
          </a:r>
          <a:r>
            <a:rPr lang="en-US" sz="2000" kern="1200" dirty="0"/>
            <a:t> </a:t>
          </a:r>
          <a:r>
            <a:rPr lang="en-US" sz="2000" kern="1200" dirty="0" err="1"/>
            <a:t>hidrolizi</a:t>
          </a:r>
          <a:r>
            <a:rPr lang="en-US" sz="2000" kern="1200" dirty="0"/>
            <a:t> </a:t>
          </a:r>
          <a:r>
            <a:rPr lang="en-US" sz="2000" kern="1200" dirty="0" err="1"/>
            <a:t>için</a:t>
          </a:r>
          <a:r>
            <a:rPr lang="en-US" sz="2000" kern="1200" dirty="0"/>
            <a:t> </a:t>
          </a:r>
          <a:r>
            <a:rPr lang="en-US" sz="2000" kern="1200" dirty="0" err="1"/>
            <a:t>kullanılır</a:t>
          </a:r>
          <a:r>
            <a:rPr lang="en-US" sz="2000" kern="1200" dirty="0"/>
            <a:t>. </a:t>
          </a:r>
          <a:endParaRPr lang="tr-TR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Ayrıca</a:t>
          </a:r>
          <a:r>
            <a:rPr lang="en-US" sz="2000" kern="1200" dirty="0"/>
            <a:t> </a:t>
          </a:r>
          <a:r>
            <a:rPr lang="en-US" sz="2000" kern="1200" dirty="0" err="1"/>
            <a:t>unlu</a:t>
          </a:r>
          <a:r>
            <a:rPr lang="en-US" sz="2000" kern="1200" dirty="0"/>
            <a:t> </a:t>
          </a:r>
          <a:r>
            <a:rPr lang="en-US" sz="2000" kern="1200" dirty="0" err="1"/>
            <a:t>mamuller</a:t>
          </a:r>
          <a:r>
            <a:rPr lang="en-US" sz="2000" kern="1200" dirty="0"/>
            <a:t> </a:t>
          </a:r>
          <a:r>
            <a:rPr lang="en-US" sz="2000" kern="1200" dirty="0" err="1"/>
            <a:t>ve</a:t>
          </a:r>
          <a:r>
            <a:rPr lang="en-US" sz="2000" kern="1200" dirty="0"/>
            <a:t> </a:t>
          </a:r>
          <a:r>
            <a:rPr lang="en-US" sz="2000" kern="1200" dirty="0" err="1"/>
            <a:t>şekerleme</a:t>
          </a:r>
          <a:r>
            <a:rPr lang="en-US" sz="2000" kern="1200" dirty="0"/>
            <a:t> </a:t>
          </a:r>
          <a:r>
            <a:rPr lang="en-US" sz="2000" kern="1200" dirty="0" err="1"/>
            <a:t>sektöründe</a:t>
          </a:r>
          <a:r>
            <a:rPr lang="en-US" sz="2000" kern="1200" dirty="0"/>
            <a:t> de </a:t>
          </a:r>
          <a:r>
            <a:rPr lang="en-US" sz="2000" kern="1200" dirty="0" err="1"/>
            <a:t>yaygın</a:t>
          </a:r>
          <a:r>
            <a:rPr lang="en-US" sz="2000" kern="1200" dirty="0"/>
            <a:t> </a:t>
          </a:r>
          <a:r>
            <a:rPr lang="en-US" sz="2000" kern="1200" dirty="0" err="1"/>
            <a:t>olarak</a:t>
          </a:r>
          <a:r>
            <a:rPr lang="en-US" sz="2000" kern="1200" dirty="0"/>
            <a:t> </a:t>
          </a:r>
          <a:r>
            <a:rPr lang="en-US" sz="2000" kern="1200" dirty="0" err="1"/>
            <a:t>kullanılmaktadır</a:t>
          </a:r>
          <a:r>
            <a:rPr lang="en-US" sz="2000" kern="1200" dirty="0"/>
            <a:t>.</a:t>
          </a:r>
        </a:p>
      </dsp:txBody>
      <dsp:txXfrm>
        <a:off x="5397445" y="3986037"/>
        <a:ext cx="5140302" cy="2657358"/>
      </dsp:txXfrm>
    </dsp:sp>
    <dsp:sp modelId="{88FE8889-4025-4DF2-98E7-62C1CA9C6E64}">
      <dsp:nvSpPr>
        <dsp:cNvPr id="0" name=""/>
        <dsp:cNvSpPr/>
      </dsp:nvSpPr>
      <dsp:spPr>
        <a:xfrm>
          <a:off x="7635427" y="2989528"/>
          <a:ext cx="664339" cy="6643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EE8F1-F500-43D4-AC97-DF6A7653F473}">
      <dsp:nvSpPr>
        <dsp:cNvPr id="0" name=""/>
        <dsp:cNvSpPr/>
      </dsp:nvSpPr>
      <dsp:spPr>
        <a:xfrm>
          <a:off x="4610620" y="85355"/>
          <a:ext cx="4097041" cy="4097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500" kern="1200"/>
            <a:t>Amilaz: </a:t>
          </a:r>
          <a:r>
            <a:rPr lang="en-US" sz="2500" kern="1200"/>
            <a:t>nişastayı daha küçük şeker moleküllerine (glikoz, maltoz) dönüştüren enzimlerdir. </a:t>
          </a:r>
        </a:p>
      </dsp:txBody>
      <dsp:txXfrm>
        <a:off x="5156892" y="802337"/>
        <a:ext cx="3004496" cy="1843668"/>
      </dsp:txXfrm>
    </dsp:sp>
    <dsp:sp modelId="{04DA9356-F8EE-45D7-BD74-EA69CAA5AF1A}">
      <dsp:nvSpPr>
        <dsp:cNvPr id="0" name=""/>
        <dsp:cNvSpPr/>
      </dsp:nvSpPr>
      <dsp:spPr>
        <a:xfrm>
          <a:off x="6088969" y="2646005"/>
          <a:ext cx="4097041" cy="4097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Ekmekçilik, bira yapımı ve şekerlemeler gibi birçok gıda üretim sürecinde nişasta hidrolizi için kullanılırlar. </a:t>
          </a:r>
        </a:p>
      </dsp:txBody>
      <dsp:txXfrm>
        <a:off x="7341981" y="3704408"/>
        <a:ext cx="2458224" cy="2253372"/>
      </dsp:txXfrm>
    </dsp:sp>
    <dsp:sp modelId="{CA000E4B-F33E-4E1D-B537-620CB335F069}">
      <dsp:nvSpPr>
        <dsp:cNvPr id="0" name=""/>
        <dsp:cNvSpPr/>
      </dsp:nvSpPr>
      <dsp:spPr>
        <a:xfrm>
          <a:off x="3132271" y="2646005"/>
          <a:ext cx="4097041" cy="4097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Amilazlar, ekmek yapımında hamurun yükselmesini sağlayarak ürün kalitesini artırır.</a:t>
          </a:r>
        </a:p>
      </dsp:txBody>
      <dsp:txXfrm>
        <a:off x="3518076" y="3704408"/>
        <a:ext cx="2458224" cy="22533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24BBD7-BB17-4402-96C5-9205707B5787}">
      <dsp:nvSpPr>
        <dsp:cNvPr id="0" name=""/>
        <dsp:cNvSpPr/>
      </dsp:nvSpPr>
      <dsp:spPr>
        <a:xfrm>
          <a:off x="0" y="0"/>
          <a:ext cx="5029199" cy="1511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Pektinazlar</a:t>
          </a:r>
          <a:r>
            <a:rPr lang="en-US" sz="1700" kern="1200" dirty="0"/>
            <a:t>, </a:t>
          </a:r>
          <a:r>
            <a:rPr lang="en-US" sz="1700" kern="1200" dirty="0" err="1"/>
            <a:t>pektini</a:t>
          </a:r>
          <a:r>
            <a:rPr lang="en-US" sz="1700" kern="1200" dirty="0"/>
            <a:t> </a:t>
          </a:r>
          <a:r>
            <a:rPr lang="en-US" sz="1700" kern="1200" dirty="0" err="1"/>
            <a:t>parçalayarak</a:t>
          </a:r>
          <a:r>
            <a:rPr lang="en-US" sz="1700" kern="1200" dirty="0"/>
            <a:t> </a:t>
          </a:r>
          <a:r>
            <a:rPr lang="en-US" sz="1700" kern="1200" dirty="0" err="1"/>
            <a:t>meyve</a:t>
          </a:r>
          <a:r>
            <a:rPr lang="en-US" sz="1700" kern="1200" dirty="0"/>
            <a:t> </a:t>
          </a:r>
          <a:r>
            <a:rPr lang="en-US" sz="1700" kern="1200" dirty="0" err="1"/>
            <a:t>suyu</a:t>
          </a:r>
          <a:r>
            <a:rPr lang="en-US" sz="1700" kern="1200" dirty="0"/>
            <a:t> </a:t>
          </a:r>
          <a:r>
            <a:rPr lang="en-US" sz="1700" kern="1200" dirty="0" err="1"/>
            <a:t>üretiminde</a:t>
          </a:r>
          <a:r>
            <a:rPr lang="en-US" sz="1700" kern="1200" dirty="0"/>
            <a:t> </a:t>
          </a:r>
          <a:r>
            <a:rPr lang="en-US" sz="1700" kern="1200" dirty="0" err="1"/>
            <a:t>sıvı</a:t>
          </a:r>
          <a:r>
            <a:rPr lang="en-US" sz="1700" kern="1200" dirty="0"/>
            <a:t> </a:t>
          </a:r>
          <a:r>
            <a:rPr lang="en-US" sz="1700" kern="1200" dirty="0" err="1"/>
            <a:t>verimliliğini</a:t>
          </a:r>
          <a:r>
            <a:rPr lang="en-US" sz="1700" kern="1200" dirty="0"/>
            <a:t> </a:t>
          </a:r>
          <a:r>
            <a:rPr lang="en-US" sz="1700" kern="1200" dirty="0" err="1"/>
            <a:t>artırır</a:t>
          </a:r>
          <a:r>
            <a:rPr lang="en-US" sz="1700" kern="1200" dirty="0"/>
            <a:t>.</a:t>
          </a:r>
          <a:endParaRPr lang="tr-TR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Bu </a:t>
          </a:r>
          <a:r>
            <a:rPr lang="en-US" sz="1700" kern="1200" dirty="0" err="1"/>
            <a:t>enzimler</a:t>
          </a:r>
          <a:r>
            <a:rPr lang="en-US" sz="1700" kern="1200" dirty="0"/>
            <a:t>, </a:t>
          </a:r>
          <a:r>
            <a:rPr lang="en-US" sz="1700" kern="1200" dirty="0" err="1"/>
            <a:t>meyve</a:t>
          </a:r>
          <a:r>
            <a:rPr lang="en-US" sz="1700" kern="1200" dirty="0"/>
            <a:t> </a:t>
          </a:r>
          <a:r>
            <a:rPr lang="en-US" sz="1700" kern="1200" dirty="0" err="1"/>
            <a:t>suyu</a:t>
          </a:r>
          <a:r>
            <a:rPr lang="en-US" sz="1700" kern="1200" dirty="0"/>
            <a:t> </a:t>
          </a:r>
          <a:r>
            <a:rPr lang="en-US" sz="1700" kern="1200" dirty="0" err="1"/>
            <a:t>ve</a:t>
          </a:r>
          <a:r>
            <a:rPr lang="en-US" sz="1700" kern="1200" dirty="0"/>
            <a:t> </a:t>
          </a:r>
          <a:r>
            <a:rPr lang="en-US" sz="1700" kern="1200" dirty="0" err="1"/>
            <a:t>şarap</a:t>
          </a:r>
          <a:r>
            <a:rPr lang="en-US" sz="1700" kern="1200" dirty="0"/>
            <a:t> </a:t>
          </a:r>
          <a:r>
            <a:rPr lang="en-US" sz="1700" kern="1200" dirty="0" err="1"/>
            <a:t>yapımında</a:t>
          </a:r>
          <a:r>
            <a:rPr lang="en-US" sz="1700" kern="1200" dirty="0"/>
            <a:t> </a:t>
          </a:r>
          <a:r>
            <a:rPr lang="en-US" sz="1700" kern="1200" dirty="0" err="1"/>
            <a:t>meyve</a:t>
          </a:r>
          <a:r>
            <a:rPr lang="en-US" sz="1700" kern="1200" dirty="0"/>
            <a:t> </a:t>
          </a:r>
          <a:r>
            <a:rPr lang="en-US" sz="1700" kern="1200" dirty="0" err="1"/>
            <a:t>hücre</a:t>
          </a:r>
          <a:r>
            <a:rPr lang="en-US" sz="1700" kern="1200" dirty="0"/>
            <a:t> </a:t>
          </a:r>
          <a:r>
            <a:rPr lang="en-US" sz="1700" kern="1200" dirty="0" err="1"/>
            <a:t>duvarlarının</a:t>
          </a:r>
          <a:r>
            <a:rPr lang="en-US" sz="1700" kern="1200" dirty="0"/>
            <a:t> </a:t>
          </a:r>
          <a:r>
            <a:rPr lang="en-US" sz="1700" kern="1200" dirty="0" err="1"/>
            <a:t>parçalanmasını</a:t>
          </a:r>
          <a:r>
            <a:rPr lang="en-US" sz="1700" kern="1200" dirty="0"/>
            <a:t> </a:t>
          </a:r>
          <a:r>
            <a:rPr lang="en-US" sz="1700" kern="1200" dirty="0" err="1"/>
            <a:t>sağlar</a:t>
          </a:r>
          <a:r>
            <a:rPr lang="en-US" sz="1700" kern="1200" dirty="0"/>
            <a:t>, </a:t>
          </a:r>
          <a:r>
            <a:rPr lang="en-US" sz="1700" kern="1200" dirty="0" err="1"/>
            <a:t>böylece</a:t>
          </a:r>
          <a:r>
            <a:rPr lang="en-US" sz="1700" kern="1200" dirty="0"/>
            <a:t> </a:t>
          </a:r>
          <a:r>
            <a:rPr lang="en-US" sz="1700" kern="1200" dirty="0" err="1"/>
            <a:t>daha</a:t>
          </a:r>
          <a:r>
            <a:rPr lang="en-US" sz="1700" kern="1200" dirty="0"/>
            <a:t> </a:t>
          </a:r>
          <a:r>
            <a:rPr lang="en-US" sz="1700" kern="1200" dirty="0" err="1"/>
            <a:t>fazla</a:t>
          </a:r>
          <a:r>
            <a:rPr lang="en-US" sz="1700" kern="1200" dirty="0"/>
            <a:t> </a:t>
          </a:r>
          <a:r>
            <a:rPr lang="en-US" sz="1700" kern="1200" dirty="0" err="1"/>
            <a:t>meyve</a:t>
          </a:r>
          <a:r>
            <a:rPr lang="en-US" sz="1700" kern="1200" dirty="0"/>
            <a:t> </a:t>
          </a:r>
          <a:r>
            <a:rPr lang="en-US" sz="1700" kern="1200" dirty="0" err="1"/>
            <a:t>suyu</a:t>
          </a:r>
          <a:r>
            <a:rPr lang="en-US" sz="1700" kern="1200" dirty="0"/>
            <a:t> </a:t>
          </a:r>
          <a:r>
            <a:rPr lang="en-US" sz="1700" kern="1200" dirty="0" err="1"/>
            <a:t>elde</a:t>
          </a:r>
          <a:r>
            <a:rPr lang="en-US" sz="1700" kern="1200" dirty="0"/>
            <a:t> </a:t>
          </a:r>
          <a:r>
            <a:rPr lang="en-US" sz="1700" kern="1200" dirty="0" err="1"/>
            <a:t>edilmesine</a:t>
          </a:r>
          <a:r>
            <a:rPr lang="en-US" sz="1700" kern="1200" dirty="0"/>
            <a:t> </a:t>
          </a:r>
          <a:r>
            <a:rPr lang="en-US" sz="1700" kern="1200" dirty="0" err="1"/>
            <a:t>yardımcı</a:t>
          </a:r>
          <a:r>
            <a:rPr lang="en-US" sz="1700" kern="1200" dirty="0"/>
            <a:t> </a:t>
          </a:r>
          <a:r>
            <a:rPr lang="en-US" sz="1700" kern="1200" dirty="0" err="1"/>
            <a:t>olur</a:t>
          </a:r>
          <a:r>
            <a:rPr lang="en-US" sz="1700" kern="1200" dirty="0"/>
            <a:t>.</a:t>
          </a:r>
        </a:p>
      </dsp:txBody>
      <dsp:txXfrm>
        <a:off x="73792" y="73792"/>
        <a:ext cx="4881615" cy="13640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635D7-8700-4E09-9F47-3624B2957CD4}">
      <dsp:nvSpPr>
        <dsp:cNvPr id="0" name=""/>
        <dsp:cNvSpPr/>
      </dsp:nvSpPr>
      <dsp:spPr>
        <a:xfrm>
          <a:off x="1289753" y="0"/>
          <a:ext cx="6519951" cy="6519951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0229F-F717-4ECD-B9AF-4DA3F2BAE3D9}">
      <dsp:nvSpPr>
        <dsp:cNvPr id="0" name=""/>
        <dsp:cNvSpPr/>
      </dsp:nvSpPr>
      <dsp:spPr>
        <a:xfrm>
          <a:off x="4549729" y="655497"/>
          <a:ext cx="4237968" cy="1543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Laktaz</a:t>
          </a:r>
          <a:r>
            <a:rPr lang="tr-TR" sz="2600" kern="1200"/>
            <a:t>: </a:t>
          </a:r>
          <a:r>
            <a:rPr lang="en-US" sz="2600" kern="1200"/>
            <a:t>laktoz intoleransı olan kişiler için önemli olan bir enzimdir. </a:t>
          </a:r>
        </a:p>
      </dsp:txBody>
      <dsp:txXfrm>
        <a:off x="4625071" y="730839"/>
        <a:ext cx="4087284" cy="1392710"/>
      </dsp:txXfrm>
    </dsp:sp>
    <dsp:sp modelId="{D2471B50-C525-441A-980B-1D3421890EFD}">
      <dsp:nvSpPr>
        <dsp:cNvPr id="0" name=""/>
        <dsp:cNvSpPr/>
      </dsp:nvSpPr>
      <dsp:spPr>
        <a:xfrm>
          <a:off x="4549729" y="2391816"/>
          <a:ext cx="4237968" cy="1543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Laktozu glikoz ve galaktoza ayırarak, süt ürünlerinin daha kolay sindirilmesini sağlar. </a:t>
          </a:r>
        </a:p>
      </dsp:txBody>
      <dsp:txXfrm>
        <a:off x="4625071" y="2467158"/>
        <a:ext cx="4087284" cy="1392710"/>
      </dsp:txXfrm>
    </dsp:sp>
    <dsp:sp modelId="{151980A3-8757-4C77-B708-3BA904A8AE8D}">
      <dsp:nvSpPr>
        <dsp:cNvPr id="0" name=""/>
        <dsp:cNvSpPr/>
      </dsp:nvSpPr>
      <dsp:spPr>
        <a:xfrm>
          <a:off x="4549729" y="4128135"/>
          <a:ext cx="4237968" cy="1543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Laktaz enzimleri, laktozsuz süt ve süt ürünlerinin üretiminde kullanılır.</a:t>
          </a:r>
        </a:p>
      </dsp:txBody>
      <dsp:txXfrm>
        <a:off x="4625071" y="4203477"/>
        <a:ext cx="4087284" cy="13927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31910-DA77-44ED-B098-8391D130F016}">
      <dsp:nvSpPr>
        <dsp:cNvPr id="0" name=""/>
        <dsp:cNvSpPr/>
      </dsp:nvSpPr>
      <dsp:spPr>
        <a:xfrm>
          <a:off x="0" y="329902"/>
          <a:ext cx="6095222" cy="209649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 err="1"/>
            <a:t>Sellülaz</a:t>
          </a:r>
          <a:r>
            <a:rPr lang="tr-TR" sz="2000" b="0" i="0" kern="1200" baseline="0" dirty="0"/>
            <a:t>:</a:t>
          </a:r>
          <a:r>
            <a:rPr lang="en-US" sz="2000" b="0" i="0" kern="1200" baseline="0" dirty="0"/>
            <a:t> bitki </a:t>
          </a:r>
          <a:r>
            <a:rPr lang="en-US" sz="2000" b="0" i="0" kern="1200" baseline="0" dirty="0" err="1"/>
            <a:t>hücre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duvarlarını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parçalayarak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sellülozun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daha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küçük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şekerlere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dönüşmesini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sağlar</a:t>
          </a:r>
          <a:r>
            <a:rPr lang="en-US" sz="2000" b="0" i="0" kern="1200" baseline="0" dirty="0"/>
            <a:t>. </a:t>
          </a:r>
          <a:endParaRPr lang="tr-TR" sz="2000" b="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Bu </a:t>
          </a:r>
          <a:r>
            <a:rPr lang="en-US" sz="2000" b="0" i="0" kern="1200" baseline="0" dirty="0" err="1"/>
            <a:t>enzim</a:t>
          </a:r>
          <a:r>
            <a:rPr lang="en-US" sz="2000" b="0" i="0" kern="1200" baseline="0" dirty="0"/>
            <a:t>, </a:t>
          </a:r>
          <a:r>
            <a:rPr lang="en-US" sz="2000" b="0" i="0" kern="1200" baseline="0" dirty="0" err="1"/>
            <a:t>özellikle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meyve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suyu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üretiminde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ve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bazı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gıda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katkı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maddelerinin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işlenmesinde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kullanılır</a:t>
          </a:r>
          <a:r>
            <a:rPr lang="en-US" sz="2000" b="0" i="0" kern="1200" baseline="0" dirty="0"/>
            <a:t>.</a:t>
          </a:r>
          <a:endParaRPr lang="en-US" sz="2000" kern="1200" dirty="0"/>
        </a:p>
      </dsp:txBody>
      <dsp:txXfrm>
        <a:off x="102342" y="432244"/>
        <a:ext cx="5890538" cy="1891809"/>
      </dsp:txXfrm>
    </dsp:sp>
    <dsp:sp modelId="{AD1E51A5-7F6D-44BA-A50A-EAED68213EDF}">
      <dsp:nvSpPr>
        <dsp:cNvPr id="0" name=""/>
        <dsp:cNvSpPr/>
      </dsp:nvSpPr>
      <dsp:spPr>
        <a:xfrm>
          <a:off x="0" y="2483996"/>
          <a:ext cx="6095222" cy="209649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 err="1"/>
            <a:t>İzomerazlar</a:t>
          </a:r>
          <a:r>
            <a:rPr lang="tr-TR" sz="2000" b="0" i="0" kern="1200" baseline="0" dirty="0"/>
            <a:t>: </a:t>
          </a:r>
          <a:r>
            <a:rPr lang="en-US" sz="2000" b="0" i="0" kern="1200" baseline="0" dirty="0" err="1"/>
            <a:t>bir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molekülü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başka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bir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izomerine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dönüştüren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enzimlerdir</a:t>
          </a:r>
          <a:r>
            <a:rPr lang="en-US" sz="2000" b="0" i="0" kern="1200" baseline="0" dirty="0"/>
            <a:t>. </a:t>
          </a:r>
          <a:endParaRPr lang="tr-TR" sz="2000" b="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En </a:t>
          </a:r>
          <a:r>
            <a:rPr lang="en-US" sz="2000" b="0" i="0" kern="1200" baseline="0" dirty="0" err="1"/>
            <a:t>yaygın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kullanım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alanlarından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biri</a:t>
          </a:r>
          <a:r>
            <a:rPr lang="en-US" sz="2000" b="0" i="0" kern="1200" baseline="0" dirty="0"/>
            <a:t>, </a:t>
          </a:r>
          <a:r>
            <a:rPr lang="en-US" sz="2000" b="0" i="0" kern="1200" baseline="0" dirty="0" err="1"/>
            <a:t>glikozun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fruktoza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dönüştürülmesidir</a:t>
          </a:r>
          <a:r>
            <a:rPr lang="en-US" sz="2000" b="0" i="0" kern="1200" baseline="0" dirty="0"/>
            <a:t>. </a:t>
          </a:r>
          <a:endParaRPr lang="tr-TR" sz="2000" b="0" i="0" kern="1200" baseline="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Bu </a:t>
          </a:r>
          <a:r>
            <a:rPr lang="en-US" sz="2000" b="0" i="0" kern="1200" baseline="0" dirty="0" err="1"/>
            <a:t>dönüşüm</a:t>
          </a:r>
          <a:r>
            <a:rPr lang="en-US" sz="2000" b="0" i="0" kern="1200" baseline="0" dirty="0"/>
            <a:t>, </a:t>
          </a:r>
          <a:r>
            <a:rPr lang="en-US" sz="2000" b="0" i="0" kern="1200" baseline="0" dirty="0" err="1"/>
            <a:t>mısır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şurubu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üretiminde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önemli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bir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rol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oynar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ve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gıda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tatlandırıcıları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arasında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yaygın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olarak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kullanılır</a:t>
          </a:r>
          <a:r>
            <a:rPr lang="en-US" sz="2000" b="0" i="0" kern="1200" baseline="0" dirty="0"/>
            <a:t>.</a:t>
          </a:r>
          <a:endParaRPr lang="en-US" sz="2000" kern="1200" dirty="0"/>
        </a:p>
      </dsp:txBody>
      <dsp:txXfrm>
        <a:off x="102342" y="2586338"/>
        <a:ext cx="5890538" cy="189180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6A723-EE01-48AE-857A-D66E4275C4C2}">
      <dsp:nvSpPr>
        <dsp:cNvPr id="0" name=""/>
        <dsp:cNvSpPr/>
      </dsp:nvSpPr>
      <dsp:spPr>
        <a:xfrm>
          <a:off x="397709" y="0"/>
          <a:ext cx="4687871" cy="265455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Gl</a:t>
          </a:r>
          <a:r>
            <a:rPr lang="tr-TR" sz="2100" kern="1200" dirty="0"/>
            <a:t>i</a:t>
          </a:r>
          <a:r>
            <a:rPr lang="en-US" sz="2100" kern="1200" dirty="0" err="1"/>
            <a:t>koz</a:t>
          </a:r>
          <a:r>
            <a:rPr lang="en-US" sz="2100" kern="1200" dirty="0"/>
            <a:t> </a:t>
          </a:r>
          <a:r>
            <a:rPr lang="en-US" sz="2100" kern="1200" dirty="0" err="1"/>
            <a:t>oksidaz</a:t>
          </a:r>
          <a:r>
            <a:rPr lang="en-US" sz="2100" kern="1200" dirty="0"/>
            <a:t>, </a:t>
          </a:r>
          <a:r>
            <a:rPr lang="en-US" sz="2100" kern="1200" dirty="0" err="1"/>
            <a:t>gl</a:t>
          </a:r>
          <a:r>
            <a:rPr lang="tr-TR" sz="2100" kern="1200" dirty="0"/>
            <a:t>i</a:t>
          </a:r>
          <a:r>
            <a:rPr lang="en-US" sz="2100" kern="1200" dirty="0" err="1"/>
            <a:t>kozu</a:t>
          </a:r>
          <a:r>
            <a:rPr lang="en-US" sz="2100" kern="1200" dirty="0"/>
            <a:t> </a:t>
          </a:r>
          <a:r>
            <a:rPr lang="en-US" sz="2100" kern="1200" dirty="0" err="1"/>
            <a:t>oksitleyerek</a:t>
          </a:r>
          <a:r>
            <a:rPr lang="en-US" sz="2100" kern="1200" dirty="0"/>
            <a:t> </a:t>
          </a:r>
          <a:r>
            <a:rPr lang="en-US" sz="2100" kern="1200" dirty="0" err="1"/>
            <a:t>hidrojen</a:t>
          </a:r>
          <a:r>
            <a:rPr lang="en-US" sz="2100" kern="1200" dirty="0"/>
            <a:t> </a:t>
          </a:r>
          <a:r>
            <a:rPr lang="en-US" sz="2100" kern="1200" dirty="0" err="1"/>
            <a:t>peroksit</a:t>
          </a:r>
          <a:r>
            <a:rPr lang="en-US" sz="2100" kern="1200" dirty="0"/>
            <a:t> </a:t>
          </a:r>
          <a:r>
            <a:rPr lang="en-US" sz="2100" kern="1200" dirty="0" err="1"/>
            <a:t>üretir</a:t>
          </a:r>
          <a:r>
            <a:rPr lang="en-US" sz="2100" kern="1200" dirty="0"/>
            <a:t> </a:t>
          </a:r>
          <a:r>
            <a:rPr lang="en-US" sz="2100" kern="1200" dirty="0" err="1"/>
            <a:t>ve</a:t>
          </a:r>
          <a:r>
            <a:rPr lang="en-US" sz="2100" kern="1200" dirty="0"/>
            <a:t> </a:t>
          </a:r>
          <a:r>
            <a:rPr lang="en-US" sz="2100" b="0" i="0" kern="1200" baseline="0" dirty="0"/>
            <a:t>Bu </a:t>
          </a:r>
          <a:r>
            <a:rPr lang="en-US" sz="2100" b="0" i="0" kern="1200" baseline="0" dirty="0" err="1"/>
            <a:t>enzim</a:t>
          </a:r>
          <a:r>
            <a:rPr lang="en-US" sz="2100" b="0" i="0" kern="1200" baseline="0" dirty="0"/>
            <a:t>, </a:t>
          </a:r>
          <a:r>
            <a:rPr lang="en-US" sz="2100" b="0" i="0" kern="1200" baseline="0" dirty="0" err="1"/>
            <a:t>özellikle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fırıncılık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sektöründe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ürünlerin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raf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ömrünü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uzatmak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ve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tazeliklerini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korumak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için</a:t>
          </a:r>
          <a:r>
            <a:rPr lang="en-US" sz="2100" b="0" i="0" kern="1200" baseline="0" dirty="0"/>
            <a:t> </a:t>
          </a:r>
          <a:r>
            <a:rPr lang="en-US" sz="2100" b="0" i="0" kern="1200" baseline="0" dirty="0" err="1"/>
            <a:t>kullanılır</a:t>
          </a:r>
          <a:endParaRPr lang="en-US" sz="2100" kern="1200" dirty="0"/>
        </a:p>
      </dsp:txBody>
      <dsp:txXfrm>
        <a:off x="1084232" y="388751"/>
        <a:ext cx="3314825" cy="187705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EE119-01E7-47B6-9E4B-6B570317EC1E}">
      <dsp:nvSpPr>
        <dsp:cNvPr id="0" name=""/>
        <dsp:cNvSpPr/>
      </dsp:nvSpPr>
      <dsp:spPr>
        <a:xfrm>
          <a:off x="3633713" y="2827"/>
          <a:ext cx="4087927" cy="123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/>
            <a:t>Biyoteknolojik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Enzimlerin</a:t>
          </a:r>
          <a:r>
            <a:rPr lang="en-US" sz="1800" b="1" i="0" kern="1200" baseline="0" dirty="0"/>
            <a:t> </a:t>
          </a:r>
          <a:r>
            <a:rPr lang="en-US" sz="1800" b="1" i="0" kern="1200" baseline="0" dirty="0" err="1"/>
            <a:t>Avantajları</a:t>
          </a:r>
          <a:endParaRPr lang="en-US" sz="1800" b="1" kern="1200" dirty="0"/>
        </a:p>
      </dsp:txBody>
      <dsp:txXfrm>
        <a:off x="3694055" y="63169"/>
        <a:ext cx="3967243" cy="1115432"/>
      </dsp:txXfrm>
    </dsp:sp>
    <dsp:sp modelId="{240C387C-225A-456D-940C-2D5307F72921}">
      <dsp:nvSpPr>
        <dsp:cNvPr id="0" name=""/>
        <dsp:cNvSpPr/>
      </dsp:nvSpPr>
      <dsp:spPr>
        <a:xfrm>
          <a:off x="3633713" y="1300749"/>
          <a:ext cx="4087927" cy="123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 err="1"/>
            <a:t>Doğal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ve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sürdürülebilir</a:t>
          </a:r>
          <a:r>
            <a:rPr lang="en-US" sz="1800" b="0" i="0" kern="1200" baseline="0" dirty="0"/>
            <a:t>: </a:t>
          </a:r>
          <a:r>
            <a:rPr lang="en-US" sz="1800" b="0" i="0" kern="1200" baseline="0" dirty="0" err="1"/>
            <a:t>Enzimler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biyolojik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kaynaklardan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elde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edildiği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için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çevre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dostudur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ve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kimyasal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yöntemlere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göre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daha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sürdürülebilir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çözümler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sunar</a:t>
          </a:r>
          <a:r>
            <a:rPr lang="en-US" sz="1800" b="0" i="0" kern="1200" baseline="0" dirty="0"/>
            <a:t>.</a:t>
          </a:r>
          <a:endParaRPr lang="en-US" sz="1800" kern="1200" dirty="0"/>
        </a:p>
      </dsp:txBody>
      <dsp:txXfrm>
        <a:off x="3694055" y="1361091"/>
        <a:ext cx="3967243" cy="1115432"/>
      </dsp:txXfrm>
    </dsp:sp>
    <dsp:sp modelId="{2E8672A8-BED9-46C6-A3F2-29A0C1905D5A}">
      <dsp:nvSpPr>
        <dsp:cNvPr id="0" name=""/>
        <dsp:cNvSpPr/>
      </dsp:nvSpPr>
      <dsp:spPr>
        <a:xfrm>
          <a:off x="3633713" y="2598670"/>
          <a:ext cx="4087927" cy="123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 err="1"/>
            <a:t>Verimlilik</a:t>
          </a:r>
          <a:r>
            <a:rPr lang="en-US" sz="1800" b="0" i="0" kern="1200" baseline="0" dirty="0"/>
            <a:t>: </a:t>
          </a:r>
          <a:r>
            <a:rPr lang="en-US" sz="1800" b="0" i="0" kern="1200" baseline="0" dirty="0" err="1"/>
            <a:t>Daha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hızlı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reaksiyonlar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sağlayarak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üretim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süreçlerini</a:t>
          </a:r>
          <a:r>
            <a:rPr lang="en-US" sz="1800" b="0" i="0" kern="1200" baseline="0" dirty="0"/>
            <a:t> optimize </a:t>
          </a:r>
          <a:r>
            <a:rPr lang="en-US" sz="1800" b="0" i="0" kern="1200" baseline="0" dirty="0" err="1"/>
            <a:t>eder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ve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maliyetleri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düşürür</a:t>
          </a:r>
          <a:r>
            <a:rPr lang="en-US" sz="1800" b="0" i="0" kern="1200" baseline="0" dirty="0"/>
            <a:t>.</a:t>
          </a:r>
          <a:endParaRPr lang="en-US" sz="1800" kern="1200" dirty="0"/>
        </a:p>
      </dsp:txBody>
      <dsp:txXfrm>
        <a:off x="3694055" y="2659012"/>
        <a:ext cx="3967243" cy="1115432"/>
      </dsp:txXfrm>
    </dsp:sp>
    <dsp:sp modelId="{61035D4E-4FAA-4D3C-9334-B07CBD667D1F}">
      <dsp:nvSpPr>
        <dsp:cNvPr id="0" name=""/>
        <dsp:cNvSpPr/>
      </dsp:nvSpPr>
      <dsp:spPr>
        <a:xfrm>
          <a:off x="3633713" y="3896592"/>
          <a:ext cx="4087927" cy="123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baseline="0" dirty="0" err="1"/>
            <a:t>Ürün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kalitesi</a:t>
          </a:r>
          <a:r>
            <a:rPr lang="en-US" sz="1800" b="0" i="0" kern="1200" baseline="0" dirty="0"/>
            <a:t>: </a:t>
          </a:r>
          <a:r>
            <a:rPr lang="en-US" sz="1800" b="0" i="0" kern="1200" baseline="0" dirty="0" err="1"/>
            <a:t>Ürünlerin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lezzetini</a:t>
          </a:r>
          <a:r>
            <a:rPr lang="en-US" sz="1800" b="0" i="0" kern="1200" baseline="0" dirty="0"/>
            <a:t>, </a:t>
          </a:r>
          <a:r>
            <a:rPr lang="en-US" sz="1800" b="0" i="0" kern="1200" baseline="0" dirty="0" err="1"/>
            <a:t>dokusunu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ve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raf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ömrünü</a:t>
          </a:r>
          <a:r>
            <a:rPr lang="en-US" sz="1800" b="0" i="0" kern="1200" baseline="0" dirty="0"/>
            <a:t> </a:t>
          </a:r>
          <a:r>
            <a:rPr lang="en-US" sz="1800" b="0" i="0" kern="1200" baseline="0" dirty="0" err="1"/>
            <a:t>iyileştirir</a:t>
          </a:r>
          <a:r>
            <a:rPr lang="en-US" sz="1800" b="0" i="0" kern="1200" baseline="0" dirty="0"/>
            <a:t>.</a:t>
          </a:r>
          <a:endParaRPr lang="en-US" sz="1800" kern="1200" dirty="0"/>
        </a:p>
      </dsp:txBody>
      <dsp:txXfrm>
        <a:off x="3694055" y="3956934"/>
        <a:ext cx="3967243" cy="1115432"/>
      </dsp:txXfrm>
    </dsp:sp>
    <dsp:sp modelId="{DAD9958D-74D7-44C5-9BCE-2C4452447F36}">
      <dsp:nvSpPr>
        <dsp:cNvPr id="0" name=""/>
        <dsp:cNvSpPr/>
      </dsp:nvSpPr>
      <dsp:spPr>
        <a:xfrm>
          <a:off x="3633713" y="5194514"/>
          <a:ext cx="4087927" cy="123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0" i="0" kern="1200" baseline="0" dirty="0"/>
            <a:t>G</a:t>
          </a:r>
          <a:r>
            <a:rPr lang="en-US" sz="1300" b="0" i="0" kern="1200" baseline="0" dirty="0" err="1"/>
            <a:t>ıda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endüstrisinde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biyoteknolojik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enzimlerin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kullanımı</a:t>
          </a:r>
          <a:r>
            <a:rPr lang="en-US" sz="1300" b="0" i="0" kern="1200" baseline="0" dirty="0"/>
            <a:t>, hem </a:t>
          </a:r>
          <a:r>
            <a:rPr lang="en-US" sz="1300" b="0" i="0" kern="1200" baseline="0" dirty="0" err="1"/>
            <a:t>üreticilere</a:t>
          </a:r>
          <a:r>
            <a:rPr lang="en-US" sz="1300" b="0" i="0" kern="1200" baseline="0" dirty="0"/>
            <a:t> hem de </a:t>
          </a:r>
          <a:r>
            <a:rPr lang="en-US" sz="1300" b="0" i="0" kern="1200" baseline="0" dirty="0" err="1"/>
            <a:t>tüketicilere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önemli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faydalar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sağlar</a:t>
          </a:r>
          <a:r>
            <a:rPr lang="en-US" sz="1300" b="0" i="0" kern="1200" baseline="0" dirty="0"/>
            <a:t>. Bu </a:t>
          </a:r>
          <a:r>
            <a:rPr lang="en-US" sz="1300" b="0" i="0" kern="1200" baseline="0" dirty="0" err="1"/>
            <a:t>enzimler</a:t>
          </a:r>
          <a:r>
            <a:rPr lang="en-US" sz="1300" b="0" i="0" kern="1200" baseline="0" dirty="0"/>
            <a:t>, </a:t>
          </a:r>
          <a:r>
            <a:rPr lang="en-US" sz="1300" b="0" i="0" kern="1200" baseline="0" dirty="0" err="1"/>
            <a:t>üretim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süreçlerini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iyileştirmenin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yanı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sıra</a:t>
          </a:r>
          <a:r>
            <a:rPr lang="en-US" sz="1300" b="0" i="0" kern="1200" baseline="0" dirty="0"/>
            <a:t>, </a:t>
          </a:r>
          <a:r>
            <a:rPr lang="en-US" sz="1300" b="0" i="0" kern="1200" baseline="0" dirty="0" err="1"/>
            <a:t>doğal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ve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sağlıklı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ürünlerin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piyasaya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sunulmasına</a:t>
          </a:r>
          <a:r>
            <a:rPr lang="en-US" sz="1300" b="0" i="0" kern="1200" baseline="0" dirty="0"/>
            <a:t> da </a:t>
          </a:r>
          <a:r>
            <a:rPr lang="en-US" sz="1300" b="0" i="0" kern="1200" baseline="0" dirty="0" err="1"/>
            <a:t>katkı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sağlar</a:t>
          </a:r>
          <a:r>
            <a:rPr lang="en-US" sz="1300" b="0" i="0" kern="1200" baseline="0" dirty="0"/>
            <a:t>. </a:t>
          </a:r>
          <a:r>
            <a:rPr lang="en-US" sz="1300" b="0" i="0" kern="1200" baseline="0" dirty="0" err="1"/>
            <a:t>Gelecekte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bu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enzimlerin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daha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yaygın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kullanılması</a:t>
          </a:r>
          <a:r>
            <a:rPr lang="en-US" sz="1300" b="0" i="0" kern="1200" baseline="0" dirty="0"/>
            <a:t> </a:t>
          </a:r>
          <a:r>
            <a:rPr lang="en-US" sz="1300" b="0" i="0" kern="1200" baseline="0" dirty="0" err="1"/>
            <a:t>beklenmektedir</a:t>
          </a:r>
          <a:r>
            <a:rPr lang="en-US" sz="1300" b="0" i="0" kern="1200" baseline="0" dirty="0"/>
            <a:t>.</a:t>
          </a:r>
          <a:endParaRPr lang="en-US" sz="1300" kern="1200" dirty="0"/>
        </a:p>
      </dsp:txBody>
      <dsp:txXfrm>
        <a:off x="3694055" y="5254856"/>
        <a:ext cx="3967243" cy="1115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BC13C-14A6-4B81-A3ED-5554CCF33B1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DCBE2-28BF-4046-B60B-A13A17C21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4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FDCBE2-28BF-4046-B60B-A13A17C213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1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9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3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0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7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2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44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4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1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67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6843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88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3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57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64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55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459F29-0DB8-7AE2-5EEC-F14DACCA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9D4E76-D30F-53BD-E864-6E40FF065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127217-D6F4-52CE-3475-594DFA504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1CAAC0-5E9F-C90C-4EB1-D5A43953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81197B7-115F-C34B-4F20-970476F0D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7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D7CA368-1520-4917-A5E5-F66571741D86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C0EE7CE-1A84-4493-BC60-356534603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8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image" Target="../media/image16.png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image" Target="../media/image20.png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1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334987-53D3-84FA-59F4-C704A264E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8644" y="716481"/>
            <a:ext cx="9144000" cy="2387600"/>
          </a:xfrm>
        </p:spPr>
        <p:txBody>
          <a:bodyPr/>
          <a:lstStyle/>
          <a:p>
            <a:r>
              <a:rPr lang="en-US" b="1" dirty="0" err="1"/>
              <a:t>Gıda</a:t>
            </a:r>
            <a:r>
              <a:rPr lang="en-US" b="1" dirty="0"/>
              <a:t> </a:t>
            </a:r>
            <a:r>
              <a:rPr lang="en-US" b="1" dirty="0" err="1"/>
              <a:t>Sektöründe</a:t>
            </a:r>
            <a:r>
              <a:rPr lang="en-US" b="1" dirty="0"/>
              <a:t> </a:t>
            </a:r>
            <a:r>
              <a:rPr lang="en-US" b="1" dirty="0" err="1"/>
              <a:t>Kullanılan</a:t>
            </a:r>
            <a:r>
              <a:rPr lang="en-US" b="1" dirty="0"/>
              <a:t> B</a:t>
            </a:r>
            <a:r>
              <a:rPr lang="tr-TR" b="1" dirty="0"/>
              <a:t>İ</a:t>
            </a:r>
            <a:r>
              <a:rPr lang="en-US" b="1" dirty="0" err="1"/>
              <a:t>yoteknoloj</a:t>
            </a:r>
            <a:r>
              <a:rPr lang="tr-TR" b="1" dirty="0"/>
              <a:t>İ</a:t>
            </a:r>
            <a:r>
              <a:rPr lang="en-US" b="1" dirty="0"/>
              <a:t>k</a:t>
            </a:r>
            <a:r>
              <a:rPr lang="tr-TR" b="1" dirty="0"/>
              <a:t> Enzimler</a:t>
            </a:r>
            <a:endParaRPr lang="en-US" b="1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97FE711-CF16-3B8B-74C9-5EE86BA113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/>
              <a:t>Prof. Dr. N. Oya SAN KESKİN</a:t>
            </a:r>
            <a:endParaRPr lang="en-US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6B864C-E683-E9E3-03D9-0006C463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79" y="3333749"/>
            <a:ext cx="2857500" cy="295041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F7191FE-F32A-44C1-44DB-6A08C4E7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739" y="4492545"/>
            <a:ext cx="4147457" cy="2332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299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40C1D9-600C-1E32-747B-034F1D7B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2531" y="408578"/>
            <a:ext cx="10364451" cy="1596177"/>
          </a:xfrm>
        </p:spPr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İ</a:t>
            </a:r>
            <a:r>
              <a:rPr lang="en-US" b="1" dirty="0" err="1"/>
              <a:t>yoteknoloj</a:t>
            </a:r>
            <a:r>
              <a:rPr lang="tr-TR" b="1" dirty="0"/>
              <a:t>İ</a:t>
            </a:r>
            <a:r>
              <a:rPr lang="en-US" b="1" dirty="0"/>
              <a:t>k </a:t>
            </a:r>
            <a:r>
              <a:rPr lang="en-US" b="1" dirty="0" err="1"/>
              <a:t>enz</a:t>
            </a:r>
            <a:r>
              <a:rPr lang="tr-TR" b="1" dirty="0"/>
              <a:t>İ</a:t>
            </a:r>
            <a:r>
              <a:rPr lang="en-US" b="1" dirty="0" err="1"/>
              <a:t>mler</a:t>
            </a:r>
            <a:endParaRPr lang="en-US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79DCE7-F5E3-59BA-9A14-78C9D52C3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12" y="2183363"/>
            <a:ext cx="8729810" cy="4996641"/>
          </a:xfrm>
        </p:spPr>
        <p:txBody>
          <a:bodyPr>
            <a:normAutofit/>
          </a:bodyPr>
          <a:lstStyle/>
          <a:p>
            <a:r>
              <a:rPr lang="en-US" sz="2400" cap="none" dirty="0"/>
              <a:t>b</a:t>
            </a:r>
            <a:r>
              <a:rPr lang="tr-TR" sz="2400" cap="none" dirty="0"/>
              <a:t>i</a:t>
            </a:r>
            <a:r>
              <a:rPr lang="en-US" sz="2400" cap="none" dirty="0" err="1"/>
              <a:t>yoteknoloji</a:t>
            </a:r>
            <a:r>
              <a:rPr lang="en-US" sz="2400" cap="none" dirty="0"/>
              <a:t> </a:t>
            </a:r>
            <a:r>
              <a:rPr lang="en-US" sz="2400" cap="none" dirty="0" err="1"/>
              <a:t>alanında</a:t>
            </a:r>
            <a:r>
              <a:rPr lang="en-US" sz="2400" cap="none" dirty="0"/>
              <a:t> </a:t>
            </a:r>
            <a:r>
              <a:rPr lang="en-US" sz="2400" cap="none" dirty="0" err="1"/>
              <a:t>kullanılan</a:t>
            </a:r>
            <a:r>
              <a:rPr lang="en-US" sz="2400" cap="none" dirty="0"/>
              <a:t> </a:t>
            </a:r>
            <a:r>
              <a:rPr lang="en-US" sz="2400" cap="none" dirty="0" err="1"/>
              <a:t>ve</a:t>
            </a:r>
            <a:r>
              <a:rPr lang="en-US" sz="2400" cap="none" dirty="0"/>
              <a:t> </a:t>
            </a:r>
            <a:r>
              <a:rPr lang="en-US" sz="2400" cap="none" dirty="0" err="1"/>
              <a:t>genellikle</a:t>
            </a:r>
            <a:r>
              <a:rPr lang="en-US" sz="2400" cap="none" dirty="0"/>
              <a:t> </a:t>
            </a:r>
            <a:r>
              <a:rPr lang="en-US" sz="2400" cap="none" dirty="0" err="1"/>
              <a:t>mikroorganizmalar</a:t>
            </a:r>
            <a:r>
              <a:rPr lang="en-US" sz="2400" cap="none" dirty="0"/>
              <a:t>, </a:t>
            </a:r>
            <a:r>
              <a:rPr lang="en-US" sz="2400" cap="none" dirty="0" err="1"/>
              <a:t>bitkiler</a:t>
            </a:r>
            <a:r>
              <a:rPr lang="en-US" sz="2400" cap="none" dirty="0"/>
              <a:t> </a:t>
            </a:r>
            <a:r>
              <a:rPr lang="en-US" sz="2400" cap="none" dirty="0" err="1"/>
              <a:t>veya</a:t>
            </a:r>
            <a:r>
              <a:rPr lang="en-US" sz="2400" cap="none" dirty="0"/>
              <a:t> </a:t>
            </a:r>
            <a:r>
              <a:rPr lang="en-US" sz="2400" cap="none" dirty="0" err="1"/>
              <a:t>hayvanlar</a:t>
            </a:r>
            <a:r>
              <a:rPr lang="en-US" sz="2400" cap="none" dirty="0"/>
              <a:t> </a:t>
            </a:r>
            <a:r>
              <a:rPr lang="en-US" sz="2400" cap="none" dirty="0" err="1"/>
              <a:t>tarafından</a:t>
            </a:r>
            <a:r>
              <a:rPr lang="en-US" sz="2400" cap="none" dirty="0"/>
              <a:t> </a:t>
            </a:r>
            <a:r>
              <a:rPr lang="en-US" sz="2400" cap="none" dirty="0" err="1"/>
              <a:t>üretilen</a:t>
            </a:r>
            <a:r>
              <a:rPr lang="en-US" sz="2400" cap="none" dirty="0"/>
              <a:t> </a:t>
            </a:r>
            <a:r>
              <a:rPr lang="en-US" sz="2400" cap="none" dirty="0" err="1"/>
              <a:t>enzimlerdir</a:t>
            </a:r>
            <a:r>
              <a:rPr lang="en-US" sz="2400" cap="none" dirty="0"/>
              <a:t>. </a:t>
            </a:r>
            <a:endParaRPr lang="tr-TR" sz="2400" cap="none" dirty="0"/>
          </a:p>
          <a:p>
            <a:r>
              <a:rPr lang="en-US" sz="2400" cap="none" dirty="0" err="1"/>
              <a:t>bu</a:t>
            </a:r>
            <a:r>
              <a:rPr lang="en-US" sz="2400" cap="none" dirty="0"/>
              <a:t> </a:t>
            </a:r>
            <a:r>
              <a:rPr lang="en-US" sz="2400" cap="none" dirty="0" err="1"/>
              <a:t>enzimler</a:t>
            </a:r>
            <a:r>
              <a:rPr lang="en-US" sz="2400" cap="none" dirty="0"/>
              <a:t>, </a:t>
            </a:r>
            <a:r>
              <a:rPr lang="en-US" sz="2400" cap="none" dirty="0" err="1"/>
              <a:t>biyolojik</a:t>
            </a:r>
            <a:r>
              <a:rPr lang="en-US" sz="2400" cap="none" dirty="0"/>
              <a:t> </a:t>
            </a:r>
            <a:r>
              <a:rPr lang="en-US" sz="2400" cap="none" dirty="0" err="1"/>
              <a:t>süreçleri</a:t>
            </a:r>
            <a:r>
              <a:rPr lang="en-US" sz="2400" cap="none" dirty="0"/>
              <a:t> </a:t>
            </a:r>
            <a:r>
              <a:rPr lang="en-US" sz="2400" cap="none" dirty="0" err="1"/>
              <a:t>hızlandırarak</a:t>
            </a:r>
            <a:r>
              <a:rPr lang="en-US" sz="2400" cap="none" dirty="0"/>
              <a:t> </a:t>
            </a:r>
            <a:r>
              <a:rPr lang="en-US" sz="2400" cap="none" dirty="0" err="1"/>
              <a:t>birçok</a:t>
            </a:r>
            <a:r>
              <a:rPr lang="en-US" sz="2400" cap="none" dirty="0"/>
              <a:t> </a:t>
            </a:r>
            <a:r>
              <a:rPr lang="en-US" sz="2400" cap="none" dirty="0" err="1"/>
              <a:t>endüstriyel</a:t>
            </a:r>
            <a:r>
              <a:rPr lang="en-US" sz="2400" cap="none" dirty="0"/>
              <a:t> </a:t>
            </a:r>
            <a:r>
              <a:rPr lang="en-US" sz="2400" cap="none" dirty="0" err="1"/>
              <a:t>ve</a:t>
            </a:r>
            <a:r>
              <a:rPr lang="en-US" sz="2400" cap="none" dirty="0"/>
              <a:t> </a:t>
            </a:r>
            <a:r>
              <a:rPr lang="en-US" sz="2400" cap="none" dirty="0" err="1"/>
              <a:t>araştırma</a:t>
            </a:r>
            <a:r>
              <a:rPr lang="en-US" sz="2400" cap="none" dirty="0"/>
              <a:t> </a:t>
            </a:r>
            <a:r>
              <a:rPr lang="en-US" sz="2400" cap="none" dirty="0" err="1"/>
              <a:t>uygulamasında</a:t>
            </a:r>
            <a:r>
              <a:rPr lang="en-US" sz="2400" cap="none" dirty="0"/>
              <a:t> </a:t>
            </a:r>
            <a:r>
              <a:rPr lang="en-US" sz="2400" cap="none" dirty="0" err="1"/>
              <a:t>kullanılır</a:t>
            </a:r>
            <a:r>
              <a:rPr lang="en-US" sz="2400" cap="none" dirty="0"/>
              <a:t>. </a:t>
            </a:r>
            <a:endParaRPr lang="tr-TR" sz="2400" cap="none" dirty="0"/>
          </a:p>
          <a:p>
            <a:r>
              <a:rPr lang="en-US" sz="2400" cap="none" dirty="0" err="1"/>
              <a:t>biyoteknolojik</a:t>
            </a:r>
            <a:r>
              <a:rPr lang="en-US" sz="2400" cap="none" dirty="0"/>
              <a:t> </a:t>
            </a:r>
            <a:r>
              <a:rPr lang="en-US" sz="2400" cap="none" dirty="0" err="1"/>
              <a:t>enzimler</a:t>
            </a:r>
            <a:r>
              <a:rPr lang="en-US" sz="2400" cap="none" dirty="0"/>
              <a:t> </a:t>
            </a:r>
            <a:r>
              <a:rPr lang="en-US" sz="2400" cap="none" dirty="0" err="1"/>
              <a:t>genellikle</a:t>
            </a:r>
            <a:r>
              <a:rPr lang="en-US" sz="2400" cap="none" dirty="0"/>
              <a:t> </a:t>
            </a:r>
            <a:r>
              <a:rPr lang="en-US" sz="2400" cap="none" dirty="0" err="1"/>
              <a:t>genetik</a:t>
            </a:r>
            <a:r>
              <a:rPr lang="en-US" sz="2400" cap="none" dirty="0"/>
              <a:t> </a:t>
            </a:r>
            <a:r>
              <a:rPr lang="en-US" sz="2400" cap="none" dirty="0" err="1"/>
              <a:t>mühendislik</a:t>
            </a:r>
            <a:r>
              <a:rPr lang="en-US" sz="2400" cap="none" dirty="0"/>
              <a:t> </a:t>
            </a:r>
            <a:r>
              <a:rPr lang="en-US" sz="2400" cap="none" dirty="0" err="1"/>
              <a:t>ile</a:t>
            </a:r>
            <a:r>
              <a:rPr lang="en-US" sz="2400" cap="none" dirty="0"/>
              <a:t> </a:t>
            </a:r>
            <a:r>
              <a:rPr lang="en-US" sz="2400" cap="none" dirty="0" err="1"/>
              <a:t>mikroorganizmalar</a:t>
            </a:r>
            <a:r>
              <a:rPr lang="en-US" sz="2400" cap="none" dirty="0"/>
              <a:t> </a:t>
            </a:r>
            <a:r>
              <a:rPr lang="en-US" sz="2400" cap="none" dirty="0" err="1"/>
              <a:t>veya</a:t>
            </a:r>
            <a:r>
              <a:rPr lang="en-US" sz="2400" cap="none" dirty="0"/>
              <a:t> </a:t>
            </a:r>
            <a:r>
              <a:rPr lang="en-US" sz="2400" cap="none" dirty="0" err="1"/>
              <a:t>bitkiler</a:t>
            </a:r>
            <a:r>
              <a:rPr lang="en-US" sz="2400" cap="none" dirty="0"/>
              <a:t> </a:t>
            </a:r>
            <a:r>
              <a:rPr lang="en-US" sz="2400" cap="none" dirty="0" err="1"/>
              <a:t>üzerinde</a:t>
            </a:r>
            <a:r>
              <a:rPr lang="en-US" sz="2400" cap="none" dirty="0"/>
              <a:t> </a:t>
            </a:r>
            <a:r>
              <a:rPr lang="en-US" sz="2400" cap="none" dirty="0" err="1"/>
              <a:t>modifiye</a:t>
            </a:r>
            <a:r>
              <a:rPr lang="en-US" sz="2400" cap="none" dirty="0"/>
              <a:t> </a:t>
            </a:r>
            <a:r>
              <a:rPr lang="en-US" sz="2400" cap="none" dirty="0" err="1"/>
              <a:t>edilerek</a:t>
            </a:r>
            <a:r>
              <a:rPr lang="en-US" sz="2400" cap="none" dirty="0"/>
              <a:t> </a:t>
            </a:r>
            <a:r>
              <a:rPr lang="en-US" sz="2400" cap="none" dirty="0" err="1"/>
              <a:t>daha</a:t>
            </a:r>
            <a:r>
              <a:rPr lang="en-US" sz="2400" cap="none" dirty="0"/>
              <a:t> </a:t>
            </a:r>
            <a:r>
              <a:rPr lang="en-US" sz="2400" cap="none" dirty="0" err="1"/>
              <a:t>verimli</a:t>
            </a:r>
            <a:r>
              <a:rPr lang="en-US" sz="2400" cap="none" dirty="0"/>
              <a:t> hale </a:t>
            </a:r>
            <a:r>
              <a:rPr lang="en-US" sz="2400" cap="none" dirty="0" err="1"/>
              <a:t>getirilir</a:t>
            </a:r>
            <a:r>
              <a:rPr lang="en-US" sz="2400" cap="none" dirty="0"/>
              <a:t>. </a:t>
            </a:r>
            <a:endParaRPr lang="tr-TR" sz="2400" cap="none" dirty="0"/>
          </a:p>
          <a:p>
            <a:r>
              <a:rPr lang="en-US" sz="2400" cap="none" dirty="0" err="1"/>
              <a:t>bu</a:t>
            </a:r>
            <a:r>
              <a:rPr lang="en-US" sz="2400" cap="none" dirty="0"/>
              <a:t> </a:t>
            </a:r>
            <a:r>
              <a:rPr lang="en-US" sz="2400" cap="none" dirty="0" err="1"/>
              <a:t>sayede</a:t>
            </a:r>
            <a:r>
              <a:rPr lang="en-US" sz="2400" cap="none" dirty="0"/>
              <a:t>, </a:t>
            </a:r>
            <a:r>
              <a:rPr lang="en-US" sz="2400" cap="none" dirty="0" err="1"/>
              <a:t>doğal</a:t>
            </a:r>
            <a:r>
              <a:rPr lang="en-US" sz="2400" cap="none" dirty="0"/>
              <a:t> </a:t>
            </a:r>
            <a:r>
              <a:rPr lang="en-US" sz="2400" cap="none" dirty="0" err="1"/>
              <a:t>enzimlerden</a:t>
            </a:r>
            <a:r>
              <a:rPr lang="en-US" sz="2400" cap="none" dirty="0"/>
              <a:t> </a:t>
            </a:r>
            <a:r>
              <a:rPr lang="en-US" sz="2400" cap="none" dirty="0" err="1"/>
              <a:t>daha</a:t>
            </a:r>
            <a:r>
              <a:rPr lang="en-US" sz="2400" cap="none" dirty="0"/>
              <a:t> </a:t>
            </a:r>
            <a:r>
              <a:rPr lang="en-US" sz="2400" cap="none" dirty="0" err="1"/>
              <a:t>dayanıklı</a:t>
            </a:r>
            <a:r>
              <a:rPr lang="en-US" sz="2400" cap="none" dirty="0"/>
              <a:t>, </a:t>
            </a:r>
            <a:r>
              <a:rPr lang="en-US" sz="2400" cap="none" dirty="0" err="1"/>
              <a:t>spesifik</a:t>
            </a:r>
            <a:r>
              <a:rPr lang="en-US" sz="2400" cap="none" dirty="0"/>
              <a:t> </a:t>
            </a:r>
            <a:r>
              <a:rPr lang="en-US" sz="2400" cap="none" dirty="0" err="1"/>
              <a:t>ya</a:t>
            </a:r>
            <a:r>
              <a:rPr lang="en-US" sz="2400" cap="none" dirty="0"/>
              <a:t> da </a:t>
            </a:r>
            <a:r>
              <a:rPr lang="en-US" sz="2400" cap="none" dirty="0" err="1"/>
              <a:t>etkili</a:t>
            </a:r>
            <a:r>
              <a:rPr lang="en-US" sz="2400" cap="none" dirty="0"/>
              <a:t> </a:t>
            </a:r>
            <a:r>
              <a:rPr lang="en-US" sz="2400" cap="none" dirty="0" err="1"/>
              <a:t>olan</a:t>
            </a:r>
            <a:r>
              <a:rPr lang="en-US" sz="2400" cap="none" dirty="0"/>
              <a:t> </a:t>
            </a:r>
            <a:r>
              <a:rPr lang="en-US" sz="2400" cap="none" dirty="0" err="1"/>
              <a:t>enzimler</a:t>
            </a:r>
            <a:r>
              <a:rPr lang="en-US" sz="2400" cap="none" dirty="0"/>
              <a:t> </a:t>
            </a:r>
            <a:r>
              <a:rPr lang="en-US" sz="2400" cap="none" dirty="0" err="1"/>
              <a:t>elde</a:t>
            </a:r>
            <a:r>
              <a:rPr lang="en-US" sz="2400" cap="none" dirty="0"/>
              <a:t> </a:t>
            </a:r>
            <a:r>
              <a:rPr lang="en-US" sz="2400" cap="none" dirty="0" err="1"/>
              <a:t>edilir</a:t>
            </a:r>
            <a:r>
              <a:rPr lang="en-US" sz="2400" cap="none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0782701-F54E-6260-8172-1DD9C805B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159" y="786301"/>
            <a:ext cx="3109229" cy="3109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679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379C8A-E84B-B411-8703-0EB13D8C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D6164D-9D62-ABC4-A8C7-0D9500C6B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3EDF064-446D-BD9A-FF84-97CE8D141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24" y="363213"/>
            <a:ext cx="11204645" cy="60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84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54C5F016-37AB-354E-928E-68018B9D1B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304257"/>
              </p:ext>
            </p:extLst>
          </p:nvPr>
        </p:nvGraphicFramePr>
        <p:xfrm>
          <a:off x="634482" y="186614"/>
          <a:ext cx="11019453" cy="3149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7E3E8168-A4A5-ECFF-08CD-34D750D720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5058528"/>
              </p:ext>
            </p:extLst>
          </p:nvPr>
        </p:nvGraphicFramePr>
        <p:xfrm>
          <a:off x="-875912" y="3635648"/>
          <a:ext cx="7780565" cy="2639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Metin kutusu 9">
            <a:extLst>
              <a:ext uri="{FF2B5EF4-FFF2-40B4-BE49-F238E27FC236}">
                <a16:creationId xmlns:a16="http://schemas.microsoft.com/office/drawing/2014/main" id="{9A3A72EC-7C56-7526-73CB-0E08A89B250B}"/>
              </a:ext>
            </a:extLst>
          </p:cNvPr>
          <p:cNvSpPr txBox="1"/>
          <p:nvPr/>
        </p:nvSpPr>
        <p:spPr>
          <a:xfrm>
            <a:off x="5426917" y="4052605"/>
            <a:ext cx="6533760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err="1"/>
              <a:t>Aktivasyon</a:t>
            </a:r>
            <a:r>
              <a:rPr lang="en-US" sz="2000" dirty="0"/>
              <a:t> </a:t>
            </a:r>
            <a:r>
              <a:rPr lang="en-US" sz="2000" dirty="0" err="1"/>
              <a:t>enerjisi</a:t>
            </a:r>
            <a:r>
              <a:rPr lang="en-US" sz="2000" dirty="0"/>
              <a:t>: Bir </a:t>
            </a:r>
            <a:r>
              <a:rPr lang="en-US" sz="2000" dirty="0" err="1"/>
              <a:t>tepkimenin</a:t>
            </a:r>
            <a:r>
              <a:rPr lang="en-US" sz="2000" dirty="0"/>
              <a:t> </a:t>
            </a:r>
            <a:r>
              <a:rPr lang="en-US" sz="2000" dirty="0" err="1"/>
              <a:t>başlayabilmesi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gerekli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düşük</a:t>
            </a:r>
            <a:r>
              <a:rPr lang="en-US" sz="2000" dirty="0"/>
              <a:t> </a:t>
            </a:r>
            <a:r>
              <a:rPr lang="en-US" sz="2000" dirty="0" err="1"/>
              <a:t>enerji</a:t>
            </a:r>
            <a:r>
              <a:rPr lang="en-US" sz="2000" dirty="0"/>
              <a:t> </a:t>
            </a:r>
            <a:r>
              <a:rPr lang="en-US" sz="2000" dirty="0" err="1"/>
              <a:t>düzeyidir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dirty="0" err="1"/>
              <a:t>Bazı</a:t>
            </a:r>
            <a:r>
              <a:rPr lang="en-US" sz="2000" dirty="0"/>
              <a:t> </a:t>
            </a:r>
            <a:r>
              <a:rPr lang="en-US" sz="2000" dirty="0" err="1"/>
              <a:t>reaksiyonların</a:t>
            </a:r>
            <a:r>
              <a:rPr lang="en-US" sz="2000" dirty="0"/>
              <a:t> </a:t>
            </a:r>
            <a:r>
              <a:rPr lang="en-US" sz="2000" dirty="0" err="1"/>
              <a:t>başlayabilmesi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sadece</a:t>
            </a:r>
            <a:r>
              <a:rPr lang="en-US" sz="2000" dirty="0"/>
              <a:t> </a:t>
            </a:r>
            <a:r>
              <a:rPr lang="en-US" sz="2000" dirty="0" err="1"/>
              <a:t>ısı</a:t>
            </a:r>
            <a:r>
              <a:rPr lang="en-US" sz="2000" dirty="0"/>
              <a:t> </a:t>
            </a:r>
            <a:r>
              <a:rPr lang="en-US" sz="2000" dirty="0" err="1"/>
              <a:t>yeterli</a:t>
            </a:r>
            <a:r>
              <a:rPr lang="en-US" sz="2000" dirty="0"/>
              <a:t> </a:t>
            </a:r>
            <a:r>
              <a:rPr lang="en-US" sz="2000" dirty="0" err="1"/>
              <a:t>iken</a:t>
            </a:r>
            <a:r>
              <a:rPr lang="en-US" sz="2000" dirty="0"/>
              <a:t>; </a:t>
            </a:r>
            <a:r>
              <a:rPr lang="en-US" sz="2000" dirty="0" err="1"/>
              <a:t>bazılarında</a:t>
            </a:r>
            <a:r>
              <a:rPr lang="en-US" sz="2000" dirty="0"/>
              <a:t> hem </a:t>
            </a:r>
            <a:r>
              <a:rPr lang="en-US" sz="2000" dirty="0" err="1"/>
              <a:t>ısı</a:t>
            </a:r>
            <a:r>
              <a:rPr lang="en-US" sz="2000" dirty="0"/>
              <a:t> hem de ATP </a:t>
            </a:r>
            <a:r>
              <a:rPr lang="en-US" sz="2000" dirty="0" err="1"/>
              <a:t>gereklidir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2612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5CA7723-050C-7F79-D820-418CB6831F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20367" y="0"/>
            <a:ext cx="9351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7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75D0-F4D5-6349-D777-F057D6A51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TÜM ENZİMLER PROTEİN YAPIDA????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46C1B-7438-D05D-F5C4-44046A33E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33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FE577ECE-DFE0-A9A9-6B2F-530F770C26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497590"/>
              </p:ext>
            </p:extLst>
          </p:nvPr>
        </p:nvGraphicFramePr>
        <p:xfrm>
          <a:off x="415212" y="293914"/>
          <a:ext cx="11523306" cy="452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F3BA0155-E24D-7FE0-0CD5-868C11AFFE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6369" y="3787190"/>
            <a:ext cx="4543231" cy="302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0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2F70ED45-A684-5E54-F501-2320B92F5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83" y="5005875"/>
            <a:ext cx="4631053" cy="102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182AD6F8-C208-047D-ED84-5B6CE4015A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786485"/>
              </p:ext>
            </p:extLst>
          </p:nvPr>
        </p:nvGraphicFramePr>
        <p:xfrm>
          <a:off x="368559" y="270587"/>
          <a:ext cx="11621277" cy="6512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825F9636-6BA2-2D68-E067-91778ABF39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0279" y="187385"/>
            <a:ext cx="3002223" cy="223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7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BBC0677-A111-F665-2536-338F74874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118" y="1247775"/>
            <a:ext cx="8375002" cy="33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7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:a16="http://schemas.microsoft.com/office/drawing/2014/main" id="{66C0C2EE-E9AD-7669-09C9-D373774E32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652843"/>
              </p:ext>
            </p:extLst>
          </p:nvPr>
        </p:nvGraphicFramePr>
        <p:xfrm>
          <a:off x="-3363688" y="349896"/>
          <a:ext cx="12656978" cy="4124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DD933C4F-536B-5C8B-E222-8687390F7D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102897"/>
              </p:ext>
            </p:extLst>
          </p:nvPr>
        </p:nvGraphicFramePr>
        <p:xfrm>
          <a:off x="2420711" y="823913"/>
          <a:ext cx="10954138" cy="5903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7618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AA3C3C2F-32F0-698F-9DDA-D7E73F53C6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28752"/>
              </p:ext>
            </p:extLst>
          </p:nvPr>
        </p:nvGraphicFramePr>
        <p:xfrm>
          <a:off x="313742" y="0"/>
          <a:ext cx="11708752" cy="664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F1843BD3-2425-6BEE-B652-9CC9BCD0F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6093" y="3825550"/>
            <a:ext cx="2978409" cy="297840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1214C89-A3EE-0988-0718-0DB11EA144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9567" y="166634"/>
            <a:ext cx="4301412" cy="286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82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4EFED57B-2828-7329-7CFD-9188F702A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5575248"/>
              </p:ext>
            </p:extLst>
          </p:nvPr>
        </p:nvGraphicFramePr>
        <p:xfrm>
          <a:off x="-3050332" y="86748"/>
          <a:ext cx="13318282" cy="6828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4831B2DE-018C-9279-DF9B-DB5A714E32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2069330"/>
              </p:ext>
            </p:extLst>
          </p:nvPr>
        </p:nvGraphicFramePr>
        <p:xfrm>
          <a:off x="6905625" y="990601"/>
          <a:ext cx="5029200" cy="1557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Resim 8" descr="taslak, çizim, sanat, grafik içeren bir resim&#10;&#10;Açıklama otomatik olarak oluşturuldu">
            <a:extLst>
              <a:ext uri="{FF2B5EF4-FFF2-40B4-BE49-F238E27FC236}">
                <a16:creationId xmlns:a16="http://schemas.microsoft.com/office/drawing/2014/main" id="{4C7D4EBE-8A63-374C-B09F-63A1F06880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88" y="0"/>
            <a:ext cx="2095500" cy="157162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8A8BFF85-97FD-ABA2-0D06-6B9CDC6C6B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46697" y="2772435"/>
            <a:ext cx="3429000" cy="342900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1B8C2686-7D02-B28A-EABB-58002BDEA416}"/>
              </a:ext>
            </a:extLst>
          </p:cNvPr>
          <p:cNvSpPr txBox="1"/>
          <p:nvPr/>
        </p:nvSpPr>
        <p:spPr>
          <a:xfrm>
            <a:off x="0" y="2277858"/>
            <a:ext cx="76200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Pektin</a:t>
            </a:r>
            <a:r>
              <a:rPr lang="en-US" dirty="0"/>
              <a:t>,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bitkide</a:t>
            </a:r>
            <a:r>
              <a:rPr lang="en-US" dirty="0"/>
              <a:t>,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meyvelerde</a:t>
            </a:r>
            <a:r>
              <a:rPr lang="en-US" dirty="0"/>
              <a:t>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doğal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polisakkarittir</a:t>
            </a:r>
            <a:r>
              <a:rPr lang="en-US" dirty="0"/>
              <a:t>. </a:t>
            </a:r>
            <a:r>
              <a:rPr lang="en-US" dirty="0" err="1"/>
              <a:t>Hücre</a:t>
            </a:r>
            <a:r>
              <a:rPr lang="en-US" dirty="0"/>
              <a:t> </a:t>
            </a:r>
            <a:r>
              <a:rPr lang="en-US" dirty="0" err="1"/>
              <a:t>duvarlarının</a:t>
            </a:r>
            <a:r>
              <a:rPr lang="en-US" dirty="0"/>
              <a:t> </a:t>
            </a:r>
            <a:r>
              <a:rPr lang="en-US" dirty="0" err="1"/>
              <a:t>yapısında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alır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bitkilerin</a:t>
            </a:r>
            <a:r>
              <a:rPr lang="en-US" dirty="0"/>
              <a:t> </a:t>
            </a:r>
            <a:r>
              <a:rPr lang="en-US" dirty="0" err="1"/>
              <a:t>yapısal</a:t>
            </a:r>
            <a:r>
              <a:rPr lang="en-US" dirty="0"/>
              <a:t> </a:t>
            </a:r>
            <a:r>
              <a:rPr lang="en-US" dirty="0" err="1"/>
              <a:t>bütünlüğünü</a:t>
            </a:r>
            <a:r>
              <a:rPr lang="en-US" dirty="0"/>
              <a:t> </a:t>
            </a:r>
            <a:r>
              <a:rPr lang="en-US" dirty="0" err="1"/>
              <a:t>korumasına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 </a:t>
            </a:r>
            <a:r>
              <a:rPr lang="en-US" dirty="0" err="1"/>
              <a:t>Ticari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pektin</a:t>
            </a:r>
            <a:r>
              <a:rPr lang="en-US" dirty="0"/>
              <a:t>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turunçgillerin</a:t>
            </a:r>
            <a:r>
              <a:rPr lang="en-US" dirty="0"/>
              <a:t> </a:t>
            </a:r>
            <a:r>
              <a:rPr lang="en-US" dirty="0" err="1"/>
              <a:t>kabuklarından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elma</a:t>
            </a:r>
            <a:r>
              <a:rPr lang="en-US" dirty="0"/>
              <a:t> </a:t>
            </a:r>
            <a:r>
              <a:rPr lang="en-US" dirty="0" err="1"/>
              <a:t>posasından</a:t>
            </a:r>
            <a:r>
              <a:rPr lang="en-US" dirty="0"/>
              <a:t>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edilir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gıda</a:t>
            </a:r>
            <a:r>
              <a:rPr lang="en-US" dirty="0"/>
              <a:t> </a:t>
            </a:r>
            <a:r>
              <a:rPr lang="en-US" dirty="0" err="1"/>
              <a:t>ürününde</a:t>
            </a:r>
            <a:r>
              <a:rPr lang="en-US" dirty="0"/>
              <a:t>,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reçel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jölelerde</a:t>
            </a:r>
            <a:r>
              <a:rPr lang="en-US" dirty="0"/>
              <a:t> </a:t>
            </a:r>
            <a:r>
              <a:rPr lang="en-US" dirty="0" err="1"/>
              <a:t>kıvam</a:t>
            </a:r>
            <a:r>
              <a:rPr lang="en-US" dirty="0"/>
              <a:t> </a:t>
            </a:r>
            <a:r>
              <a:rPr lang="en-US" dirty="0" err="1"/>
              <a:t>artırıcı</a:t>
            </a:r>
            <a:r>
              <a:rPr lang="en-US" dirty="0"/>
              <a:t>, </a:t>
            </a:r>
            <a:r>
              <a:rPr lang="en-US" dirty="0" err="1"/>
              <a:t>jel</a:t>
            </a:r>
            <a:r>
              <a:rPr lang="en-US" dirty="0"/>
              <a:t> </a:t>
            </a:r>
            <a:r>
              <a:rPr lang="en-US" dirty="0" err="1"/>
              <a:t>oluşturucu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stabilizatör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753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5779F75A-F5F8-FA7E-B003-D09362247F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9203763"/>
              </p:ext>
            </p:extLst>
          </p:nvPr>
        </p:nvGraphicFramePr>
        <p:xfrm>
          <a:off x="-1319213" y="276136"/>
          <a:ext cx="10077451" cy="651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id="{34026DA1-D155-8B0D-414F-A04774E3E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5096" y="191667"/>
            <a:ext cx="2857500" cy="16002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20E47DC-67F0-85E1-F7F5-FDDF083AC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5123" y="1917392"/>
            <a:ext cx="26098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4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89D46A3B-D81F-A0B2-3166-12AC0FB30C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293738"/>
              </p:ext>
            </p:extLst>
          </p:nvPr>
        </p:nvGraphicFramePr>
        <p:xfrm>
          <a:off x="289929" y="1532396"/>
          <a:ext cx="6095222" cy="4910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EE1B366C-A136-B477-AFF2-036571E6DD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4828449"/>
              </p:ext>
            </p:extLst>
          </p:nvPr>
        </p:nvGraphicFramePr>
        <p:xfrm>
          <a:off x="6708710" y="265922"/>
          <a:ext cx="5483290" cy="2654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95D4A65D-9FBC-CA33-CBD7-DC3090C1EF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5957" y="4086614"/>
            <a:ext cx="2466975" cy="184785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9ED7384-91EF-7C88-029D-9C82C43BD4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3044" y="90002"/>
            <a:ext cx="269557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4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E920AB3D-9689-B4E7-A117-FD7F877F3F72}"/>
              </a:ext>
            </a:extLst>
          </p:cNvPr>
          <p:cNvSpPr txBox="1"/>
          <p:nvPr/>
        </p:nvSpPr>
        <p:spPr>
          <a:xfrm>
            <a:off x="402772" y="117693"/>
            <a:ext cx="9898224" cy="67403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err="1"/>
              <a:t>Dezenfeksiyon</a:t>
            </a:r>
            <a:r>
              <a:rPr lang="en-US" sz="2400" b="1" dirty="0"/>
              <a:t> </a:t>
            </a:r>
            <a:r>
              <a:rPr lang="en-US" sz="2400" b="1" dirty="0" err="1"/>
              <a:t>ve</a:t>
            </a:r>
            <a:r>
              <a:rPr lang="en-US" sz="2400" b="1" dirty="0"/>
              <a:t> </a:t>
            </a:r>
            <a:r>
              <a:rPr lang="en-US" sz="2400" b="1" dirty="0" err="1"/>
              <a:t>Sterilizasyon</a:t>
            </a:r>
            <a:r>
              <a:rPr lang="en-US" sz="2400" dirty="0"/>
              <a:t>: </a:t>
            </a:r>
            <a:r>
              <a:rPr lang="en-US" sz="2400" dirty="0" err="1"/>
              <a:t>güçlü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oksidanttır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mikroorganizmaları</a:t>
            </a:r>
            <a:r>
              <a:rPr lang="en-US" sz="2400" dirty="0"/>
              <a:t> </a:t>
            </a:r>
            <a:r>
              <a:rPr lang="en-US" sz="2400" dirty="0" err="1"/>
              <a:t>öldürme</a:t>
            </a:r>
            <a:r>
              <a:rPr lang="en-US" sz="2400" dirty="0"/>
              <a:t> </a:t>
            </a:r>
            <a:r>
              <a:rPr lang="en-US" sz="2400" dirty="0" err="1"/>
              <a:t>yeteneği</a:t>
            </a:r>
            <a:r>
              <a:rPr lang="en-US" sz="2400" dirty="0"/>
              <a:t> </a:t>
            </a:r>
            <a:r>
              <a:rPr lang="en-US" sz="2400" dirty="0" err="1"/>
              <a:t>sayesinde</a:t>
            </a:r>
            <a:r>
              <a:rPr lang="en-US" sz="2400" dirty="0"/>
              <a:t> </a:t>
            </a:r>
            <a:r>
              <a:rPr lang="en-US" sz="2400" dirty="0" err="1"/>
              <a:t>gıda</a:t>
            </a:r>
            <a:r>
              <a:rPr lang="en-US" sz="2400" dirty="0"/>
              <a:t> </a:t>
            </a:r>
            <a:r>
              <a:rPr lang="en-US" sz="2400" dirty="0" err="1"/>
              <a:t>işleme</a:t>
            </a:r>
            <a:r>
              <a:rPr lang="en-US" sz="2400" dirty="0"/>
              <a:t> </a:t>
            </a:r>
            <a:r>
              <a:rPr lang="en-US" sz="2400" dirty="0" err="1"/>
              <a:t>ekipmanlarının</a:t>
            </a:r>
            <a:r>
              <a:rPr lang="en-US" sz="2400" dirty="0"/>
              <a:t>, </a:t>
            </a:r>
            <a:r>
              <a:rPr lang="en-US" sz="2400" dirty="0" err="1"/>
              <a:t>yüzeylerin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ambalaj</a:t>
            </a:r>
            <a:r>
              <a:rPr lang="en-US" sz="2400" dirty="0"/>
              <a:t> </a:t>
            </a:r>
            <a:r>
              <a:rPr lang="en-US" sz="2400" dirty="0" err="1"/>
              <a:t>malzemelerinin</a:t>
            </a:r>
            <a:r>
              <a:rPr lang="en-US" sz="2400" dirty="0"/>
              <a:t> </a:t>
            </a:r>
            <a:r>
              <a:rPr lang="en-US" sz="2400" dirty="0" err="1"/>
              <a:t>sterilizasyonunda</a:t>
            </a:r>
            <a:r>
              <a:rPr lang="en-US" sz="2400" dirty="0"/>
              <a:t> </a:t>
            </a:r>
            <a:r>
              <a:rPr lang="en-US" sz="2400" dirty="0" err="1"/>
              <a:t>kullanılır</a:t>
            </a:r>
            <a:r>
              <a:rPr lang="en-US" sz="2400" dirty="0"/>
              <a:t>. </a:t>
            </a:r>
            <a:r>
              <a:rPr lang="en-US" sz="2400" dirty="0" err="1"/>
              <a:t>Özellikle</a:t>
            </a:r>
            <a:r>
              <a:rPr lang="en-US" sz="2400" dirty="0"/>
              <a:t> </a:t>
            </a:r>
            <a:r>
              <a:rPr lang="en-US" sz="2400" dirty="0" err="1"/>
              <a:t>süt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süt</a:t>
            </a:r>
            <a:r>
              <a:rPr lang="en-US" sz="2400" dirty="0"/>
              <a:t> </a:t>
            </a:r>
            <a:r>
              <a:rPr lang="en-US" sz="2400" dirty="0" err="1"/>
              <a:t>ürünleri</a:t>
            </a:r>
            <a:r>
              <a:rPr lang="en-US" sz="2400" dirty="0"/>
              <a:t> </a:t>
            </a:r>
            <a:r>
              <a:rPr lang="en-US" sz="2400" dirty="0" err="1"/>
              <a:t>üretiminde</a:t>
            </a:r>
            <a:r>
              <a:rPr lang="en-US" sz="2400" dirty="0"/>
              <a:t>, UHT (Ultra High Temperature) </a:t>
            </a:r>
            <a:r>
              <a:rPr lang="en-US" sz="2400" dirty="0" err="1"/>
              <a:t>işlemi</a:t>
            </a:r>
            <a:r>
              <a:rPr lang="en-US" sz="2400" dirty="0"/>
              <a:t> </a:t>
            </a:r>
            <a:r>
              <a:rPr lang="en-US" sz="2400" dirty="0" err="1"/>
              <a:t>sırasında</a:t>
            </a:r>
            <a:r>
              <a:rPr lang="en-US" sz="2400" dirty="0"/>
              <a:t> </a:t>
            </a:r>
            <a:r>
              <a:rPr lang="en-US" sz="2400" dirty="0" err="1"/>
              <a:t>paketlerin</a:t>
            </a:r>
            <a:r>
              <a:rPr lang="en-US" sz="2400" dirty="0"/>
              <a:t> </a:t>
            </a:r>
            <a:r>
              <a:rPr lang="en-US" sz="2400" dirty="0" err="1"/>
              <a:t>sterilizasyonunda</a:t>
            </a:r>
            <a:r>
              <a:rPr lang="en-US" sz="2400" dirty="0"/>
              <a:t> </a:t>
            </a:r>
            <a:r>
              <a:rPr lang="en-US" sz="2400" dirty="0" err="1"/>
              <a:t>yaygındır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b="1" dirty="0" err="1"/>
              <a:t>Gıda</a:t>
            </a:r>
            <a:r>
              <a:rPr lang="en-US" sz="2400" b="1" dirty="0"/>
              <a:t> </a:t>
            </a:r>
            <a:r>
              <a:rPr lang="en-US" sz="2400" b="1" dirty="0" err="1"/>
              <a:t>Ambalajı</a:t>
            </a:r>
            <a:r>
              <a:rPr lang="en-US" sz="2400" b="1" dirty="0"/>
              <a:t>: </a:t>
            </a:r>
            <a:r>
              <a:rPr lang="en-US" sz="2400" dirty="0" err="1"/>
              <a:t>özellikle</a:t>
            </a:r>
            <a:r>
              <a:rPr lang="en-US" sz="2400" dirty="0"/>
              <a:t> </a:t>
            </a:r>
            <a:r>
              <a:rPr lang="en-US" sz="2400" dirty="0" err="1"/>
              <a:t>aseptik</a:t>
            </a:r>
            <a:r>
              <a:rPr lang="en-US" sz="2400" dirty="0"/>
              <a:t> </a:t>
            </a:r>
            <a:r>
              <a:rPr lang="en-US" sz="2400" dirty="0" err="1"/>
              <a:t>paketleme</a:t>
            </a:r>
            <a:r>
              <a:rPr lang="en-US" sz="2400" dirty="0"/>
              <a:t> </a:t>
            </a:r>
            <a:r>
              <a:rPr lang="en-US" sz="2400" dirty="0" err="1"/>
              <a:t>sırasında</a:t>
            </a:r>
            <a:r>
              <a:rPr lang="en-US" sz="2400" dirty="0"/>
              <a:t> </a:t>
            </a:r>
            <a:r>
              <a:rPr lang="en-US" sz="2400" dirty="0" err="1"/>
              <a:t>hidrojen</a:t>
            </a:r>
            <a:r>
              <a:rPr lang="en-US" sz="2400" dirty="0"/>
              <a:t> </a:t>
            </a:r>
            <a:r>
              <a:rPr lang="en-US" sz="2400" dirty="0" err="1"/>
              <a:t>peroksit</a:t>
            </a:r>
            <a:r>
              <a:rPr lang="en-US" sz="2400" dirty="0"/>
              <a:t> </a:t>
            </a:r>
            <a:r>
              <a:rPr lang="en-US" sz="2400" dirty="0" err="1"/>
              <a:t>kullanılır</a:t>
            </a:r>
            <a:r>
              <a:rPr lang="en-US" sz="2400" dirty="0"/>
              <a:t>. Bu </a:t>
            </a:r>
            <a:r>
              <a:rPr lang="en-US" sz="2400" dirty="0" err="1"/>
              <a:t>süreçte</a:t>
            </a:r>
            <a:r>
              <a:rPr lang="en-US" sz="2400" dirty="0"/>
              <a:t> </a:t>
            </a:r>
            <a:r>
              <a:rPr lang="en-US" sz="2400" dirty="0" err="1"/>
              <a:t>ambalaj</a:t>
            </a:r>
            <a:r>
              <a:rPr lang="en-US" sz="2400" dirty="0"/>
              <a:t> </a:t>
            </a:r>
            <a:r>
              <a:rPr lang="en-US" sz="2400" dirty="0" err="1"/>
              <a:t>malzemeleri</a:t>
            </a:r>
            <a:r>
              <a:rPr lang="en-US" sz="2400" dirty="0"/>
              <a:t>, </a:t>
            </a:r>
            <a:r>
              <a:rPr lang="en-US" sz="2400" dirty="0" err="1"/>
              <a:t>ürünle</a:t>
            </a:r>
            <a:r>
              <a:rPr lang="en-US" sz="2400" dirty="0"/>
              <a:t> </a:t>
            </a:r>
            <a:r>
              <a:rPr lang="en-US" sz="2400" dirty="0" err="1"/>
              <a:t>temas</a:t>
            </a:r>
            <a:r>
              <a:rPr lang="en-US" sz="2400" dirty="0"/>
              <a:t> </a:t>
            </a:r>
            <a:r>
              <a:rPr lang="en-US" sz="2400" dirty="0" err="1"/>
              <a:t>etmeden</a:t>
            </a:r>
            <a:r>
              <a:rPr lang="en-US" sz="2400" dirty="0"/>
              <a:t> </a:t>
            </a:r>
            <a:r>
              <a:rPr lang="en-US" sz="2400" dirty="0" err="1"/>
              <a:t>önce</a:t>
            </a:r>
            <a:r>
              <a:rPr lang="en-US" sz="2400" dirty="0"/>
              <a:t> </a:t>
            </a:r>
            <a:r>
              <a:rPr lang="en-US" sz="2400" dirty="0" err="1"/>
              <a:t>hidrojen</a:t>
            </a:r>
            <a:r>
              <a:rPr lang="en-US" sz="2400" dirty="0"/>
              <a:t> </a:t>
            </a:r>
            <a:r>
              <a:rPr lang="en-US" sz="2400" dirty="0" err="1"/>
              <a:t>peroksit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sterilize </a:t>
            </a:r>
            <a:r>
              <a:rPr lang="en-US" sz="2400" dirty="0" err="1"/>
              <a:t>edilir</a:t>
            </a:r>
            <a:r>
              <a:rPr lang="en-US" sz="2400" dirty="0"/>
              <a:t>. </a:t>
            </a:r>
            <a:r>
              <a:rPr lang="en-US" sz="2400" dirty="0" err="1"/>
              <a:t>Sonrasında</a:t>
            </a:r>
            <a:r>
              <a:rPr lang="en-US" sz="2400" dirty="0"/>
              <a:t> </a:t>
            </a:r>
            <a:r>
              <a:rPr lang="en-US" sz="2400" dirty="0" err="1"/>
              <a:t>kimyasal</a:t>
            </a:r>
            <a:r>
              <a:rPr lang="en-US" sz="2400" dirty="0"/>
              <a:t>, </a:t>
            </a:r>
            <a:r>
              <a:rPr lang="en-US" sz="2400" dirty="0" err="1"/>
              <a:t>kalıntı</a:t>
            </a:r>
            <a:r>
              <a:rPr lang="en-US" sz="2400" dirty="0"/>
              <a:t> </a:t>
            </a:r>
            <a:r>
              <a:rPr lang="en-US" sz="2400" dirty="0" err="1"/>
              <a:t>bırakmadan</a:t>
            </a:r>
            <a:r>
              <a:rPr lang="en-US" sz="2400" dirty="0"/>
              <a:t> </a:t>
            </a:r>
            <a:r>
              <a:rPr lang="en-US" sz="2400" dirty="0" err="1"/>
              <a:t>buharlaşır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da </a:t>
            </a:r>
            <a:r>
              <a:rPr lang="en-US" sz="2400" dirty="0" err="1"/>
              <a:t>ambalajın</a:t>
            </a:r>
            <a:r>
              <a:rPr lang="en-US" sz="2400" dirty="0"/>
              <a:t> </a:t>
            </a:r>
            <a:r>
              <a:rPr lang="en-US" sz="2400" dirty="0" err="1"/>
              <a:t>güvenli</a:t>
            </a:r>
            <a:r>
              <a:rPr lang="en-US" sz="2400" dirty="0"/>
              <a:t> </a:t>
            </a:r>
            <a:r>
              <a:rPr lang="en-US" sz="2400" dirty="0" err="1"/>
              <a:t>olmasını</a:t>
            </a:r>
            <a:r>
              <a:rPr lang="en-US" sz="2400" dirty="0"/>
              <a:t> </a:t>
            </a:r>
            <a:r>
              <a:rPr lang="en-US" sz="2400" dirty="0" err="1"/>
              <a:t>sağlar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b="1" dirty="0" err="1"/>
              <a:t>Gıda</a:t>
            </a:r>
            <a:r>
              <a:rPr lang="en-US" sz="2400" b="1" dirty="0"/>
              <a:t> </a:t>
            </a:r>
            <a:r>
              <a:rPr lang="en-US" sz="2400" b="1" dirty="0" err="1"/>
              <a:t>Ağartma</a:t>
            </a:r>
            <a:r>
              <a:rPr lang="en-US" sz="2400" b="1" dirty="0"/>
              <a:t>: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gıda</a:t>
            </a:r>
            <a:r>
              <a:rPr lang="en-US" sz="2400" dirty="0"/>
              <a:t> </a:t>
            </a:r>
            <a:r>
              <a:rPr lang="en-US" sz="2400" dirty="0" err="1"/>
              <a:t>maddelerinin</a:t>
            </a:r>
            <a:r>
              <a:rPr lang="en-US" sz="2400" dirty="0"/>
              <a:t> </a:t>
            </a:r>
            <a:r>
              <a:rPr lang="en-US" sz="2400" dirty="0" err="1"/>
              <a:t>rengini</a:t>
            </a:r>
            <a:r>
              <a:rPr lang="en-US" sz="2400" dirty="0"/>
              <a:t> </a:t>
            </a:r>
            <a:r>
              <a:rPr lang="en-US" sz="2400" dirty="0" err="1"/>
              <a:t>açmak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hidrojen</a:t>
            </a:r>
            <a:r>
              <a:rPr lang="en-US" sz="2400" dirty="0"/>
              <a:t> </a:t>
            </a:r>
            <a:r>
              <a:rPr lang="en-US" sz="2400" dirty="0" err="1"/>
              <a:t>peroksit</a:t>
            </a:r>
            <a:r>
              <a:rPr lang="en-US" sz="2400" dirty="0"/>
              <a:t> </a:t>
            </a:r>
            <a:r>
              <a:rPr lang="en-US" sz="2400" dirty="0" err="1"/>
              <a:t>kullanılır</a:t>
            </a:r>
            <a:r>
              <a:rPr lang="en-US" sz="2400" dirty="0"/>
              <a:t>. </a:t>
            </a:r>
            <a:r>
              <a:rPr lang="en-US" sz="2400" dirty="0" err="1"/>
              <a:t>Örneğin</a:t>
            </a:r>
            <a:r>
              <a:rPr lang="en-US" sz="2400" dirty="0"/>
              <a:t>, </a:t>
            </a:r>
            <a:r>
              <a:rPr lang="en-US" sz="2400" dirty="0" err="1"/>
              <a:t>nişasta</a:t>
            </a:r>
            <a:r>
              <a:rPr lang="en-US" sz="2400" dirty="0"/>
              <a:t> </a:t>
            </a:r>
            <a:r>
              <a:rPr lang="en-US" sz="2400" dirty="0" err="1"/>
              <a:t>bazlı</a:t>
            </a:r>
            <a:r>
              <a:rPr lang="en-US" sz="2400" dirty="0"/>
              <a:t> </a:t>
            </a:r>
            <a:r>
              <a:rPr lang="en-US" sz="2400" dirty="0" err="1"/>
              <a:t>şekerler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yağlar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yöntemle</a:t>
            </a:r>
            <a:r>
              <a:rPr lang="en-US" sz="2400" dirty="0"/>
              <a:t> </a:t>
            </a:r>
            <a:r>
              <a:rPr lang="en-US" sz="2400" dirty="0" err="1"/>
              <a:t>beyazlatılır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b="1" dirty="0" err="1"/>
              <a:t>Mikrobiyal</a:t>
            </a:r>
            <a:r>
              <a:rPr lang="en-US" sz="2400" b="1" dirty="0"/>
              <a:t> </a:t>
            </a:r>
            <a:r>
              <a:rPr lang="en-US" sz="2400" b="1" dirty="0" err="1"/>
              <a:t>Yükü</a:t>
            </a:r>
            <a:r>
              <a:rPr lang="en-US" sz="2400" b="1" dirty="0"/>
              <a:t> </a:t>
            </a:r>
            <a:r>
              <a:rPr lang="en-US" sz="2400" b="1" dirty="0" err="1"/>
              <a:t>Azaltma</a:t>
            </a:r>
            <a:r>
              <a:rPr lang="en-US" sz="2400" b="1" dirty="0"/>
              <a:t>: </a:t>
            </a:r>
            <a:r>
              <a:rPr lang="en-US" sz="2400" dirty="0" err="1"/>
              <a:t>meyve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sebzelerin</a:t>
            </a:r>
            <a:r>
              <a:rPr lang="en-US" sz="2400" dirty="0"/>
              <a:t> </a:t>
            </a:r>
            <a:r>
              <a:rPr lang="en-US" sz="2400" dirty="0" err="1"/>
              <a:t>yüzeyindeki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, </a:t>
            </a:r>
            <a:r>
              <a:rPr lang="en-US" sz="2400" dirty="0" err="1"/>
              <a:t>mantar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virüslerin</a:t>
            </a:r>
            <a:r>
              <a:rPr lang="en-US" sz="2400" dirty="0"/>
              <a:t> </a:t>
            </a:r>
            <a:r>
              <a:rPr lang="en-US" sz="2400" dirty="0" err="1"/>
              <a:t>temizlenmesi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kullanılabilir</a:t>
            </a:r>
            <a:r>
              <a:rPr lang="en-US" sz="2400" dirty="0"/>
              <a:t>. </a:t>
            </a:r>
            <a:r>
              <a:rPr lang="en-US" sz="2400" dirty="0" err="1"/>
              <a:t>Ancak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süreç</a:t>
            </a:r>
            <a:r>
              <a:rPr lang="en-US" sz="2400" dirty="0"/>
              <a:t> </a:t>
            </a:r>
            <a:r>
              <a:rPr lang="en-US" sz="2400" dirty="0" err="1"/>
              <a:t>kontrollü</a:t>
            </a:r>
            <a:r>
              <a:rPr lang="en-US" sz="2400" dirty="0"/>
              <a:t> </a:t>
            </a:r>
            <a:r>
              <a:rPr lang="en-US" sz="2400" dirty="0" err="1"/>
              <a:t>yapılmalı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belirli</a:t>
            </a:r>
            <a:r>
              <a:rPr lang="en-US" sz="2400" dirty="0"/>
              <a:t> </a:t>
            </a:r>
            <a:r>
              <a:rPr lang="en-US" sz="2400" dirty="0" err="1"/>
              <a:t>sınırlar</a:t>
            </a:r>
            <a:r>
              <a:rPr lang="en-US" sz="2400" dirty="0"/>
              <a:t> </a:t>
            </a:r>
            <a:r>
              <a:rPr lang="en-US" sz="2400" dirty="0" err="1"/>
              <a:t>dahilinde</a:t>
            </a:r>
            <a:r>
              <a:rPr lang="en-US" sz="2400" dirty="0"/>
              <a:t> </a:t>
            </a:r>
            <a:r>
              <a:rPr lang="en-US" sz="2400" dirty="0" err="1"/>
              <a:t>uygulanmalıdır</a:t>
            </a:r>
            <a:r>
              <a:rPr lang="en-US" sz="2400" dirty="0"/>
              <a:t>, </a:t>
            </a:r>
            <a:r>
              <a:rPr lang="en-US" sz="2400" dirty="0" err="1"/>
              <a:t>çünkü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hidrojen</a:t>
            </a:r>
            <a:r>
              <a:rPr lang="en-US" sz="2400" dirty="0"/>
              <a:t> </a:t>
            </a:r>
            <a:r>
              <a:rPr lang="en-US" sz="2400" dirty="0" err="1"/>
              <a:t>peroksit</a:t>
            </a:r>
            <a:r>
              <a:rPr lang="en-US" sz="2400" dirty="0"/>
              <a:t>, </a:t>
            </a:r>
            <a:r>
              <a:rPr lang="en-US" sz="2400" dirty="0" err="1"/>
              <a:t>gıdanın</a:t>
            </a:r>
            <a:r>
              <a:rPr lang="en-US" sz="2400" dirty="0"/>
              <a:t> </a:t>
            </a:r>
            <a:r>
              <a:rPr lang="en-US" sz="2400" dirty="0" err="1"/>
              <a:t>kimyasal</a:t>
            </a:r>
            <a:r>
              <a:rPr lang="en-US" sz="2400" dirty="0"/>
              <a:t> </a:t>
            </a:r>
            <a:r>
              <a:rPr lang="en-US" sz="2400" dirty="0" err="1"/>
              <a:t>yapısını</a:t>
            </a:r>
            <a:r>
              <a:rPr lang="en-US" sz="2400" dirty="0"/>
              <a:t> </a:t>
            </a:r>
            <a:r>
              <a:rPr lang="en-US" sz="2400" dirty="0" err="1"/>
              <a:t>olumsuz</a:t>
            </a:r>
            <a:r>
              <a:rPr lang="en-US" sz="2400" dirty="0"/>
              <a:t> </a:t>
            </a:r>
            <a:r>
              <a:rPr lang="en-US" sz="2400" dirty="0" err="1"/>
              <a:t>etkileyebilir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b="1" dirty="0" err="1"/>
              <a:t>Gıda</a:t>
            </a:r>
            <a:r>
              <a:rPr lang="en-US" sz="2400" b="1" dirty="0"/>
              <a:t> </a:t>
            </a:r>
            <a:r>
              <a:rPr lang="en-US" sz="2400" b="1" dirty="0" err="1"/>
              <a:t>Muhafazası</a:t>
            </a:r>
            <a:r>
              <a:rPr lang="en-US" sz="2400" b="1" dirty="0"/>
              <a:t>: </a:t>
            </a:r>
            <a:r>
              <a:rPr lang="en-US" sz="2400" dirty="0" err="1"/>
              <a:t>oksidatif</a:t>
            </a:r>
            <a:r>
              <a:rPr lang="en-US" sz="2400" dirty="0"/>
              <a:t> </a:t>
            </a:r>
            <a:r>
              <a:rPr lang="en-US" sz="2400" dirty="0" err="1"/>
              <a:t>özellikleri</a:t>
            </a:r>
            <a:r>
              <a:rPr lang="en-US" sz="2400" dirty="0"/>
              <a:t> </a:t>
            </a:r>
            <a:r>
              <a:rPr lang="en-US" sz="2400" dirty="0" err="1"/>
              <a:t>sayesinde</a:t>
            </a:r>
            <a:r>
              <a:rPr lang="en-US" sz="2400" dirty="0"/>
              <a:t>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gıdaların</a:t>
            </a:r>
            <a:r>
              <a:rPr lang="en-US" sz="2400" dirty="0"/>
              <a:t> </a:t>
            </a:r>
            <a:r>
              <a:rPr lang="en-US" sz="2400" dirty="0" err="1"/>
              <a:t>bozulmasını</a:t>
            </a:r>
            <a:r>
              <a:rPr lang="en-US" sz="2400" dirty="0"/>
              <a:t> </a:t>
            </a:r>
            <a:r>
              <a:rPr lang="en-US" sz="2400" dirty="0" err="1"/>
              <a:t>geciktirebilir</a:t>
            </a:r>
            <a:r>
              <a:rPr lang="en-US" sz="2400" dirty="0"/>
              <a:t>, </a:t>
            </a:r>
            <a:r>
              <a:rPr lang="en-US" sz="2400" dirty="0" err="1"/>
              <a:t>ancak</a:t>
            </a:r>
            <a:r>
              <a:rPr lang="en-US" sz="2400" dirty="0"/>
              <a:t> </a:t>
            </a:r>
            <a:r>
              <a:rPr lang="en-US" sz="2400" dirty="0" err="1"/>
              <a:t>doğrudan</a:t>
            </a:r>
            <a:r>
              <a:rPr lang="en-US" sz="2400" dirty="0"/>
              <a:t> </a:t>
            </a:r>
            <a:r>
              <a:rPr lang="en-US" sz="2400" dirty="0" err="1"/>
              <a:t>gıdaların</a:t>
            </a:r>
            <a:r>
              <a:rPr lang="en-US" sz="2400" dirty="0"/>
              <a:t> </a:t>
            </a:r>
            <a:r>
              <a:rPr lang="en-US" sz="2400" dirty="0" err="1"/>
              <a:t>içine</a:t>
            </a:r>
            <a:r>
              <a:rPr lang="en-US" sz="2400" dirty="0"/>
              <a:t> </a:t>
            </a:r>
            <a:r>
              <a:rPr lang="en-US" sz="2400" dirty="0" err="1"/>
              <a:t>karıştırılması</a:t>
            </a:r>
            <a:r>
              <a:rPr lang="en-US" sz="2400" dirty="0"/>
              <a:t> </a:t>
            </a:r>
            <a:r>
              <a:rPr lang="en-US" sz="2400" dirty="0" err="1"/>
              <a:t>yaygın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r>
              <a:rPr lang="en-US" sz="2400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F6AF9E3-595B-4F1D-385A-E4A11CD17B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530" r="18742"/>
          <a:stretch/>
        </p:blipFill>
        <p:spPr>
          <a:xfrm>
            <a:off x="10468947" y="2080727"/>
            <a:ext cx="1432249" cy="23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33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27573747-AF7C-F531-2BF5-F66831C7C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945" y="467113"/>
            <a:ext cx="8532209" cy="469271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54756DF-CF1B-1379-BDE8-54CBD40BDA91}"/>
              </a:ext>
            </a:extLst>
          </p:cNvPr>
          <p:cNvSpPr txBox="1"/>
          <p:nvPr/>
        </p:nvSpPr>
        <p:spPr>
          <a:xfrm>
            <a:off x="435234" y="5602255"/>
            <a:ext cx="11465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EKMEK ÜRETİMİNDE PROTEAZ ve AMİLAZ ENZİMİNİN KULLANILMASI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62702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6F5FDA61-7E14-D726-F8BF-3AB5230BB5E9}"/>
              </a:ext>
            </a:extLst>
          </p:cNvPr>
          <p:cNvSpPr txBox="1"/>
          <p:nvPr/>
        </p:nvSpPr>
        <p:spPr>
          <a:xfrm>
            <a:off x="630981" y="148348"/>
            <a:ext cx="11260883" cy="61247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err="1"/>
              <a:t>Unun</a:t>
            </a:r>
            <a:r>
              <a:rPr lang="en-US" sz="2800" dirty="0"/>
              <a:t> </a:t>
            </a:r>
            <a:r>
              <a:rPr lang="en-US" sz="2800" dirty="0" err="1"/>
              <a:t>içinde</a:t>
            </a:r>
            <a:r>
              <a:rPr lang="en-US" sz="2800" dirty="0"/>
              <a:t> </a:t>
            </a:r>
            <a:r>
              <a:rPr lang="en-US" sz="2800" dirty="0" err="1"/>
              <a:t>doğal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az</a:t>
            </a:r>
            <a:r>
              <a:rPr lang="en-US" sz="2800" dirty="0"/>
              <a:t> </a:t>
            </a:r>
            <a:r>
              <a:rPr lang="en-US" sz="2800" dirty="0" err="1"/>
              <a:t>miktarda</a:t>
            </a:r>
            <a:r>
              <a:rPr lang="en-US" sz="2800" dirty="0"/>
              <a:t> </a:t>
            </a:r>
            <a:r>
              <a:rPr lang="en-US" sz="2800" dirty="0" err="1"/>
              <a:t>bulunan</a:t>
            </a:r>
            <a:r>
              <a:rPr lang="en-US" sz="2800" dirty="0"/>
              <a:t> </a:t>
            </a:r>
            <a:r>
              <a:rPr lang="en-US" sz="2800" dirty="0" err="1"/>
              <a:t>nişastayı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küçük</a:t>
            </a:r>
            <a:r>
              <a:rPr lang="en-US" sz="2800" dirty="0"/>
              <a:t> </a:t>
            </a:r>
            <a:r>
              <a:rPr lang="en-US" sz="2800" dirty="0" err="1"/>
              <a:t>şekerlere</a:t>
            </a:r>
            <a:r>
              <a:rPr lang="en-US" sz="2800" dirty="0"/>
              <a:t>, </a:t>
            </a:r>
            <a:r>
              <a:rPr lang="en-US" sz="2800" dirty="0" err="1"/>
              <a:t>özellikle</a:t>
            </a:r>
            <a:r>
              <a:rPr lang="en-US" sz="2800" dirty="0"/>
              <a:t> </a:t>
            </a:r>
            <a:r>
              <a:rPr lang="en-US" sz="2800" dirty="0" err="1"/>
              <a:t>malto</a:t>
            </a:r>
            <a:r>
              <a:rPr lang="tr-TR" sz="2800" dirty="0"/>
              <a:t>z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glikoza</a:t>
            </a:r>
            <a:r>
              <a:rPr lang="en-US" sz="2800" dirty="0"/>
              <a:t> </a:t>
            </a:r>
            <a:r>
              <a:rPr lang="en-US" sz="2800" dirty="0" err="1"/>
              <a:t>parçalar</a:t>
            </a:r>
            <a:r>
              <a:rPr lang="en-US" sz="2800" dirty="0"/>
              <a:t>. </a:t>
            </a:r>
            <a:endParaRPr lang="tr-TR" sz="2800" dirty="0"/>
          </a:p>
          <a:p>
            <a:r>
              <a:rPr lang="en-US" sz="2800" dirty="0"/>
              <a:t>Bu </a:t>
            </a:r>
            <a:r>
              <a:rPr lang="en-US" sz="2800" dirty="0" err="1"/>
              <a:t>şekerler</a:t>
            </a:r>
            <a:r>
              <a:rPr lang="en-US" sz="2800" dirty="0"/>
              <a:t>, </a:t>
            </a:r>
            <a:r>
              <a:rPr lang="en-US" sz="2800" dirty="0" err="1"/>
              <a:t>ekmek</a:t>
            </a:r>
            <a:r>
              <a:rPr lang="en-US" sz="2800" dirty="0"/>
              <a:t> </a:t>
            </a:r>
            <a:r>
              <a:rPr lang="en-US" sz="2800" dirty="0" err="1"/>
              <a:t>hamurundaki</a:t>
            </a:r>
            <a:r>
              <a:rPr lang="en-US" sz="2800" dirty="0"/>
              <a:t> </a:t>
            </a:r>
            <a:r>
              <a:rPr lang="en-US" sz="2800" dirty="0" err="1"/>
              <a:t>mayalar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fermente</a:t>
            </a:r>
            <a:r>
              <a:rPr lang="en-US" sz="2800" dirty="0"/>
              <a:t> </a:t>
            </a:r>
            <a:r>
              <a:rPr lang="en-US" sz="2800" dirty="0" err="1"/>
              <a:t>edilerek</a:t>
            </a:r>
            <a:r>
              <a:rPr lang="en-US" sz="2800" dirty="0"/>
              <a:t> </a:t>
            </a:r>
            <a:r>
              <a:rPr lang="en-US" sz="2800" dirty="0" err="1"/>
              <a:t>karbondioksit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etanol</a:t>
            </a:r>
            <a:r>
              <a:rPr lang="en-US" sz="2800" dirty="0"/>
              <a:t> </a:t>
            </a:r>
            <a:r>
              <a:rPr lang="en-US" sz="2800" dirty="0" err="1"/>
              <a:t>üretir</a:t>
            </a:r>
            <a:r>
              <a:rPr lang="en-US" sz="2800" dirty="0"/>
              <a:t>. </a:t>
            </a:r>
            <a:r>
              <a:rPr lang="en-US" sz="2800" dirty="0" err="1"/>
              <a:t>Karbondioksit</a:t>
            </a:r>
            <a:r>
              <a:rPr lang="en-US" sz="2800" dirty="0"/>
              <a:t> </a:t>
            </a:r>
            <a:r>
              <a:rPr lang="en-US" sz="2800" dirty="0" err="1"/>
              <a:t>gazı</a:t>
            </a:r>
            <a:r>
              <a:rPr lang="en-US" sz="2800" dirty="0"/>
              <a:t> </a:t>
            </a:r>
            <a:r>
              <a:rPr lang="en-US" sz="2800" dirty="0" err="1"/>
              <a:t>hamuru</a:t>
            </a:r>
            <a:r>
              <a:rPr lang="en-US" sz="2800" dirty="0"/>
              <a:t> </a:t>
            </a:r>
            <a:r>
              <a:rPr lang="en-US" sz="2800" dirty="0" err="1"/>
              <a:t>kabartarak</a:t>
            </a:r>
            <a:r>
              <a:rPr lang="en-US" sz="2800" dirty="0"/>
              <a:t> </a:t>
            </a:r>
            <a:r>
              <a:rPr lang="en-US" sz="2800" dirty="0" err="1"/>
              <a:t>ekmeğin</a:t>
            </a:r>
            <a:r>
              <a:rPr lang="en-US" sz="2800" dirty="0"/>
              <a:t> </a:t>
            </a:r>
            <a:r>
              <a:rPr lang="en-US" sz="2800" dirty="0" err="1"/>
              <a:t>kabarmasını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.</a:t>
            </a:r>
            <a:endParaRPr lang="tr-TR" sz="2800" dirty="0"/>
          </a:p>
          <a:p>
            <a:r>
              <a:rPr lang="en-US" sz="2800" dirty="0" err="1"/>
              <a:t>Hamurun</a:t>
            </a:r>
            <a:r>
              <a:rPr lang="en-US" sz="2800" dirty="0"/>
              <a:t> </a:t>
            </a:r>
            <a:r>
              <a:rPr lang="en-US" sz="2800" dirty="0" err="1"/>
              <a:t>kabarması</a:t>
            </a:r>
            <a:r>
              <a:rPr lang="en-US" sz="2800" dirty="0"/>
              <a:t>: </a:t>
            </a:r>
            <a:r>
              <a:rPr lang="en-US" sz="2800" dirty="0" err="1"/>
              <a:t>Amilaz</a:t>
            </a:r>
            <a:r>
              <a:rPr lang="en-US" sz="2800" dirty="0"/>
              <a:t>, </a:t>
            </a:r>
            <a:r>
              <a:rPr lang="en-US" sz="2800" dirty="0" err="1"/>
              <a:t>mayanın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fazla</a:t>
            </a:r>
            <a:r>
              <a:rPr lang="en-US" sz="2800" dirty="0"/>
              <a:t> </a:t>
            </a:r>
            <a:r>
              <a:rPr lang="en-US" sz="2800" dirty="0" err="1"/>
              <a:t>şeker</a:t>
            </a:r>
            <a:r>
              <a:rPr lang="en-US" sz="2800" dirty="0"/>
              <a:t> </a:t>
            </a:r>
            <a:r>
              <a:rPr lang="en-US" sz="2800" dirty="0" err="1"/>
              <a:t>kaynağına</a:t>
            </a:r>
            <a:r>
              <a:rPr lang="en-US" sz="2800" dirty="0"/>
              <a:t> </a:t>
            </a:r>
            <a:r>
              <a:rPr lang="en-US" sz="2800" dirty="0" err="1"/>
              <a:t>ulaşmasını</a:t>
            </a:r>
            <a:r>
              <a:rPr lang="en-US" sz="2800" dirty="0"/>
              <a:t> </a:t>
            </a:r>
            <a:r>
              <a:rPr lang="en-US" sz="2800" dirty="0" err="1"/>
              <a:t>sağlayarak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iyi </a:t>
            </a:r>
            <a:r>
              <a:rPr lang="en-US" sz="2800" dirty="0" err="1"/>
              <a:t>kabarmaya</a:t>
            </a:r>
            <a:r>
              <a:rPr lang="en-US" sz="2800" dirty="0"/>
              <a:t> </a:t>
            </a:r>
            <a:r>
              <a:rPr lang="en-US" sz="2800" dirty="0" err="1"/>
              <a:t>yol</a:t>
            </a:r>
            <a:r>
              <a:rPr lang="en-US" sz="2800" dirty="0"/>
              <a:t> </a:t>
            </a:r>
            <a:r>
              <a:rPr lang="en-US" sz="2800" dirty="0" err="1"/>
              <a:t>açar</a:t>
            </a:r>
            <a:r>
              <a:rPr lang="en-US" sz="2800" dirty="0"/>
              <a:t>.</a:t>
            </a:r>
            <a:r>
              <a:rPr lang="tr-TR" sz="2800" dirty="0"/>
              <a:t> </a:t>
            </a:r>
          </a:p>
          <a:p>
            <a:r>
              <a:rPr lang="en-US" sz="2800" dirty="0" err="1"/>
              <a:t>Daha</a:t>
            </a:r>
            <a:r>
              <a:rPr lang="en-US" sz="2800" dirty="0"/>
              <a:t> iyi </a:t>
            </a:r>
            <a:r>
              <a:rPr lang="en-US" sz="2800" dirty="0" err="1"/>
              <a:t>kıvam</a:t>
            </a:r>
            <a:r>
              <a:rPr lang="en-US" sz="2800" dirty="0"/>
              <a:t>: </a:t>
            </a:r>
            <a:r>
              <a:rPr lang="en-US" sz="2800" dirty="0" err="1"/>
              <a:t>Amilaz</a:t>
            </a:r>
            <a:r>
              <a:rPr lang="en-US" sz="2800" dirty="0"/>
              <a:t> </a:t>
            </a:r>
            <a:r>
              <a:rPr lang="en-US" sz="2800" dirty="0" err="1"/>
              <a:t>aktivitesi</a:t>
            </a:r>
            <a:r>
              <a:rPr lang="en-US" sz="2800" dirty="0"/>
              <a:t>, </a:t>
            </a:r>
            <a:r>
              <a:rPr lang="en-US" sz="2800" dirty="0" err="1"/>
              <a:t>hamurun</a:t>
            </a:r>
            <a:r>
              <a:rPr lang="en-US" sz="2800" dirty="0"/>
              <a:t> </a:t>
            </a:r>
            <a:r>
              <a:rPr lang="en-US" sz="2800" dirty="0" err="1"/>
              <a:t>elastikiyetini</a:t>
            </a:r>
            <a:r>
              <a:rPr lang="en-US" sz="2800" dirty="0"/>
              <a:t> </a:t>
            </a:r>
            <a:r>
              <a:rPr lang="en-US" sz="2800" dirty="0" err="1"/>
              <a:t>artırır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pişirme</a:t>
            </a:r>
            <a:r>
              <a:rPr lang="en-US" sz="2800" dirty="0"/>
              <a:t> </a:t>
            </a:r>
            <a:r>
              <a:rPr lang="en-US" sz="2800" dirty="0" err="1"/>
              <a:t>sürecinde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iyi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doku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hacim</a:t>
            </a:r>
            <a:r>
              <a:rPr lang="en-US" sz="2800" dirty="0"/>
              <a:t> </a:t>
            </a:r>
            <a:r>
              <a:rPr lang="en-US" sz="2800" dirty="0" err="1"/>
              <a:t>elde</a:t>
            </a:r>
            <a:r>
              <a:rPr lang="en-US" sz="2800" dirty="0"/>
              <a:t> </a:t>
            </a:r>
            <a:r>
              <a:rPr lang="en-US" sz="2800" dirty="0" err="1"/>
              <a:t>edilmesine</a:t>
            </a:r>
            <a:r>
              <a:rPr lang="en-US" sz="2800" dirty="0"/>
              <a:t> </a:t>
            </a:r>
            <a:r>
              <a:rPr lang="en-US" sz="2800" dirty="0" err="1"/>
              <a:t>katkıda</a:t>
            </a:r>
            <a:r>
              <a:rPr lang="en-US" sz="2800" dirty="0"/>
              <a:t> </a:t>
            </a:r>
            <a:r>
              <a:rPr lang="en-US" sz="2800" dirty="0" err="1"/>
              <a:t>bulunur</a:t>
            </a:r>
            <a:r>
              <a:rPr lang="en-US" sz="2800" dirty="0"/>
              <a:t>.</a:t>
            </a:r>
            <a:r>
              <a:rPr lang="tr-TR" sz="2800" dirty="0"/>
              <a:t> </a:t>
            </a:r>
          </a:p>
          <a:p>
            <a:r>
              <a:rPr lang="en-US" sz="2800" dirty="0" err="1"/>
              <a:t>Lezzet</a:t>
            </a:r>
            <a:r>
              <a:rPr lang="en-US" sz="2800" dirty="0"/>
              <a:t>: </a:t>
            </a:r>
            <a:r>
              <a:rPr lang="en-US" sz="2800" dirty="0" err="1"/>
              <a:t>Şeker</a:t>
            </a:r>
            <a:r>
              <a:rPr lang="en-US" sz="2800" dirty="0"/>
              <a:t> </a:t>
            </a:r>
            <a:r>
              <a:rPr lang="en-US" sz="2800" dirty="0" err="1"/>
              <a:t>üretimi</a:t>
            </a:r>
            <a:r>
              <a:rPr lang="en-US" sz="2800" dirty="0"/>
              <a:t> </a:t>
            </a:r>
            <a:r>
              <a:rPr lang="en-US" sz="2800" dirty="0" err="1"/>
              <a:t>arttıkça</a:t>
            </a:r>
            <a:r>
              <a:rPr lang="en-US" sz="2800" dirty="0"/>
              <a:t>, </a:t>
            </a:r>
            <a:r>
              <a:rPr lang="en-US" sz="2800" dirty="0" err="1"/>
              <a:t>bu</a:t>
            </a:r>
            <a:r>
              <a:rPr lang="en-US" sz="2800" dirty="0"/>
              <a:t> </a:t>
            </a:r>
            <a:r>
              <a:rPr lang="en-US" sz="2800" dirty="0" err="1"/>
              <a:t>şekerler</a:t>
            </a:r>
            <a:r>
              <a:rPr lang="en-US" sz="2800" dirty="0"/>
              <a:t> </a:t>
            </a:r>
            <a:r>
              <a:rPr lang="en-US" sz="2800" dirty="0" err="1"/>
              <a:t>hamurun</a:t>
            </a:r>
            <a:r>
              <a:rPr lang="en-US" sz="2800" dirty="0"/>
              <a:t> </a:t>
            </a:r>
            <a:r>
              <a:rPr lang="en-US" sz="2800" dirty="0" err="1"/>
              <a:t>fermantasyonu</a:t>
            </a:r>
            <a:r>
              <a:rPr lang="en-US" sz="2800" dirty="0"/>
              <a:t> </a:t>
            </a:r>
            <a:r>
              <a:rPr lang="en-US" sz="2800" dirty="0" err="1"/>
              <a:t>sırasında</a:t>
            </a:r>
            <a:r>
              <a:rPr lang="en-US" sz="2800" dirty="0"/>
              <a:t> tat </a:t>
            </a:r>
            <a:r>
              <a:rPr lang="en-US" sz="2800" dirty="0" err="1"/>
              <a:t>ve</a:t>
            </a:r>
            <a:r>
              <a:rPr lang="en-US" sz="2800" dirty="0"/>
              <a:t> aroma </a:t>
            </a:r>
            <a:r>
              <a:rPr lang="en-US" sz="2800" dirty="0" err="1"/>
              <a:t>maddelerinin</a:t>
            </a:r>
            <a:r>
              <a:rPr lang="en-US" sz="2800" dirty="0"/>
              <a:t> </a:t>
            </a:r>
            <a:r>
              <a:rPr lang="en-US" sz="2800" dirty="0" err="1"/>
              <a:t>oluşmasına</a:t>
            </a:r>
            <a:r>
              <a:rPr lang="en-US" sz="2800" dirty="0"/>
              <a:t> da </a:t>
            </a:r>
            <a:r>
              <a:rPr lang="en-US" sz="2800" dirty="0" err="1"/>
              <a:t>katkı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, </a:t>
            </a:r>
            <a:r>
              <a:rPr lang="en-US" sz="2800" dirty="0" err="1"/>
              <a:t>böylece</a:t>
            </a:r>
            <a:r>
              <a:rPr lang="en-US" sz="2800" dirty="0"/>
              <a:t> </a:t>
            </a:r>
            <a:r>
              <a:rPr lang="en-US" sz="2800" dirty="0" err="1"/>
              <a:t>ekmeğin</a:t>
            </a:r>
            <a:r>
              <a:rPr lang="en-US" sz="2800" dirty="0"/>
              <a:t> </a:t>
            </a:r>
            <a:r>
              <a:rPr lang="en-US" sz="2800" dirty="0" err="1"/>
              <a:t>tadı</a:t>
            </a:r>
            <a:r>
              <a:rPr lang="en-US" sz="2800" dirty="0"/>
              <a:t> </a:t>
            </a:r>
            <a:r>
              <a:rPr lang="en-US" sz="2800" dirty="0" err="1"/>
              <a:t>iyileşir</a:t>
            </a:r>
            <a:r>
              <a:rPr lang="en-US" sz="2800" dirty="0"/>
              <a:t>.</a:t>
            </a:r>
            <a:r>
              <a:rPr lang="tr-TR" sz="2800" dirty="0"/>
              <a:t> </a:t>
            </a:r>
          </a:p>
          <a:p>
            <a:r>
              <a:rPr lang="en-US" sz="2800" dirty="0" err="1"/>
              <a:t>Renk</a:t>
            </a:r>
            <a:r>
              <a:rPr lang="en-US" sz="2800" dirty="0"/>
              <a:t>: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fazla</a:t>
            </a:r>
            <a:r>
              <a:rPr lang="en-US" sz="2800" dirty="0"/>
              <a:t> </a:t>
            </a:r>
            <a:r>
              <a:rPr lang="en-US" sz="2800" dirty="0" err="1"/>
              <a:t>şeker</a:t>
            </a:r>
            <a:r>
              <a:rPr lang="en-US" sz="2800" dirty="0"/>
              <a:t>, </a:t>
            </a:r>
            <a:r>
              <a:rPr lang="en-US" sz="2800" dirty="0" err="1"/>
              <a:t>pişirme</a:t>
            </a:r>
            <a:r>
              <a:rPr lang="en-US" sz="2800" dirty="0"/>
              <a:t> </a:t>
            </a:r>
            <a:r>
              <a:rPr lang="en-US" sz="2800" dirty="0" err="1"/>
              <a:t>sırasında</a:t>
            </a:r>
            <a:r>
              <a:rPr lang="en-US" sz="2800" dirty="0"/>
              <a:t> Maillard </a:t>
            </a:r>
            <a:r>
              <a:rPr lang="en-US" sz="2800" dirty="0" err="1"/>
              <a:t>reaksiyonunu</a:t>
            </a:r>
            <a:r>
              <a:rPr lang="en-US" sz="2800" dirty="0"/>
              <a:t> </a:t>
            </a:r>
            <a:r>
              <a:rPr lang="en-US" sz="2800" dirty="0" err="1"/>
              <a:t>artırarak</a:t>
            </a:r>
            <a:r>
              <a:rPr lang="en-US" sz="2800" dirty="0"/>
              <a:t> </a:t>
            </a:r>
            <a:r>
              <a:rPr lang="en-US" sz="2800" dirty="0" err="1"/>
              <a:t>ekmeğin</a:t>
            </a:r>
            <a:r>
              <a:rPr lang="en-US" sz="2800" dirty="0"/>
              <a:t> </a:t>
            </a:r>
            <a:r>
              <a:rPr lang="en-US" sz="2800" dirty="0" err="1"/>
              <a:t>dış</a:t>
            </a:r>
            <a:r>
              <a:rPr lang="en-US" sz="2800" dirty="0"/>
              <a:t> </a:t>
            </a:r>
            <a:r>
              <a:rPr lang="en-US" sz="2800" dirty="0" err="1"/>
              <a:t>kabuğunun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altın</a:t>
            </a:r>
            <a:r>
              <a:rPr lang="en-US" sz="2800" dirty="0"/>
              <a:t> </a:t>
            </a:r>
            <a:r>
              <a:rPr lang="en-US" sz="2800" dirty="0" err="1"/>
              <a:t>rengi</a:t>
            </a:r>
            <a:r>
              <a:rPr lang="en-US" sz="2800" dirty="0"/>
              <a:t> </a:t>
            </a:r>
            <a:r>
              <a:rPr lang="en-US" sz="2800" dirty="0" err="1"/>
              <a:t>olmasına</a:t>
            </a:r>
            <a:r>
              <a:rPr lang="en-US" sz="2800" dirty="0"/>
              <a:t> </a:t>
            </a:r>
            <a:r>
              <a:rPr lang="en-US" sz="2800" dirty="0" err="1"/>
              <a:t>neden</a:t>
            </a:r>
            <a:r>
              <a:rPr lang="en-US" sz="2800" dirty="0"/>
              <a:t> </a:t>
            </a:r>
            <a:r>
              <a:rPr lang="en-US" sz="2800" dirty="0" err="1"/>
              <a:t>ol</a:t>
            </a:r>
            <a:r>
              <a:rPr lang="tr-TR" sz="2800" dirty="0"/>
              <a:t>ur.</a:t>
            </a:r>
          </a:p>
        </p:txBody>
      </p:sp>
    </p:spTree>
    <p:extLst>
      <p:ext uri="{BB962C8B-B14F-4D97-AF65-F5344CB8AC3E}">
        <p14:creationId xmlns:p14="http://schemas.microsoft.com/office/powerpoint/2010/main" val="1377484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E459A181-72CD-16E2-A29C-0B64BF1933E7}"/>
              </a:ext>
            </a:extLst>
          </p:cNvPr>
          <p:cNvSpPr txBox="1"/>
          <p:nvPr/>
        </p:nvSpPr>
        <p:spPr>
          <a:xfrm>
            <a:off x="681134" y="326830"/>
            <a:ext cx="10333653" cy="45243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err="1"/>
              <a:t>Proteaz</a:t>
            </a:r>
            <a:r>
              <a:rPr lang="en-US" sz="2400" dirty="0"/>
              <a:t>, un </a:t>
            </a:r>
            <a:r>
              <a:rPr lang="en-US" sz="2400" dirty="0" err="1"/>
              <a:t>proteini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glutenin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gliadini</a:t>
            </a:r>
            <a:r>
              <a:rPr lang="en-US" sz="2400" dirty="0"/>
              <a:t> </a:t>
            </a:r>
            <a:r>
              <a:rPr lang="en-US" sz="2400" dirty="0" err="1"/>
              <a:t>parçalayan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enzimdir</a:t>
            </a:r>
            <a:r>
              <a:rPr lang="en-US" sz="2400" dirty="0"/>
              <a:t>. </a:t>
            </a:r>
            <a:endParaRPr lang="tr-TR" sz="2400" dirty="0"/>
          </a:p>
          <a:p>
            <a:r>
              <a:rPr lang="en-US" sz="2400" dirty="0"/>
              <a:t>Bu </a:t>
            </a:r>
            <a:r>
              <a:rPr lang="en-US" sz="2400" dirty="0" err="1"/>
              <a:t>proteinler</a:t>
            </a:r>
            <a:r>
              <a:rPr lang="en-US" sz="2400" dirty="0"/>
              <a:t>, </a:t>
            </a:r>
            <a:r>
              <a:rPr lang="en-US" sz="2400" dirty="0" err="1"/>
              <a:t>hamurun</a:t>
            </a:r>
            <a:r>
              <a:rPr lang="en-US" sz="2400" dirty="0"/>
              <a:t> </a:t>
            </a:r>
            <a:r>
              <a:rPr lang="en-US" sz="2400" dirty="0" err="1"/>
              <a:t>esneklik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elastikiyetini</a:t>
            </a:r>
            <a:r>
              <a:rPr lang="en-US" sz="2400" dirty="0"/>
              <a:t> </a:t>
            </a:r>
            <a:r>
              <a:rPr lang="en-US" sz="2400" dirty="0" err="1"/>
              <a:t>sağlayan</a:t>
            </a:r>
            <a:r>
              <a:rPr lang="en-US" sz="2400" dirty="0"/>
              <a:t> gluten </a:t>
            </a:r>
            <a:r>
              <a:rPr lang="en-US" sz="2400" dirty="0" err="1"/>
              <a:t>ağını</a:t>
            </a:r>
            <a:r>
              <a:rPr lang="en-US" sz="2400" dirty="0"/>
              <a:t> </a:t>
            </a:r>
            <a:r>
              <a:rPr lang="en-US" sz="2400" dirty="0" err="1"/>
              <a:t>oluşturur</a:t>
            </a:r>
            <a:r>
              <a:rPr lang="en-US" sz="2400" dirty="0"/>
              <a:t>. </a:t>
            </a:r>
            <a:endParaRPr lang="tr-TR" sz="2400" dirty="0"/>
          </a:p>
          <a:p>
            <a:r>
              <a:rPr lang="en-US" sz="2400" dirty="0" err="1"/>
              <a:t>Proteaz</a:t>
            </a:r>
            <a:r>
              <a:rPr lang="en-US" sz="2400" dirty="0"/>
              <a:t> </a:t>
            </a:r>
            <a:r>
              <a:rPr lang="en-US" sz="2400" dirty="0" err="1"/>
              <a:t>kullanımı</a:t>
            </a:r>
            <a:r>
              <a:rPr lang="en-US" sz="2400" dirty="0"/>
              <a:t>, gluten </a:t>
            </a:r>
            <a:r>
              <a:rPr lang="en-US" sz="2400" dirty="0" err="1"/>
              <a:t>ağının</a:t>
            </a:r>
            <a:r>
              <a:rPr lang="en-US" sz="2400" dirty="0"/>
              <a:t> </a:t>
            </a:r>
            <a:r>
              <a:rPr lang="en-US" sz="2400" dirty="0" err="1"/>
              <a:t>kısmen</a:t>
            </a:r>
            <a:r>
              <a:rPr lang="en-US" sz="2400" dirty="0"/>
              <a:t> </a:t>
            </a:r>
            <a:r>
              <a:rPr lang="en-US" sz="2400" dirty="0" err="1"/>
              <a:t>parçalanmasını</a:t>
            </a:r>
            <a:r>
              <a:rPr lang="en-US" sz="2400" dirty="0"/>
              <a:t> </a:t>
            </a:r>
            <a:r>
              <a:rPr lang="en-US" sz="2400" dirty="0" err="1"/>
              <a:t>sağlayarak</a:t>
            </a:r>
            <a:r>
              <a:rPr lang="en-US" sz="2400" dirty="0"/>
              <a:t> </a:t>
            </a:r>
            <a:r>
              <a:rPr lang="en-US" sz="2400" dirty="0" err="1"/>
              <a:t>hamurun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yumuşak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kolay</a:t>
            </a:r>
            <a:r>
              <a:rPr lang="en-US" sz="2400" dirty="0"/>
              <a:t> </a:t>
            </a:r>
            <a:r>
              <a:rPr lang="en-US" sz="2400" dirty="0" err="1"/>
              <a:t>işlenebilir</a:t>
            </a:r>
            <a:r>
              <a:rPr lang="en-US" sz="2400" dirty="0"/>
              <a:t> </a:t>
            </a:r>
            <a:r>
              <a:rPr lang="en-US" sz="2400" dirty="0" err="1"/>
              <a:t>olmasına</a:t>
            </a:r>
            <a:r>
              <a:rPr lang="en-US" sz="2400" dirty="0"/>
              <a:t> </a:t>
            </a:r>
            <a:r>
              <a:rPr lang="en-US" sz="2400" dirty="0" err="1"/>
              <a:t>yardımcı</a:t>
            </a:r>
            <a:r>
              <a:rPr lang="en-US" sz="2400" dirty="0"/>
              <a:t> </a:t>
            </a:r>
            <a:r>
              <a:rPr lang="en-US" sz="2400" dirty="0" err="1"/>
              <a:t>olur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dirty="0" err="1"/>
              <a:t>Hamur</a:t>
            </a:r>
            <a:r>
              <a:rPr lang="en-US" sz="2400" dirty="0"/>
              <a:t> </a:t>
            </a:r>
            <a:r>
              <a:rPr lang="en-US" sz="2400" dirty="0" err="1"/>
              <a:t>yumuşaklığı</a:t>
            </a:r>
            <a:r>
              <a:rPr lang="en-US" sz="2400" dirty="0"/>
              <a:t>: </a:t>
            </a:r>
            <a:r>
              <a:rPr lang="en-US" sz="2400" dirty="0" err="1"/>
              <a:t>Proteaz</a:t>
            </a:r>
            <a:r>
              <a:rPr lang="en-US" sz="2400" dirty="0"/>
              <a:t>, </a:t>
            </a:r>
            <a:r>
              <a:rPr lang="en-US" sz="2400" dirty="0" err="1"/>
              <a:t>hamuru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yumuşak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elastik</a:t>
            </a:r>
            <a:r>
              <a:rPr lang="en-US" sz="2400" dirty="0"/>
              <a:t> </a:t>
            </a:r>
            <a:r>
              <a:rPr lang="en-US" sz="2400" dirty="0" err="1"/>
              <a:t>yapar</a:t>
            </a:r>
            <a:r>
              <a:rPr lang="en-US" sz="2400" dirty="0"/>
              <a:t>, </a:t>
            </a:r>
            <a:r>
              <a:rPr lang="en-US" sz="2400" dirty="0" err="1"/>
              <a:t>böylece</a:t>
            </a:r>
            <a:r>
              <a:rPr lang="en-US" sz="2400" dirty="0"/>
              <a:t> </a:t>
            </a:r>
            <a:r>
              <a:rPr lang="en-US" sz="2400" dirty="0" err="1"/>
              <a:t>hamur</a:t>
            </a:r>
            <a:r>
              <a:rPr lang="en-US" sz="2400" dirty="0"/>
              <a:t> </a:t>
            </a:r>
            <a:r>
              <a:rPr lang="en-US" sz="2400" dirty="0" err="1"/>
              <a:t>yoğurması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şekil</a:t>
            </a:r>
            <a:r>
              <a:rPr lang="en-US" sz="2400" dirty="0"/>
              <a:t> </a:t>
            </a:r>
            <a:r>
              <a:rPr lang="en-US" sz="2400" dirty="0" err="1"/>
              <a:t>verilmesi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kolay</a:t>
            </a:r>
            <a:r>
              <a:rPr lang="en-US" sz="2400" dirty="0"/>
              <a:t> hale </a:t>
            </a:r>
            <a:r>
              <a:rPr lang="en-US" sz="2400" dirty="0" err="1"/>
              <a:t>gelir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dirty="0" err="1"/>
              <a:t>Kıvam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doku</a:t>
            </a:r>
            <a:r>
              <a:rPr lang="en-US" sz="2400" dirty="0"/>
              <a:t>: Glutenin </a:t>
            </a:r>
            <a:r>
              <a:rPr lang="en-US" sz="2400" dirty="0" err="1"/>
              <a:t>parçalanması</a:t>
            </a:r>
            <a:r>
              <a:rPr lang="en-US" sz="2400" dirty="0"/>
              <a:t>, </a:t>
            </a:r>
            <a:r>
              <a:rPr lang="en-US" sz="2400" dirty="0" err="1"/>
              <a:t>hamurun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sert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esnek</a:t>
            </a:r>
            <a:r>
              <a:rPr lang="en-US" sz="2400" dirty="0"/>
              <a:t> </a:t>
            </a:r>
            <a:r>
              <a:rPr lang="en-US" sz="2400" dirty="0" err="1"/>
              <a:t>olmasına</a:t>
            </a:r>
            <a:r>
              <a:rPr lang="en-US" sz="2400" dirty="0"/>
              <a:t> </a:t>
            </a:r>
            <a:r>
              <a:rPr lang="en-US" sz="2400" dirty="0" err="1"/>
              <a:t>yol</a:t>
            </a:r>
            <a:r>
              <a:rPr lang="en-US" sz="2400" dirty="0"/>
              <a:t> </a:t>
            </a:r>
            <a:r>
              <a:rPr lang="en-US" sz="2400" dirty="0" err="1"/>
              <a:t>açar</a:t>
            </a:r>
            <a:r>
              <a:rPr lang="en-US" sz="2400" dirty="0"/>
              <a:t>, </a:t>
            </a:r>
            <a:r>
              <a:rPr lang="en-US" sz="2400" dirty="0" err="1"/>
              <a:t>bu</a:t>
            </a:r>
            <a:r>
              <a:rPr lang="en-US" sz="2400" dirty="0"/>
              <a:t> da </a:t>
            </a:r>
            <a:r>
              <a:rPr lang="en-US" sz="2400" dirty="0" err="1"/>
              <a:t>ekmeğin</a:t>
            </a:r>
            <a:r>
              <a:rPr lang="en-US" sz="2400" dirty="0"/>
              <a:t> </a:t>
            </a:r>
            <a:r>
              <a:rPr lang="en-US" sz="2400" dirty="0" err="1"/>
              <a:t>iç</a:t>
            </a:r>
            <a:r>
              <a:rPr lang="en-US" sz="2400" dirty="0"/>
              <a:t> </a:t>
            </a:r>
            <a:r>
              <a:rPr lang="en-US" sz="2400" dirty="0" err="1"/>
              <a:t>dokusunun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yumuşak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pürüzsüz</a:t>
            </a:r>
            <a:r>
              <a:rPr lang="en-US" sz="2400" dirty="0"/>
              <a:t> </a:t>
            </a:r>
            <a:r>
              <a:rPr lang="en-US" sz="2400" dirty="0" err="1"/>
              <a:t>olmasını</a:t>
            </a:r>
            <a:r>
              <a:rPr lang="en-US" sz="2400" dirty="0"/>
              <a:t> </a:t>
            </a:r>
            <a:r>
              <a:rPr lang="en-US" sz="2400" dirty="0" err="1"/>
              <a:t>sağlar</a:t>
            </a:r>
            <a:r>
              <a:rPr lang="en-US" sz="2400" dirty="0"/>
              <a:t>.</a:t>
            </a:r>
            <a:endParaRPr lang="tr-TR" sz="2400" dirty="0"/>
          </a:p>
          <a:p>
            <a:r>
              <a:rPr lang="en-US" sz="2400" dirty="0" err="1"/>
              <a:t>Hacim</a:t>
            </a:r>
            <a:r>
              <a:rPr lang="en-US" sz="2400" dirty="0"/>
              <a:t>: </a:t>
            </a:r>
            <a:r>
              <a:rPr lang="en-US" sz="2400" dirty="0" err="1"/>
              <a:t>Aşırı</a:t>
            </a:r>
            <a:r>
              <a:rPr lang="en-US" sz="2400" dirty="0"/>
              <a:t> </a:t>
            </a:r>
            <a:r>
              <a:rPr lang="en-US" sz="2400" dirty="0" err="1"/>
              <a:t>proteaz</a:t>
            </a:r>
            <a:r>
              <a:rPr lang="en-US" sz="2400" dirty="0"/>
              <a:t> </a:t>
            </a:r>
            <a:r>
              <a:rPr lang="en-US" sz="2400" dirty="0" err="1"/>
              <a:t>aktivitesi</a:t>
            </a:r>
            <a:r>
              <a:rPr lang="en-US" sz="2400" dirty="0"/>
              <a:t> </a:t>
            </a:r>
            <a:r>
              <a:rPr lang="en-US" sz="2400" dirty="0" err="1"/>
              <a:t>hamurun</a:t>
            </a:r>
            <a:r>
              <a:rPr lang="en-US" sz="2400" dirty="0"/>
              <a:t> gluten </a:t>
            </a:r>
            <a:r>
              <a:rPr lang="en-US" sz="2400" dirty="0" err="1"/>
              <a:t>yapısını</a:t>
            </a:r>
            <a:r>
              <a:rPr lang="en-US" sz="2400" dirty="0"/>
              <a:t>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zayıflatırsa</a:t>
            </a:r>
            <a:r>
              <a:rPr lang="en-US" sz="2400" dirty="0"/>
              <a:t>, </a:t>
            </a:r>
            <a:r>
              <a:rPr lang="en-US" sz="2400" dirty="0" err="1"/>
              <a:t>ekmeğin</a:t>
            </a:r>
            <a:r>
              <a:rPr lang="en-US" sz="2400" dirty="0"/>
              <a:t> </a:t>
            </a:r>
            <a:r>
              <a:rPr lang="en-US" sz="2400" dirty="0" err="1"/>
              <a:t>hacmi</a:t>
            </a:r>
            <a:r>
              <a:rPr lang="en-US" sz="2400" dirty="0"/>
              <a:t> </a:t>
            </a:r>
            <a:r>
              <a:rPr lang="en-US" sz="2400" dirty="0" err="1"/>
              <a:t>azalabilir</a:t>
            </a:r>
            <a:r>
              <a:rPr lang="en-US" sz="2400" dirty="0"/>
              <a:t>. </a:t>
            </a:r>
            <a:r>
              <a:rPr lang="en-US" sz="2400" dirty="0" err="1"/>
              <a:t>Ancak</a:t>
            </a:r>
            <a:r>
              <a:rPr lang="en-US" sz="2400" dirty="0"/>
              <a:t> </a:t>
            </a:r>
            <a:r>
              <a:rPr lang="en-US" sz="2400" dirty="0" err="1"/>
              <a:t>kontrollü</a:t>
            </a:r>
            <a:r>
              <a:rPr lang="en-US" sz="2400" dirty="0"/>
              <a:t> </a:t>
            </a:r>
            <a:r>
              <a:rPr lang="en-US" sz="2400" dirty="0" err="1"/>
              <a:t>proteaz</a:t>
            </a:r>
            <a:r>
              <a:rPr lang="en-US" sz="2400" dirty="0"/>
              <a:t> </a:t>
            </a:r>
            <a:r>
              <a:rPr lang="en-US" sz="2400" dirty="0" err="1"/>
              <a:t>kullanımı</a:t>
            </a:r>
            <a:r>
              <a:rPr lang="en-US" sz="2400" dirty="0"/>
              <a:t>, </a:t>
            </a:r>
            <a:r>
              <a:rPr lang="en-US" sz="2400" dirty="0" err="1"/>
              <a:t>dengeli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doku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hacim</a:t>
            </a:r>
            <a:r>
              <a:rPr lang="en-US" sz="2400" dirty="0"/>
              <a:t> </a:t>
            </a:r>
            <a:r>
              <a:rPr lang="en-US" sz="2400" dirty="0" err="1"/>
              <a:t>sağlar</a:t>
            </a:r>
            <a:r>
              <a:rPr lang="en-US" sz="2400" dirty="0"/>
              <a:t>.</a:t>
            </a:r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EF380AE-AF35-DB0D-C226-E944F73D6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380" y="4525347"/>
            <a:ext cx="3305175" cy="225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91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63B72A00-3AF9-0229-28C5-2563B30A14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3500533"/>
              </p:ext>
            </p:extLst>
          </p:nvPr>
        </p:nvGraphicFramePr>
        <p:xfrm>
          <a:off x="466532" y="219269"/>
          <a:ext cx="11355354" cy="6433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3484298"/>
      </p:ext>
    </p:extLst>
  </p:cSld>
  <p:clrMapOvr>
    <a:masterClrMapping/>
  </p:clrMapOvr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Damla</Template>
  <TotalTime>48</TotalTime>
  <Words>1308</Words>
  <Application>Microsoft Office PowerPoint</Application>
  <PresentationFormat>Widescreen</PresentationFormat>
  <Paragraphs>77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Tw Cen MT</vt:lpstr>
      <vt:lpstr>Damla</vt:lpstr>
      <vt:lpstr>Gıda Sektöründe Kullanılan Bİyoteknolojİk Enzimler</vt:lpstr>
      <vt:lpstr>Bİyoteknolojİk enzİmler</vt:lpstr>
      <vt:lpstr>PowerPoint Presentation</vt:lpstr>
      <vt:lpstr>PowerPoint Presentation</vt:lpstr>
      <vt:lpstr>PowerPoint Presentation</vt:lpstr>
      <vt:lpstr>TÜM ENZİMLER PROTEİN YAPIDA????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 </dc:creator>
  <cp:lastModifiedBy> </cp:lastModifiedBy>
  <cp:revision>3</cp:revision>
  <dcterms:created xsi:type="dcterms:W3CDTF">2024-10-01T05:50:40Z</dcterms:created>
  <dcterms:modified xsi:type="dcterms:W3CDTF">2026-10-20T09:08:53Z</dcterms:modified>
</cp:coreProperties>
</file>