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  <p:sldMasterId id="2147483685" r:id="rId4"/>
  </p:sldMasterIdLst>
  <p:sldIdLst>
    <p:sldId id="270" r:id="rId5"/>
    <p:sldId id="317" r:id="rId6"/>
    <p:sldId id="318" r:id="rId7"/>
    <p:sldId id="319" r:id="rId8"/>
    <p:sldId id="324" r:id="rId9"/>
    <p:sldId id="325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320" r:id="rId21"/>
    <p:sldId id="321" r:id="rId22"/>
    <p:sldId id="272" r:id="rId23"/>
    <p:sldId id="273" r:id="rId24"/>
    <p:sldId id="322" r:id="rId25"/>
    <p:sldId id="323" r:id="rId26"/>
    <p:sldId id="279" r:id="rId27"/>
    <p:sldId id="336" r:id="rId28"/>
    <p:sldId id="326" r:id="rId29"/>
    <p:sldId id="331" r:id="rId30"/>
    <p:sldId id="337" r:id="rId31"/>
    <p:sldId id="332" r:id="rId32"/>
    <p:sldId id="333" r:id="rId33"/>
    <p:sldId id="334" r:id="rId34"/>
    <p:sldId id="335" r:id="rId35"/>
    <p:sldId id="338" r:id="rId36"/>
    <p:sldId id="339" r:id="rId37"/>
    <p:sldId id="342" r:id="rId38"/>
    <p:sldId id="340" r:id="rId39"/>
    <p:sldId id="341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91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07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EA481A-43E9-4B74-9446-6B2F7F5DEBD5}" type="doc">
      <dgm:prSet loTypeId="urn:microsoft.com/office/officeart/2005/8/layout/pyramid2" loCatId="pyramid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F637269-5F87-4979-BDA5-B1B56722836B}">
      <dgm:prSet/>
      <dgm:spPr/>
      <dgm:t>
        <a:bodyPr/>
        <a:lstStyle/>
        <a:p>
          <a:r>
            <a:rPr lang="en-US" dirty="0" err="1"/>
            <a:t>Artan</a:t>
          </a:r>
          <a:r>
            <a:rPr lang="en-US" dirty="0"/>
            <a:t> </a:t>
          </a:r>
          <a:r>
            <a:rPr lang="en-US" dirty="0" err="1"/>
            <a:t>dünya</a:t>
          </a:r>
          <a:r>
            <a:rPr lang="en-US" dirty="0"/>
            <a:t> </a:t>
          </a:r>
          <a:r>
            <a:rPr lang="en-US" dirty="0" err="1"/>
            <a:t>nüfusu</a:t>
          </a:r>
          <a:endParaRPr lang="en-US" dirty="0"/>
        </a:p>
      </dgm:t>
    </dgm:pt>
    <dgm:pt modelId="{F7851B4C-8C8F-4789-BD97-772016D2BB28}" type="parTrans" cxnId="{56CA69E0-2012-4B24-82F3-8BB9EB86A1F2}">
      <dgm:prSet/>
      <dgm:spPr/>
      <dgm:t>
        <a:bodyPr/>
        <a:lstStyle/>
        <a:p>
          <a:endParaRPr lang="en-US"/>
        </a:p>
      </dgm:t>
    </dgm:pt>
    <dgm:pt modelId="{F9003553-76A6-4F42-BC77-ECE4A7AD7A72}" type="sibTrans" cxnId="{56CA69E0-2012-4B24-82F3-8BB9EB86A1F2}">
      <dgm:prSet/>
      <dgm:spPr/>
      <dgm:t>
        <a:bodyPr/>
        <a:lstStyle/>
        <a:p>
          <a:endParaRPr lang="en-US"/>
        </a:p>
      </dgm:t>
    </dgm:pt>
    <dgm:pt modelId="{B45AF12A-2F87-42FE-8240-8374BC755A70}">
      <dgm:prSet/>
      <dgm:spPr/>
      <dgm:t>
        <a:bodyPr/>
        <a:lstStyle/>
        <a:p>
          <a:r>
            <a:rPr lang="en-US" dirty="0" err="1"/>
            <a:t>gıda</a:t>
          </a:r>
          <a:r>
            <a:rPr lang="en-US" dirty="0"/>
            <a:t> </a:t>
          </a:r>
          <a:r>
            <a:rPr lang="en-US" dirty="0" err="1"/>
            <a:t>zincirindeki</a:t>
          </a:r>
          <a:r>
            <a:rPr lang="en-US" dirty="0"/>
            <a:t> </a:t>
          </a:r>
          <a:r>
            <a:rPr lang="en-US" dirty="0" err="1"/>
            <a:t>olumsuzluklar</a:t>
          </a:r>
          <a:endParaRPr lang="en-US" dirty="0"/>
        </a:p>
      </dgm:t>
    </dgm:pt>
    <dgm:pt modelId="{8711E7C3-C40B-4265-B104-AEEFEA645FF2}" type="parTrans" cxnId="{F004039E-3BD6-4719-9896-8A95413095B7}">
      <dgm:prSet/>
      <dgm:spPr/>
      <dgm:t>
        <a:bodyPr/>
        <a:lstStyle/>
        <a:p>
          <a:endParaRPr lang="en-US"/>
        </a:p>
      </dgm:t>
    </dgm:pt>
    <dgm:pt modelId="{0BFF8520-DEDC-4B40-B128-FACD6DA08FC4}" type="sibTrans" cxnId="{F004039E-3BD6-4719-9896-8A95413095B7}">
      <dgm:prSet/>
      <dgm:spPr/>
      <dgm:t>
        <a:bodyPr/>
        <a:lstStyle/>
        <a:p>
          <a:endParaRPr lang="en-US"/>
        </a:p>
      </dgm:t>
    </dgm:pt>
    <dgm:pt modelId="{D3957BE1-F4BA-4C7B-B261-18EF4FA5727C}">
      <dgm:prSet/>
      <dgm:spPr/>
      <dgm:t>
        <a:bodyPr/>
        <a:lstStyle/>
        <a:p>
          <a:r>
            <a:rPr lang="en-US" dirty="0" err="1"/>
            <a:t>baklagiller</a:t>
          </a:r>
          <a:r>
            <a:rPr lang="en-US" dirty="0"/>
            <a:t>, </a:t>
          </a:r>
          <a:r>
            <a:rPr lang="en-US" dirty="0" err="1"/>
            <a:t>yağlı</a:t>
          </a:r>
          <a:r>
            <a:rPr lang="en-US" dirty="0"/>
            <a:t> </a:t>
          </a:r>
          <a:r>
            <a:rPr lang="en-US" dirty="0" err="1"/>
            <a:t>tohumlar</a:t>
          </a:r>
          <a:r>
            <a:rPr lang="en-US" dirty="0"/>
            <a:t>, </a:t>
          </a:r>
          <a:r>
            <a:rPr lang="en-US" dirty="0" err="1"/>
            <a:t>meyve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sebzeler</a:t>
          </a:r>
          <a:r>
            <a:rPr lang="en-US" dirty="0"/>
            <a:t> </a:t>
          </a:r>
          <a:r>
            <a:rPr lang="en-US" dirty="0" err="1"/>
            <a:t>oluşturmaktadır</a:t>
          </a:r>
          <a:r>
            <a:rPr lang="en-US" dirty="0"/>
            <a:t>. </a:t>
          </a:r>
          <a:r>
            <a:rPr lang="en-US" dirty="0" err="1"/>
            <a:t>Bütün</a:t>
          </a:r>
          <a:r>
            <a:rPr lang="en-US" dirty="0"/>
            <a:t> </a:t>
          </a:r>
          <a:r>
            <a:rPr lang="en-US" dirty="0" err="1"/>
            <a:t>bunlar</a:t>
          </a:r>
          <a:r>
            <a:rPr lang="en-US" dirty="0"/>
            <a:t> </a:t>
          </a:r>
          <a:r>
            <a:rPr lang="en-US" dirty="0" err="1"/>
            <a:t>göz</a:t>
          </a:r>
          <a:r>
            <a:rPr lang="en-US" dirty="0"/>
            <a:t> </a:t>
          </a:r>
          <a:r>
            <a:rPr lang="en-US" dirty="0" err="1"/>
            <a:t>önüne</a:t>
          </a:r>
          <a:endParaRPr lang="en-US" dirty="0"/>
        </a:p>
      </dgm:t>
    </dgm:pt>
    <dgm:pt modelId="{1114E8CA-87CE-4A72-BAAA-2D8AB22205F8}" type="parTrans" cxnId="{FA901091-704A-41E7-828C-1BC10DFE6A69}">
      <dgm:prSet/>
      <dgm:spPr/>
      <dgm:t>
        <a:bodyPr/>
        <a:lstStyle/>
        <a:p>
          <a:endParaRPr lang="en-US"/>
        </a:p>
      </dgm:t>
    </dgm:pt>
    <dgm:pt modelId="{39A55EF5-D3BB-4E4C-AF09-63284F169C27}" type="sibTrans" cxnId="{FA901091-704A-41E7-828C-1BC10DFE6A69}">
      <dgm:prSet/>
      <dgm:spPr/>
      <dgm:t>
        <a:bodyPr/>
        <a:lstStyle/>
        <a:p>
          <a:endParaRPr lang="en-US"/>
        </a:p>
      </dgm:t>
    </dgm:pt>
    <dgm:pt modelId="{F154DDF6-7677-456F-B944-B3B0DFBF0F5D}">
      <dgm:prSet/>
      <dgm:spPr/>
      <dgm:t>
        <a:bodyPr/>
        <a:lstStyle/>
        <a:p>
          <a:r>
            <a:rPr lang="en-US"/>
            <a:t>alındığında, insanların temel gıdalarını oluşturan, tarımsal ürünlerin üretiminde olduğu kadar,</a:t>
          </a:r>
        </a:p>
      </dgm:t>
    </dgm:pt>
    <dgm:pt modelId="{C8CD387A-0445-4CF6-B205-D3979087D46D}" type="parTrans" cxnId="{553BF91D-3BD3-4E76-AD22-D823F819AC15}">
      <dgm:prSet/>
      <dgm:spPr/>
      <dgm:t>
        <a:bodyPr/>
        <a:lstStyle/>
        <a:p>
          <a:endParaRPr lang="en-US"/>
        </a:p>
      </dgm:t>
    </dgm:pt>
    <dgm:pt modelId="{AB54772A-61ED-4634-B95D-4023DF56BF20}" type="sibTrans" cxnId="{553BF91D-3BD3-4E76-AD22-D823F819AC15}">
      <dgm:prSet/>
      <dgm:spPr/>
      <dgm:t>
        <a:bodyPr/>
        <a:lstStyle/>
        <a:p>
          <a:endParaRPr lang="en-US"/>
        </a:p>
      </dgm:t>
    </dgm:pt>
    <dgm:pt modelId="{FF1C5349-FBE1-42FD-BC7B-8F15F7D71CB4}">
      <dgm:prSet/>
      <dgm:spPr/>
      <dgm:t>
        <a:bodyPr/>
        <a:lstStyle/>
        <a:p>
          <a:r>
            <a:rPr lang="en-US"/>
            <a:t>ürünlerin işlenmesi ve istenilen özellikte gıdalar elde edilmesi gibi birçok sahada uygulama</a:t>
          </a:r>
        </a:p>
      </dgm:t>
    </dgm:pt>
    <dgm:pt modelId="{20383D4C-EA0D-4F89-9CFC-5E5B4270C709}" type="parTrans" cxnId="{833942E4-3F22-454C-8DC3-6DBD68F22135}">
      <dgm:prSet/>
      <dgm:spPr/>
      <dgm:t>
        <a:bodyPr/>
        <a:lstStyle/>
        <a:p>
          <a:endParaRPr lang="en-US"/>
        </a:p>
      </dgm:t>
    </dgm:pt>
    <dgm:pt modelId="{CA5E5B2C-B83C-48F0-9C91-20A1A1D2D6FF}" type="sibTrans" cxnId="{833942E4-3F22-454C-8DC3-6DBD68F22135}">
      <dgm:prSet/>
      <dgm:spPr/>
      <dgm:t>
        <a:bodyPr/>
        <a:lstStyle/>
        <a:p>
          <a:endParaRPr lang="en-US"/>
        </a:p>
      </dgm:t>
    </dgm:pt>
    <dgm:pt modelId="{DCD513B4-0406-4FC3-9EAA-7E0E68238836}">
      <dgm:prSet/>
      <dgm:spPr/>
      <dgm:t>
        <a:bodyPr/>
        <a:lstStyle/>
        <a:p>
          <a:r>
            <a:rPr lang="en-US"/>
            <a:t>imkânı bulan biyoteknolojinin önemi kendiliğinden ortaya çıkmaktadır.</a:t>
          </a:r>
        </a:p>
      </dgm:t>
    </dgm:pt>
    <dgm:pt modelId="{BE26207C-20BC-420F-815C-739E44A1A119}" type="parTrans" cxnId="{F57CCB03-A364-4B59-B84F-6AA6F580081B}">
      <dgm:prSet/>
      <dgm:spPr/>
      <dgm:t>
        <a:bodyPr/>
        <a:lstStyle/>
        <a:p>
          <a:endParaRPr lang="en-US"/>
        </a:p>
      </dgm:t>
    </dgm:pt>
    <dgm:pt modelId="{D278C3BD-852E-45F1-83E0-CC5E8E3097DE}" type="sibTrans" cxnId="{F57CCB03-A364-4B59-B84F-6AA6F580081B}">
      <dgm:prSet/>
      <dgm:spPr/>
      <dgm:t>
        <a:bodyPr/>
        <a:lstStyle/>
        <a:p>
          <a:endParaRPr lang="en-US"/>
        </a:p>
      </dgm:t>
    </dgm:pt>
    <dgm:pt modelId="{CBEFD1D5-2E78-491F-8DB5-3EE06497822B}">
      <dgm:prSet/>
      <dgm:spPr/>
      <dgm:t>
        <a:bodyPr/>
        <a:lstStyle/>
        <a:p>
          <a:r>
            <a:rPr lang="en-US" dirty="0" err="1"/>
            <a:t>Gün</a:t>
          </a:r>
          <a:r>
            <a:rPr lang="en-US" dirty="0"/>
            <a:t> </a:t>
          </a:r>
          <a:r>
            <a:rPr lang="en-US" dirty="0" err="1"/>
            <a:t>geçtikçe</a:t>
          </a:r>
          <a:r>
            <a:rPr lang="en-US" dirty="0"/>
            <a:t> </a:t>
          </a:r>
          <a:r>
            <a:rPr lang="en-US" dirty="0" err="1"/>
            <a:t>azalan</a:t>
          </a:r>
          <a:r>
            <a:rPr lang="en-US" dirty="0"/>
            <a:t> </a:t>
          </a:r>
          <a:r>
            <a:rPr lang="en-US" dirty="0" err="1"/>
            <a:t>doğal</a:t>
          </a:r>
          <a:r>
            <a:rPr lang="en-US" dirty="0"/>
            <a:t> </a:t>
          </a:r>
          <a:r>
            <a:rPr lang="en-US" dirty="0" err="1"/>
            <a:t>kaynakların</a:t>
          </a:r>
          <a:endParaRPr lang="en-US" dirty="0"/>
        </a:p>
      </dgm:t>
    </dgm:pt>
    <dgm:pt modelId="{8CF4888A-AFBD-4DFF-9E70-337BFA4960C0}" type="parTrans" cxnId="{9D98A29C-6C8D-42A8-9E07-7E765B9AA17E}">
      <dgm:prSet/>
      <dgm:spPr/>
      <dgm:t>
        <a:bodyPr/>
        <a:lstStyle/>
        <a:p>
          <a:endParaRPr lang="en-US"/>
        </a:p>
      </dgm:t>
    </dgm:pt>
    <dgm:pt modelId="{0E4D31D8-F0AC-48F5-85AA-4F6092B93057}" type="sibTrans" cxnId="{9D98A29C-6C8D-42A8-9E07-7E765B9AA17E}">
      <dgm:prSet/>
      <dgm:spPr/>
      <dgm:t>
        <a:bodyPr/>
        <a:lstStyle/>
        <a:p>
          <a:endParaRPr lang="en-US"/>
        </a:p>
      </dgm:t>
    </dgm:pt>
    <dgm:pt modelId="{3E24349A-99CE-4C13-BF09-8A347874A1E0}">
      <dgm:prSet/>
      <dgm:spPr/>
      <dgm:t>
        <a:bodyPr/>
        <a:lstStyle/>
        <a:p>
          <a:r>
            <a:rPr lang="en-US" dirty="0" err="1"/>
            <a:t>temel</a:t>
          </a:r>
          <a:r>
            <a:rPr lang="en-US" dirty="0"/>
            <a:t> </a:t>
          </a:r>
          <a:r>
            <a:rPr lang="en-US" dirty="0" err="1"/>
            <a:t>ihtiyaçlarının</a:t>
          </a:r>
          <a:r>
            <a:rPr lang="en-US" dirty="0"/>
            <a:t> </a:t>
          </a:r>
          <a:r>
            <a:rPr lang="en-US" dirty="0" err="1"/>
            <a:t>karşılanmasında</a:t>
          </a:r>
          <a:r>
            <a:rPr lang="en-US" dirty="0"/>
            <a:t> </a:t>
          </a:r>
          <a:r>
            <a:rPr lang="en-US" dirty="0" err="1"/>
            <a:t>yaşanılan</a:t>
          </a:r>
          <a:r>
            <a:rPr lang="en-US" dirty="0"/>
            <a:t> </a:t>
          </a:r>
          <a:r>
            <a:rPr lang="en-US" dirty="0" err="1"/>
            <a:t>zorluklar</a:t>
          </a:r>
          <a:r>
            <a:rPr lang="en-US" dirty="0"/>
            <a:t>,</a:t>
          </a:r>
        </a:p>
      </dgm:t>
    </dgm:pt>
    <dgm:pt modelId="{8CC7A095-FF90-4277-AD40-571EC7B12403}" type="parTrans" cxnId="{0369AAF0-1025-49B8-B686-1AB7FFAEBDC6}">
      <dgm:prSet/>
      <dgm:spPr/>
      <dgm:t>
        <a:bodyPr/>
        <a:lstStyle/>
        <a:p>
          <a:endParaRPr lang="en-US"/>
        </a:p>
      </dgm:t>
    </dgm:pt>
    <dgm:pt modelId="{B3B1866A-390A-4017-B8E3-5DDAFA742E84}" type="sibTrans" cxnId="{0369AAF0-1025-49B8-B686-1AB7FFAEBDC6}">
      <dgm:prSet/>
      <dgm:spPr/>
      <dgm:t>
        <a:bodyPr/>
        <a:lstStyle/>
        <a:p>
          <a:endParaRPr lang="en-US"/>
        </a:p>
      </dgm:t>
    </dgm:pt>
    <dgm:pt modelId="{B414D9B7-4CC1-4DEC-B37C-1CC6F247FFE4}">
      <dgm:prSet/>
      <dgm:spPr/>
      <dgm:t>
        <a:bodyPr/>
        <a:lstStyle/>
        <a:p>
          <a:r>
            <a:rPr lang="en-US" dirty="0"/>
            <a:t>6,5 </a:t>
          </a:r>
          <a:r>
            <a:rPr lang="en-US" dirty="0" err="1"/>
            <a:t>milyar</a:t>
          </a:r>
          <a:r>
            <a:rPr lang="en-US" dirty="0"/>
            <a:t> </a:t>
          </a:r>
          <a:r>
            <a:rPr lang="en-US" dirty="0" err="1"/>
            <a:t>olacak</a:t>
          </a:r>
          <a:r>
            <a:rPr lang="en-US" dirty="0"/>
            <a:t> </a:t>
          </a:r>
          <a:r>
            <a:rPr lang="en-US" dirty="0" err="1"/>
            <a:t>dünya</a:t>
          </a:r>
          <a:r>
            <a:rPr lang="en-US" dirty="0"/>
            <a:t> </a:t>
          </a:r>
          <a:r>
            <a:rPr lang="en-US" dirty="0" err="1"/>
            <a:t>nüfusunu</a:t>
          </a:r>
          <a:r>
            <a:rPr lang="en-US" dirty="0"/>
            <a:t> </a:t>
          </a:r>
          <a:r>
            <a:rPr lang="en-US" dirty="0" err="1"/>
            <a:t>beslemek</a:t>
          </a:r>
          <a:r>
            <a:rPr lang="en-US" dirty="0"/>
            <a:t> </a:t>
          </a:r>
          <a:r>
            <a:rPr lang="en-US" dirty="0" err="1"/>
            <a:t>için</a:t>
          </a:r>
          <a:r>
            <a:rPr lang="en-US" dirty="0"/>
            <a:t>, </a:t>
          </a:r>
          <a:r>
            <a:rPr lang="en-US" dirty="0" err="1"/>
            <a:t>gıda</a:t>
          </a:r>
          <a:r>
            <a:rPr lang="tr-TR" dirty="0"/>
            <a:t> </a:t>
          </a:r>
          <a:r>
            <a:rPr lang="en-US" dirty="0" err="1"/>
            <a:t>üretiminin</a:t>
          </a:r>
          <a:r>
            <a:rPr lang="en-US" dirty="0"/>
            <a:t> </a:t>
          </a:r>
          <a:r>
            <a:rPr lang="en-US" dirty="0" err="1"/>
            <a:t>bugünkünün</a:t>
          </a:r>
          <a:r>
            <a:rPr lang="en-US" dirty="0"/>
            <a:t> 1,7 kat </a:t>
          </a:r>
          <a:r>
            <a:rPr lang="en-US" dirty="0" err="1"/>
            <a:t>artırılması</a:t>
          </a:r>
          <a:r>
            <a:rPr lang="en-US" dirty="0"/>
            <a:t> </a:t>
          </a:r>
          <a:r>
            <a:rPr lang="en-US" dirty="0" err="1"/>
            <a:t>gerekmektedir</a:t>
          </a:r>
          <a:r>
            <a:rPr lang="en-US" dirty="0"/>
            <a:t>. </a:t>
          </a:r>
        </a:p>
      </dgm:t>
    </dgm:pt>
    <dgm:pt modelId="{4BA0E8F8-0E82-4DAC-B1B1-ED7D40130CD8}" type="parTrans" cxnId="{94FE1403-BC0E-4321-8489-A53526F1EC79}">
      <dgm:prSet/>
      <dgm:spPr/>
      <dgm:t>
        <a:bodyPr/>
        <a:lstStyle/>
        <a:p>
          <a:endParaRPr lang="en-US"/>
        </a:p>
      </dgm:t>
    </dgm:pt>
    <dgm:pt modelId="{47D86F38-BD23-4D12-8DB1-575A68EFA1E7}" type="sibTrans" cxnId="{94FE1403-BC0E-4321-8489-A53526F1EC79}">
      <dgm:prSet/>
      <dgm:spPr/>
      <dgm:t>
        <a:bodyPr/>
        <a:lstStyle/>
        <a:p>
          <a:endParaRPr lang="en-US"/>
        </a:p>
      </dgm:t>
    </dgm:pt>
    <dgm:pt modelId="{539BB4D9-17C7-4DD9-BA0C-FD8C9ED6EA9C}">
      <dgm:prSet/>
      <dgm:spPr/>
      <dgm:t>
        <a:bodyPr/>
        <a:lstStyle/>
        <a:p>
          <a:r>
            <a:rPr lang="en-US" dirty="0" err="1"/>
            <a:t>İnsan</a:t>
          </a:r>
          <a:r>
            <a:rPr lang="en-US" dirty="0"/>
            <a:t> </a:t>
          </a:r>
          <a:r>
            <a:rPr lang="en-US" dirty="0" err="1"/>
            <a:t>gıdalarının</a:t>
          </a:r>
          <a:r>
            <a:rPr lang="tr-TR" dirty="0"/>
            <a:t> </a:t>
          </a:r>
          <a:r>
            <a:rPr lang="en-US" dirty="0" err="1"/>
            <a:t>çoğu</a:t>
          </a:r>
          <a:r>
            <a:rPr lang="en-US" dirty="0"/>
            <a:t> </a:t>
          </a:r>
          <a:r>
            <a:rPr lang="en-US" dirty="0" err="1"/>
            <a:t>yaklaşık</a:t>
          </a:r>
          <a:r>
            <a:rPr lang="en-US" dirty="0"/>
            <a:t> 30 </a:t>
          </a:r>
          <a:r>
            <a:rPr lang="en-US" dirty="0" err="1"/>
            <a:t>çeşit</a:t>
          </a:r>
          <a:r>
            <a:rPr lang="en-US" dirty="0"/>
            <a:t> </a:t>
          </a:r>
          <a:r>
            <a:rPr lang="en-US" dirty="0" err="1"/>
            <a:t>tarımsal</a:t>
          </a:r>
          <a:r>
            <a:rPr lang="en-US" dirty="0"/>
            <a:t> </a:t>
          </a:r>
          <a:r>
            <a:rPr lang="en-US" dirty="0" err="1"/>
            <a:t>üründen</a:t>
          </a:r>
          <a:r>
            <a:rPr lang="en-US" dirty="0"/>
            <a:t> </a:t>
          </a:r>
          <a:r>
            <a:rPr lang="en-US" dirty="0" err="1"/>
            <a:t>sağlanmakta</a:t>
          </a:r>
          <a:r>
            <a:rPr lang="en-US" dirty="0"/>
            <a:t>, </a:t>
          </a:r>
          <a:r>
            <a:rPr lang="en-US" dirty="0" err="1"/>
            <a:t>bunları</a:t>
          </a:r>
          <a:r>
            <a:rPr lang="en-US" dirty="0"/>
            <a:t> da </a:t>
          </a:r>
          <a:r>
            <a:rPr lang="en-US" dirty="0" err="1"/>
            <a:t>tahıllar</a:t>
          </a:r>
          <a:r>
            <a:rPr lang="en-US" dirty="0"/>
            <a:t>, </a:t>
          </a:r>
          <a:r>
            <a:rPr lang="en-US" dirty="0" err="1"/>
            <a:t>şekerli</a:t>
          </a:r>
          <a:r>
            <a:rPr lang="en-US" dirty="0"/>
            <a:t> </a:t>
          </a:r>
          <a:r>
            <a:rPr lang="en-US" dirty="0" err="1"/>
            <a:t>bitkiler</a:t>
          </a:r>
          <a:r>
            <a:rPr lang="en-US" dirty="0"/>
            <a:t>,</a:t>
          </a:r>
        </a:p>
      </dgm:t>
    </dgm:pt>
    <dgm:pt modelId="{5934B233-7FC2-4AD2-B1AC-45AFA8444DFC}" type="parTrans" cxnId="{4CBE306D-A8AA-4648-A0CF-80A93FDCF66E}">
      <dgm:prSet/>
      <dgm:spPr/>
      <dgm:t>
        <a:bodyPr/>
        <a:lstStyle/>
        <a:p>
          <a:endParaRPr lang="en-US"/>
        </a:p>
      </dgm:t>
    </dgm:pt>
    <dgm:pt modelId="{21731B7B-B90E-4C4F-B91D-86E4750F0A1D}" type="sibTrans" cxnId="{4CBE306D-A8AA-4648-A0CF-80A93FDCF66E}">
      <dgm:prSet/>
      <dgm:spPr/>
      <dgm:t>
        <a:bodyPr/>
        <a:lstStyle/>
        <a:p>
          <a:endParaRPr lang="en-US"/>
        </a:p>
      </dgm:t>
    </dgm:pt>
    <dgm:pt modelId="{62B4C89D-33B2-45B5-802B-D798175664F7}" type="pres">
      <dgm:prSet presAssocID="{50EA481A-43E9-4B74-9446-6B2F7F5DEBD5}" presName="compositeShape" presStyleCnt="0">
        <dgm:presLayoutVars>
          <dgm:dir/>
          <dgm:resizeHandles/>
        </dgm:presLayoutVars>
      </dgm:prSet>
      <dgm:spPr/>
    </dgm:pt>
    <dgm:pt modelId="{57DBC589-9567-446A-9BB5-0E1AC2817202}" type="pres">
      <dgm:prSet presAssocID="{50EA481A-43E9-4B74-9446-6B2F7F5DEBD5}" presName="pyramid" presStyleLbl="node1" presStyleIdx="0" presStyleCnt="1"/>
      <dgm:spPr/>
    </dgm:pt>
    <dgm:pt modelId="{22A01C0E-6F51-4E2F-BF2D-1348253B16AA}" type="pres">
      <dgm:prSet presAssocID="{50EA481A-43E9-4B74-9446-6B2F7F5DEBD5}" presName="theList" presStyleCnt="0"/>
      <dgm:spPr/>
    </dgm:pt>
    <dgm:pt modelId="{2906C0C6-533B-43E3-8115-B24F2E423E33}" type="pres">
      <dgm:prSet presAssocID="{EF637269-5F87-4979-BDA5-B1B56722836B}" presName="aNode" presStyleLbl="fgAcc1" presStyleIdx="0" presStyleCnt="10">
        <dgm:presLayoutVars>
          <dgm:bulletEnabled val="1"/>
        </dgm:presLayoutVars>
      </dgm:prSet>
      <dgm:spPr/>
    </dgm:pt>
    <dgm:pt modelId="{354CC077-14ED-451A-9992-EBD44510B39B}" type="pres">
      <dgm:prSet presAssocID="{EF637269-5F87-4979-BDA5-B1B56722836B}" presName="aSpace" presStyleCnt="0"/>
      <dgm:spPr/>
    </dgm:pt>
    <dgm:pt modelId="{FE3001EC-EAC4-4EF6-B472-B22194F73517}" type="pres">
      <dgm:prSet presAssocID="{3E24349A-99CE-4C13-BF09-8A347874A1E0}" presName="aNode" presStyleLbl="fgAcc1" presStyleIdx="1" presStyleCnt="10">
        <dgm:presLayoutVars>
          <dgm:bulletEnabled val="1"/>
        </dgm:presLayoutVars>
      </dgm:prSet>
      <dgm:spPr/>
    </dgm:pt>
    <dgm:pt modelId="{D48A0C4B-5BF9-48CC-A7D0-535F47DA0362}" type="pres">
      <dgm:prSet presAssocID="{3E24349A-99CE-4C13-BF09-8A347874A1E0}" presName="aSpace" presStyleCnt="0"/>
      <dgm:spPr/>
    </dgm:pt>
    <dgm:pt modelId="{720DD068-D181-4D8F-8145-5809EBFFC3B3}" type="pres">
      <dgm:prSet presAssocID="{B45AF12A-2F87-42FE-8240-8374BC755A70}" presName="aNode" presStyleLbl="fgAcc1" presStyleIdx="2" presStyleCnt="10">
        <dgm:presLayoutVars>
          <dgm:bulletEnabled val="1"/>
        </dgm:presLayoutVars>
      </dgm:prSet>
      <dgm:spPr/>
    </dgm:pt>
    <dgm:pt modelId="{D4366C0A-2DF3-470C-AE0A-6228380D917E}" type="pres">
      <dgm:prSet presAssocID="{B45AF12A-2F87-42FE-8240-8374BC755A70}" presName="aSpace" presStyleCnt="0"/>
      <dgm:spPr/>
    </dgm:pt>
    <dgm:pt modelId="{36030320-8D43-463D-AD80-0BAEA7E410E8}" type="pres">
      <dgm:prSet presAssocID="{CBEFD1D5-2E78-491F-8DB5-3EE06497822B}" presName="aNode" presStyleLbl="fgAcc1" presStyleIdx="3" presStyleCnt="10">
        <dgm:presLayoutVars>
          <dgm:bulletEnabled val="1"/>
        </dgm:presLayoutVars>
      </dgm:prSet>
      <dgm:spPr/>
    </dgm:pt>
    <dgm:pt modelId="{636C3A0C-D662-4B37-9B6F-3B05B81883D3}" type="pres">
      <dgm:prSet presAssocID="{CBEFD1D5-2E78-491F-8DB5-3EE06497822B}" presName="aSpace" presStyleCnt="0"/>
      <dgm:spPr/>
    </dgm:pt>
    <dgm:pt modelId="{3E5CF82C-06D2-415A-AD7F-9432AE954DBE}" type="pres">
      <dgm:prSet presAssocID="{B414D9B7-4CC1-4DEC-B37C-1CC6F247FFE4}" presName="aNode" presStyleLbl="fgAcc1" presStyleIdx="4" presStyleCnt="10">
        <dgm:presLayoutVars>
          <dgm:bulletEnabled val="1"/>
        </dgm:presLayoutVars>
      </dgm:prSet>
      <dgm:spPr/>
    </dgm:pt>
    <dgm:pt modelId="{37BE667A-44CD-4AEF-9BE3-D979C950DD8D}" type="pres">
      <dgm:prSet presAssocID="{B414D9B7-4CC1-4DEC-B37C-1CC6F247FFE4}" presName="aSpace" presStyleCnt="0"/>
      <dgm:spPr/>
    </dgm:pt>
    <dgm:pt modelId="{8D85EFF6-64FE-4F5F-86EF-4804A245EC70}" type="pres">
      <dgm:prSet presAssocID="{539BB4D9-17C7-4DD9-BA0C-FD8C9ED6EA9C}" presName="aNode" presStyleLbl="fgAcc1" presStyleIdx="5" presStyleCnt="10">
        <dgm:presLayoutVars>
          <dgm:bulletEnabled val="1"/>
        </dgm:presLayoutVars>
      </dgm:prSet>
      <dgm:spPr/>
    </dgm:pt>
    <dgm:pt modelId="{0CCDF56C-40EF-45F5-BD59-869EE2F85517}" type="pres">
      <dgm:prSet presAssocID="{539BB4D9-17C7-4DD9-BA0C-FD8C9ED6EA9C}" presName="aSpace" presStyleCnt="0"/>
      <dgm:spPr/>
    </dgm:pt>
    <dgm:pt modelId="{A33A01CE-4D47-4079-9BB0-B66FE69C0D8C}" type="pres">
      <dgm:prSet presAssocID="{D3957BE1-F4BA-4C7B-B261-18EF4FA5727C}" presName="aNode" presStyleLbl="fgAcc1" presStyleIdx="6" presStyleCnt="10">
        <dgm:presLayoutVars>
          <dgm:bulletEnabled val="1"/>
        </dgm:presLayoutVars>
      </dgm:prSet>
      <dgm:spPr/>
    </dgm:pt>
    <dgm:pt modelId="{E203EFD4-1509-4068-B5FB-3C56CA975E4B}" type="pres">
      <dgm:prSet presAssocID="{D3957BE1-F4BA-4C7B-B261-18EF4FA5727C}" presName="aSpace" presStyleCnt="0"/>
      <dgm:spPr/>
    </dgm:pt>
    <dgm:pt modelId="{8C9AE71C-F071-4559-ACE4-CB3E753F4A4D}" type="pres">
      <dgm:prSet presAssocID="{F154DDF6-7677-456F-B944-B3B0DFBF0F5D}" presName="aNode" presStyleLbl="fgAcc1" presStyleIdx="7" presStyleCnt="10">
        <dgm:presLayoutVars>
          <dgm:bulletEnabled val="1"/>
        </dgm:presLayoutVars>
      </dgm:prSet>
      <dgm:spPr/>
    </dgm:pt>
    <dgm:pt modelId="{D94FC1B6-C530-4661-8482-F0B3DF7BED53}" type="pres">
      <dgm:prSet presAssocID="{F154DDF6-7677-456F-B944-B3B0DFBF0F5D}" presName="aSpace" presStyleCnt="0"/>
      <dgm:spPr/>
    </dgm:pt>
    <dgm:pt modelId="{CF543C51-20FF-4773-B2A2-FB1B793C6596}" type="pres">
      <dgm:prSet presAssocID="{FF1C5349-FBE1-42FD-BC7B-8F15F7D71CB4}" presName="aNode" presStyleLbl="fgAcc1" presStyleIdx="8" presStyleCnt="10">
        <dgm:presLayoutVars>
          <dgm:bulletEnabled val="1"/>
        </dgm:presLayoutVars>
      </dgm:prSet>
      <dgm:spPr/>
    </dgm:pt>
    <dgm:pt modelId="{86805713-C868-4D50-BC77-B5F1CBF64D87}" type="pres">
      <dgm:prSet presAssocID="{FF1C5349-FBE1-42FD-BC7B-8F15F7D71CB4}" presName="aSpace" presStyleCnt="0"/>
      <dgm:spPr/>
    </dgm:pt>
    <dgm:pt modelId="{5D599CCC-87E9-4E4E-AE2A-A3E3917883B3}" type="pres">
      <dgm:prSet presAssocID="{DCD513B4-0406-4FC3-9EAA-7E0E68238836}" presName="aNode" presStyleLbl="fgAcc1" presStyleIdx="9" presStyleCnt="10">
        <dgm:presLayoutVars>
          <dgm:bulletEnabled val="1"/>
        </dgm:presLayoutVars>
      </dgm:prSet>
      <dgm:spPr/>
    </dgm:pt>
    <dgm:pt modelId="{4F606D4E-FEA6-4855-BB15-2B540EF70CD1}" type="pres">
      <dgm:prSet presAssocID="{DCD513B4-0406-4FC3-9EAA-7E0E68238836}" presName="aSpace" presStyleCnt="0"/>
      <dgm:spPr/>
    </dgm:pt>
  </dgm:ptLst>
  <dgm:cxnLst>
    <dgm:cxn modelId="{94FE1403-BC0E-4321-8489-A53526F1EC79}" srcId="{50EA481A-43E9-4B74-9446-6B2F7F5DEBD5}" destId="{B414D9B7-4CC1-4DEC-B37C-1CC6F247FFE4}" srcOrd="4" destOrd="0" parTransId="{4BA0E8F8-0E82-4DAC-B1B1-ED7D40130CD8}" sibTransId="{47D86F38-BD23-4D12-8DB1-575A68EFA1E7}"/>
    <dgm:cxn modelId="{F57CCB03-A364-4B59-B84F-6AA6F580081B}" srcId="{50EA481A-43E9-4B74-9446-6B2F7F5DEBD5}" destId="{DCD513B4-0406-4FC3-9EAA-7E0E68238836}" srcOrd="9" destOrd="0" parTransId="{BE26207C-20BC-420F-815C-739E44A1A119}" sibTransId="{D278C3BD-852E-45F1-83E0-CC5E8E3097DE}"/>
    <dgm:cxn modelId="{FAF04005-CD37-4A02-B139-9AA064662B2B}" type="presOf" srcId="{B414D9B7-4CC1-4DEC-B37C-1CC6F247FFE4}" destId="{3E5CF82C-06D2-415A-AD7F-9432AE954DBE}" srcOrd="0" destOrd="0" presId="urn:microsoft.com/office/officeart/2005/8/layout/pyramid2"/>
    <dgm:cxn modelId="{CF29041A-6788-4329-9592-C20C737AE5B4}" type="presOf" srcId="{FF1C5349-FBE1-42FD-BC7B-8F15F7D71CB4}" destId="{CF543C51-20FF-4773-B2A2-FB1B793C6596}" srcOrd="0" destOrd="0" presId="urn:microsoft.com/office/officeart/2005/8/layout/pyramid2"/>
    <dgm:cxn modelId="{553BF91D-3BD3-4E76-AD22-D823F819AC15}" srcId="{50EA481A-43E9-4B74-9446-6B2F7F5DEBD5}" destId="{F154DDF6-7677-456F-B944-B3B0DFBF0F5D}" srcOrd="7" destOrd="0" parTransId="{C8CD387A-0445-4CF6-B205-D3979087D46D}" sibTransId="{AB54772A-61ED-4634-B95D-4023DF56BF20}"/>
    <dgm:cxn modelId="{62256D64-1BCD-43C6-A4D1-A91A3D7C3ABF}" type="presOf" srcId="{CBEFD1D5-2E78-491F-8DB5-3EE06497822B}" destId="{36030320-8D43-463D-AD80-0BAEA7E410E8}" srcOrd="0" destOrd="0" presId="urn:microsoft.com/office/officeart/2005/8/layout/pyramid2"/>
    <dgm:cxn modelId="{B8767965-5A0C-402D-A627-7F4CE488177F}" type="presOf" srcId="{3E24349A-99CE-4C13-BF09-8A347874A1E0}" destId="{FE3001EC-EAC4-4EF6-B472-B22194F73517}" srcOrd="0" destOrd="0" presId="urn:microsoft.com/office/officeart/2005/8/layout/pyramid2"/>
    <dgm:cxn modelId="{DF4D8749-2B98-483C-8EB8-704E765BB5BA}" type="presOf" srcId="{B45AF12A-2F87-42FE-8240-8374BC755A70}" destId="{720DD068-D181-4D8F-8145-5809EBFFC3B3}" srcOrd="0" destOrd="0" presId="urn:microsoft.com/office/officeart/2005/8/layout/pyramid2"/>
    <dgm:cxn modelId="{4CBE306D-A8AA-4648-A0CF-80A93FDCF66E}" srcId="{50EA481A-43E9-4B74-9446-6B2F7F5DEBD5}" destId="{539BB4D9-17C7-4DD9-BA0C-FD8C9ED6EA9C}" srcOrd="5" destOrd="0" parTransId="{5934B233-7FC2-4AD2-B1AC-45AFA8444DFC}" sibTransId="{21731B7B-B90E-4C4F-B91D-86E4750F0A1D}"/>
    <dgm:cxn modelId="{16330A52-DEA0-4224-8549-2349CF86C5FE}" type="presOf" srcId="{F154DDF6-7677-456F-B944-B3B0DFBF0F5D}" destId="{8C9AE71C-F071-4559-ACE4-CB3E753F4A4D}" srcOrd="0" destOrd="0" presId="urn:microsoft.com/office/officeart/2005/8/layout/pyramid2"/>
    <dgm:cxn modelId="{FA901091-704A-41E7-828C-1BC10DFE6A69}" srcId="{50EA481A-43E9-4B74-9446-6B2F7F5DEBD5}" destId="{D3957BE1-F4BA-4C7B-B261-18EF4FA5727C}" srcOrd="6" destOrd="0" parTransId="{1114E8CA-87CE-4A72-BAAA-2D8AB22205F8}" sibTransId="{39A55EF5-D3BB-4E4C-AF09-63284F169C27}"/>
    <dgm:cxn modelId="{9D98A29C-6C8D-42A8-9E07-7E765B9AA17E}" srcId="{50EA481A-43E9-4B74-9446-6B2F7F5DEBD5}" destId="{CBEFD1D5-2E78-491F-8DB5-3EE06497822B}" srcOrd="3" destOrd="0" parTransId="{8CF4888A-AFBD-4DFF-9E70-337BFA4960C0}" sibTransId="{0E4D31D8-F0AC-48F5-85AA-4F6092B93057}"/>
    <dgm:cxn modelId="{F004039E-3BD6-4719-9896-8A95413095B7}" srcId="{50EA481A-43E9-4B74-9446-6B2F7F5DEBD5}" destId="{B45AF12A-2F87-42FE-8240-8374BC755A70}" srcOrd="2" destOrd="0" parTransId="{8711E7C3-C40B-4265-B104-AEEFEA645FF2}" sibTransId="{0BFF8520-DEDC-4B40-B128-FACD6DA08FC4}"/>
    <dgm:cxn modelId="{55A727B1-6926-4C0E-BA69-CDEFA31F89DE}" type="presOf" srcId="{D3957BE1-F4BA-4C7B-B261-18EF4FA5727C}" destId="{A33A01CE-4D47-4079-9BB0-B66FE69C0D8C}" srcOrd="0" destOrd="0" presId="urn:microsoft.com/office/officeart/2005/8/layout/pyramid2"/>
    <dgm:cxn modelId="{D5622FCD-2A78-4914-897C-21363BDEFB19}" type="presOf" srcId="{DCD513B4-0406-4FC3-9EAA-7E0E68238836}" destId="{5D599CCC-87E9-4E4E-AE2A-A3E3917883B3}" srcOrd="0" destOrd="0" presId="urn:microsoft.com/office/officeart/2005/8/layout/pyramid2"/>
    <dgm:cxn modelId="{672BA4D5-6ED5-49E0-BB84-30BF8B1673D4}" type="presOf" srcId="{539BB4D9-17C7-4DD9-BA0C-FD8C9ED6EA9C}" destId="{8D85EFF6-64FE-4F5F-86EF-4804A245EC70}" srcOrd="0" destOrd="0" presId="urn:microsoft.com/office/officeart/2005/8/layout/pyramid2"/>
    <dgm:cxn modelId="{56CA69E0-2012-4B24-82F3-8BB9EB86A1F2}" srcId="{50EA481A-43E9-4B74-9446-6B2F7F5DEBD5}" destId="{EF637269-5F87-4979-BDA5-B1B56722836B}" srcOrd="0" destOrd="0" parTransId="{F7851B4C-8C8F-4789-BD97-772016D2BB28}" sibTransId="{F9003553-76A6-4F42-BC77-ECE4A7AD7A72}"/>
    <dgm:cxn modelId="{833942E4-3F22-454C-8DC3-6DBD68F22135}" srcId="{50EA481A-43E9-4B74-9446-6B2F7F5DEBD5}" destId="{FF1C5349-FBE1-42FD-BC7B-8F15F7D71CB4}" srcOrd="8" destOrd="0" parTransId="{20383D4C-EA0D-4F89-9CFC-5E5B4270C709}" sibTransId="{CA5E5B2C-B83C-48F0-9C91-20A1A1D2D6FF}"/>
    <dgm:cxn modelId="{44C60DEC-FAD6-4F95-B60D-A4905370D6A3}" type="presOf" srcId="{EF637269-5F87-4979-BDA5-B1B56722836B}" destId="{2906C0C6-533B-43E3-8115-B24F2E423E33}" srcOrd="0" destOrd="0" presId="urn:microsoft.com/office/officeart/2005/8/layout/pyramid2"/>
    <dgm:cxn modelId="{0369AAF0-1025-49B8-B686-1AB7FFAEBDC6}" srcId="{50EA481A-43E9-4B74-9446-6B2F7F5DEBD5}" destId="{3E24349A-99CE-4C13-BF09-8A347874A1E0}" srcOrd="1" destOrd="0" parTransId="{8CC7A095-FF90-4277-AD40-571EC7B12403}" sibTransId="{B3B1866A-390A-4017-B8E3-5DDAFA742E84}"/>
    <dgm:cxn modelId="{539DDAF9-4B54-4378-8067-FD834A2621F9}" type="presOf" srcId="{50EA481A-43E9-4B74-9446-6B2F7F5DEBD5}" destId="{62B4C89D-33B2-45B5-802B-D798175664F7}" srcOrd="0" destOrd="0" presId="urn:microsoft.com/office/officeart/2005/8/layout/pyramid2"/>
    <dgm:cxn modelId="{10542F99-4BFF-4D23-80EF-3C51D89A559A}" type="presParOf" srcId="{62B4C89D-33B2-45B5-802B-D798175664F7}" destId="{57DBC589-9567-446A-9BB5-0E1AC2817202}" srcOrd="0" destOrd="0" presId="urn:microsoft.com/office/officeart/2005/8/layout/pyramid2"/>
    <dgm:cxn modelId="{86227A1C-FCDF-40EA-AD95-19CEEF5F5C2B}" type="presParOf" srcId="{62B4C89D-33B2-45B5-802B-D798175664F7}" destId="{22A01C0E-6F51-4E2F-BF2D-1348253B16AA}" srcOrd="1" destOrd="0" presId="urn:microsoft.com/office/officeart/2005/8/layout/pyramid2"/>
    <dgm:cxn modelId="{F86AF964-D08E-41B7-BCFF-BDFEB231E099}" type="presParOf" srcId="{22A01C0E-6F51-4E2F-BF2D-1348253B16AA}" destId="{2906C0C6-533B-43E3-8115-B24F2E423E33}" srcOrd="0" destOrd="0" presId="urn:microsoft.com/office/officeart/2005/8/layout/pyramid2"/>
    <dgm:cxn modelId="{504EA9B7-ED0D-4955-917E-4F0ED96B7B97}" type="presParOf" srcId="{22A01C0E-6F51-4E2F-BF2D-1348253B16AA}" destId="{354CC077-14ED-451A-9992-EBD44510B39B}" srcOrd="1" destOrd="0" presId="urn:microsoft.com/office/officeart/2005/8/layout/pyramid2"/>
    <dgm:cxn modelId="{947F1206-7257-4134-B6B3-54D18E209681}" type="presParOf" srcId="{22A01C0E-6F51-4E2F-BF2D-1348253B16AA}" destId="{FE3001EC-EAC4-4EF6-B472-B22194F73517}" srcOrd="2" destOrd="0" presId="urn:microsoft.com/office/officeart/2005/8/layout/pyramid2"/>
    <dgm:cxn modelId="{C4AAE688-D22A-41B2-A266-1A813BB66106}" type="presParOf" srcId="{22A01C0E-6F51-4E2F-BF2D-1348253B16AA}" destId="{D48A0C4B-5BF9-48CC-A7D0-535F47DA0362}" srcOrd="3" destOrd="0" presId="urn:microsoft.com/office/officeart/2005/8/layout/pyramid2"/>
    <dgm:cxn modelId="{39C6E4D0-89A2-483F-B972-7D79FC867AD3}" type="presParOf" srcId="{22A01C0E-6F51-4E2F-BF2D-1348253B16AA}" destId="{720DD068-D181-4D8F-8145-5809EBFFC3B3}" srcOrd="4" destOrd="0" presId="urn:microsoft.com/office/officeart/2005/8/layout/pyramid2"/>
    <dgm:cxn modelId="{BBA73512-A612-474D-A1A6-A18068A6A58C}" type="presParOf" srcId="{22A01C0E-6F51-4E2F-BF2D-1348253B16AA}" destId="{D4366C0A-2DF3-470C-AE0A-6228380D917E}" srcOrd="5" destOrd="0" presId="urn:microsoft.com/office/officeart/2005/8/layout/pyramid2"/>
    <dgm:cxn modelId="{BBA1D4D4-0041-4138-9EDA-BC96B103C762}" type="presParOf" srcId="{22A01C0E-6F51-4E2F-BF2D-1348253B16AA}" destId="{36030320-8D43-463D-AD80-0BAEA7E410E8}" srcOrd="6" destOrd="0" presId="urn:microsoft.com/office/officeart/2005/8/layout/pyramid2"/>
    <dgm:cxn modelId="{321FB630-6092-4A73-8756-3F05CD267461}" type="presParOf" srcId="{22A01C0E-6F51-4E2F-BF2D-1348253B16AA}" destId="{636C3A0C-D662-4B37-9B6F-3B05B81883D3}" srcOrd="7" destOrd="0" presId="urn:microsoft.com/office/officeart/2005/8/layout/pyramid2"/>
    <dgm:cxn modelId="{47BB191E-AC02-4D3F-8CD4-A7A3E9A45A18}" type="presParOf" srcId="{22A01C0E-6F51-4E2F-BF2D-1348253B16AA}" destId="{3E5CF82C-06D2-415A-AD7F-9432AE954DBE}" srcOrd="8" destOrd="0" presId="urn:microsoft.com/office/officeart/2005/8/layout/pyramid2"/>
    <dgm:cxn modelId="{E50BD175-9CE4-44DF-A455-AFDE94AAB01B}" type="presParOf" srcId="{22A01C0E-6F51-4E2F-BF2D-1348253B16AA}" destId="{37BE667A-44CD-4AEF-9BE3-D979C950DD8D}" srcOrd="9" destOrd="0" presId="urn:microsoft.com/office/officeart/2005/8/layout/pyramid2"/>
    <dgm:cxn modelId="{A302999F-B338-4816-BEAF-F68CB0CF04BB}" type="presParOf" srcId="{22A01C0E-6F51-4E2F-BF2D-1348253B16AA}" destId="{8D85EFF6-64FE-4F5F-86EF-4804A245EC70}" srcOrd="10" destOrd="0" presId="urn:microsoft.com/office/officeart/2005/8/layout/pyramid2"/>
    <dgm:cxn modelId="{E8C8FC46-B5BA-4115-85FC-B155355B9704}" type="presParOf" srcId="{22A01C0E-6F51-4E2F-BF2D-1348253B16AA}" destId="{0CCDF56C-40EF-45F5-BD59-869EE2F85517}" srcOrd="11" destOrd="0" presId="urn:microsoft.com/office/officeart/2005/8/layout/pyramid2"/>
    <dgm:cxn modelId="{CEC6CBCD-2F4C-4EF3-BF59-6083C3966390}" type="presParOf" srcId="{22A01C0E-6F51-4E2F-BF2D-1348253B16AA}" destId="{A33A01CE-4D47-4079-9BB0-B66FE69C0D8C}" srcOrd="12" destOrd="0" presId="urn:microsoft.com/office/officeart/2005/8/layout/pyramid2"/>
    <dgm:cxn modelId="{61252828-A8BC-4FAC-9781-6368F0C5ECF3}" type="presParOf" srcId="{22A01C0E-6F51-4E2F-BF2D-1348253B16AA}" destId="{E203EFD4-1509-4068-B5FB-3C56CA975E4B}" srcOrd="13" destOrd="0" presId="urn:microsoft.com/office/officeart/2005/8/layout/pyramid2"/>
    <dgm:cxn modelId="{4E5EAAC6-F576-4CD9-9978-361903926926}" type="presParOf" srcId="{22A01C0E-6F51-4E2F-BF2D-1348253B16AA}" destId="{8C9AE71C-F071-4559-ACE4-CB3E753F4A4D}" srcOrd="14" destOrd="0" presId="urn:microsoft.com/office/officeart/2005/8/layout/pyramid2"/>
    <dgm:cxn modelId="{C2AC6FFC-AA9A-4855-B1D2-07FC1AEA493F}" type="presParOf" srcId="{22A01C0E-6F51-4E2F-BF2D-1348253B16AA}" destId="{D94FC1B6-C530-4661-8482-F0B3DF7BED53}" srcOrd="15" destOrd="0" presId="urn:microsoft.com/office/officeart/2005/8/layout/pyramid2"/>
    <dgm:cxn modelId="{8018E5F2-2D89-4B21-B35F-CB2A45F1AA5D}" type="presParOf" srcId="{22A01C0E-6F51-4E2F-BF2D-1348253B16AA}" destId="{CF543C51-20FF-4773-B2A2-FB1B793C6596}" srcOrd="16" destOrd="0" presId="urn:microsoft.com/office/officeart/2005/8/layout/pyramid2"/>
    <dgm:cxn modelId="{264C0938-6978-4835-AD3F-C025C6624BED}" type="presParOf" srcId="{22A01C0E-6F51-4E2F-BF2D-1348253B16AA}" destId="{86805713-C868-4D50-BC77-B5F1CBF64D87}" srcOrd="17" destOrd="0" presId="urn:microsoft.com/office/officeart/2005/8/layout/pyramid2"/>
    <dgm:cxn modelId="{6A47F3AD-34EF-4293-85C2-E263A492EBBA}" type="presParOf" srcId="{22A01C0E-6F51-4E2F-BF2D-1348253B16AA}" destId="{5D599CCC-87E9-4E4E-AE2A-A3E3917883B3}" srcOrd="18" destOrd="0" presId="urn:microsoft.com/office/officeart/2005/8/layout/pyramid2"/>
    <dgm:cxn modelId="{496811CE-0388-4A94-A2FD-9258B688B97E}" type="presParOf" srcId="{22A01C0E-6F51-4E2F-BF2D-1348253B16AA}" destId="{4F606D4E-FEA6-4855-BB15-2B540EF70CD1}" srcOrd="1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146723-AF0E-4A8E-A076-E5A40088EC87}" type="doc">
      <dgm:prSet loTypeId="urn:microsoft.com/office/officeart/2005/8/layout/vList2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3BBB284-DF35-4FE5-8C3F-4734305599C1}">
      <dgm:prSet custT="1"/>
      <dgm:spPr/>
      <dgm:t>
        <a:bodyPr/>
        <a:lstStyle/>
        <a:p>
          <a:r>
            <a:rPr lang="en-US" sz="2000" b="0" i="0" dirty="0" err="1"/>
            <a:t>mikroorganizmalar</a:t>
          </a:r>
          <a:r>
            <a:rPr lang="en-US" sz="2000" b="0" i="0" dirty="0"/>
            <a:t> </a:t>
          </a:r>
          <a:r>
            <a:rPr lang="en-US" sz="2000" b="0" i="0" dirty="0" err="1"/>
            <a:t>ile</a:t>
          </a:r>
          <a:r>
            <a:rPr lang="en-US" sz="2000" b="0" i="0" dirty="0"/>
            <a:t> optimum </a:t>
          </a:r>
          <a:r>
            <a:rPr lang="en-US" sz="2000" b="0" i="0" dirty="0" err="1"/>
            <a:t>şartlarda</a:t>
          </a:r>
          <a:r>
            <a:rPr lang="en-US" sz="2000" b="0" i="0" dirty="0"/>
            <a:t> </a:t>
          </a:r>
          <a:r>
            <a:rPr lang="en-US" sz="2000" b="0" i="0" dirty="0" err="1"/>
            <a:t>gerçekleştirilen</a:t>
          </a:r>
          <a:r>
            <a:rPr lang="tr-TR" sz="2000" b="0" i="0" dirty="0"/>
            <a:t> </a:t>
          </a:r>
          <a:r>
            <a:rPr lang="en-US" sz="2000" b="0" i="0" dirty="0" err="1"/>
            <a:t>biyolojik</a:t>
          </a:r>
          <a:r>
            <a:rPr lang="en-US" sz="2000" b="0" i="0" dirty="0"/>
            <a:t> </a:t>
          </a:r>
          <a:r>
            <a:rPr lang="en-US" sz="2000" b="0" i="0" dirty="0" err="1"/>
            <a:t>değişimler</a:t>
          </a:r>
          <a:r>
            <a:rPr lang="en-US" sz="2000" b="0" i="0" dirty="0"/>
            <a:t> </a:t>
          </a:r>
          <a:r>
            <a:rPr lang="en-US" sz="2000" b="0" i="0" dirty="0" err="1"/>
            <a:t>yoluyla</a:t>
          </a:r>
          <a:r>
            <a:rPr lang="en-US" sz="2000" b="0" i="0" dirty="0"/>
            <a:t> </a:t>
          </a:r>
          <a:r>
            <a:rPr lang="en-US" sz="2000" b="0" i="0" dirty="0" err="1"/>
            <a:t>yapılan</a:t>
          </a:r>
          <a:r>
            <a:rPr lang="en-US" sz="2000" b="0" i="0" dirty="0"/>
            <a:t> </a:t>
          </a:r>
          <a:r>
            <a:rPr lang="en-US" sz="2000" b="0" i="0" dirty="0" err="1"/>
            <a:t>üretim</a:t>
          </a:r>
          <a:r>
            <a:rPr lang="en-US" sz="2000" b="0" i="0" dirty="0"/>
            <a:t> </a:t>
          </a:r>
          <a:r>
            <a:rPr lang="en-US" sz="2000" b="0" i="0" dirty="0" err="1"/>
            <a:t>teknolojisi</a:t>
          </a:r>
          <a:r>
            <a:rPr lang="tr-TR" sz="2000" b="0" i="0" dirty="0"/>
            <a:t> </a:t>
          </a:r>
          <a:r>
            <a:rPr lang="en-US" sz="2000" b="0" i="0" dirty="0" err="1"/>
            <a:t>bir</a:t>
          </a:r>
          <a:r>
            <a:rPr lang="en-US" sz="2000" b="0" i="0" dirty="0"/>
            <a:t> </a:t>
          </a:r>
          <a:r>
            <a:rPr lang="en-US" sz="2000" b="0" i="0" dirty="0" err="1"/>
            <a:t>çok</a:t>
          </a:r>
          <a:r>
            <a:rPr lang="en-US" sz="2000" b="0" i="0" dirty="0"/>
            <a:t> </a:t>
          </a:r>
          <a:r>
            <a:rPr lang="en-US" sz="2000" b="0" i="0" dirty="0" err="1"/>
            <a:t>ürün</a:t>
          </a:r>
          <a:r>
            <a:rPr lang="en-US" sz="2000" b="0" i="0" dirty="0"/>
            <a:t> </a:t>
          </a:r>
          <a:r>
            <a:rPr lang="en-US" sz="2000" b="0" i="0" dirty="0" err="1"/>
            <a:t>ve</a:t>
          </a:r>
          <a:r>
            <a:rPr lang="en-US" sz="2000" b="0" i="0" dirty="0"/>
            <a:t> </a:t>
          </a:r>
          <a:r>
            <a:rPr lang="en-US" sz="2000" b="0" i="0" dirty="0" err="1"/>
            <a:t>gıda</a:t>
          </a:r>
          <a:r>
            <a:rPr lang="en-US" sz="2000" b="0" i="0" dirty="0"/>
            <a:t> </a:t>
          </a:r>
          <a:r>
            <a:rPr lang="en-US" sz="2000" b="0" i="0" dirty="0" err="1"/>
            <a:t>maddesi</a:t>
          </a:r>
          <a:r>
            <a:rPr lang="en-US" sz="2000" b="0" i="0" dirty="0"/>
            <a:t> </a:t>
          </a:r>
          <a:r>
            <a:rPr lang="en-US" sz="2000" b="0" i="0" dirty="0" err="1"/>
            <a:t>fermantasyon</a:t>
          </a:r>
          <a:r>
            <a:rPr lang="en-US" sz="2000" b="0" i="0" dirty="0"/>
            <a:t> </a:t>
          </a:r>
          <a:r>
            <a:rPr lang="en-US" sz="2000" b="0" i="0" dirty="0" err="1"/>
            <a:t>yoluyla</a:t>
          </a:r>
          <a:r>
            <a:rPr lang="tr-TR" sz="2000" b="0" i="0" dirty="0"/>
            <a:t> </a:t>
          </a:r>
          <a:r>
            <a:rPr lang="en-US" sz="2000" b="0" i="0" dirty="0" err="1"/>
            <a:t>üretilmektedir</a:t>
          </a:r>
          <a:r>
            <a:rPr lang="en-US" sz="2000" b="0" i="0" dirty="0"/>
            <a:t>. </a:t>
          </a:r>
          <a:endParaRPr lang="en-US" sz="2000" dirty="0"/>
        </a:p>
      </dgm:t>
    </dgm:pt>
    <dgm:pt modelId="{086EAAC7-C2DE-4158-8457-2048D7051D8C}" type="parTrans" cxnId="{12201B4B-27DA-403F-B2C8-835EC8359802}">
      <dgm:prSet/>
      <dgm:spPr/>
      <dgm:t>
        <a:bodyPr/>
        <a:lstStyle/>
        <a:p>
          <a:endParaRPr lang="en-US"/>
        </a:p>
      </dgm:t>
    </dgm:pt>
    <dgm:pt modelId="{7AA30341-6270-4899-B73C-2B4C3722ABB5}" type="sibTrans" cxnId="{12201B4B-27DA-403F-B2C8-835EC8359802}">
      <dgm:prSet/>
      <dgm:spPr/>
      <dgm:t>
        <a:bodyPr/>
        <a:lstStyle/>
        <a:p>
          <a:endParaRPr lang="en-US"/>
        </a:p>
      </dgm:t>
    </dgm:pt>
    <dgm:pt modelId="{4711162E-CABE-4176-906B-2C6A64B46883}">
      <dgm:prSet custT="1"/>
      <dgm:spPr/>
      <dgm:t>
        <a:bodyPr/>
        <a:lstStyle/>
        <a:p>
          <a:r>
            <a:rPr lang="en-US" sz="2000" b="0" i="0" dirty="0"/>
            <a:t>Bu </a:t>
          </a:r>
          <a:r>
            <a:rPr lang="en-US" sz="2000" b="0" i="0" dirty="0" err="1"/>
            <a:t>sebeple</a:t>
          </a:r>
          <a:r>
            <a:rPr lang="en-US" sz="2000" b="0" i="0" dirty="0"/>
            <a:t> </a:t>
          </a:r>
          <a:r>
            <a:rPr lang="en-US" sz="2000" b="0" i="0" dirty="0" err="1"/>
            <a:t>gıda</a:t>
          </a:r>
          <a:r>
            <a:rPr lang="en-US" sz="2000" b="0" i="0" dirty="0"/>
            <a:t> </a:t>
          </a:r>
          <a:r>
            <a:rPr lang="en-US" sz="2000" b="0" i="0" dirty="0" err="1"/>
            <a:t>bilimi</a:t>
          </a:r>
          <a:r>
            <a:rPr lang="en-US" sz="2000" b="0" i="0" dirty="0"/>
            <a:t> </a:t>
          </a:r>
          <a:r>
            <a:rPr lang="en-US" sz="2000" b="0" i="0" dirty="0" err="1"/>
            <a:t>ve</a:t>
          </a:r>
          <a:r>
            <a:rPr lang="en-US" sz="2000" b="0" i="0" dirty="0"/>
            <a:t> </a:t>
          </a:r>
          <a:r>
            <a:rPr lang="en-US" sz="2000" b="0" i="0" dirty="0" err="1"/>
            <a:t>teknolojisi</a:t>
          </a:r>
          <a:r>
            <a:rPr lang="en-US" sz="2000" b="0" i="0" dirty="0"/>
            <a:t> </a:t>
          </a:r>
          <a:r>
            <a:rPr lang="en-US" sz="2000" b="0" i="0" dirty="0" err="1"/>
            <a:t>içersinde</a:t>
          </a:r>
          <a:r>
            <a:rPr lang="en-US" sz="2000" b="0" i="0" dirty="0"/>
            <a:t> </a:t>
          </a:r>
          <a:r>
            <a:rPr lang="en-US" sz="2000" b="0" i="0" dirty="0" err="1"/>
            <a:t>fermantasyon</a:t>
          </a:r>
          <a:r>
            <a:rPr lang="en-US" sz="2000" b="0" i="0" dirty="0"/>
            <a:t> </a:t>
          </a:r>
          <a:r>
            <a:rPr lang="en-US" sz="2000" b="0" i="0" dirty="0" err="1"/>
            <a:t>teknolojisinin</a:t>
          </a:r>
          <a:r>
            <a:rPr lang="en-US" sz="2000" b="0" i="0" dirty="0"/>
            <a:t> </a:t>
          </a:r>
          <a:r>
            <a:rPr lang="en-US" sz="2000" b="0" i="0" dirty="0" err="1"/>
            <a:t>yeri</a:t>
          </a:r>
          <a:r>
            <a:rPr lang="en-US" sz="2000" b="0" i="0" dirty="0"/>
            <a:t> </a:t>
          </a:r>
          <a:r>
            <a:rPr lang="en-US" sz="2000" b="0" i="0" dirty="0" err="1"/>
            <a:t>ve</a:t>
          </a:r>
          <a:r>
            <a:rPr lang="en-US" sz="2000" b="0" i="0" dirty="0"/>
            <a:t> </a:t>
          </a:r>
          <a:r>
            <a:rPr lang="en-US" sz="2000" b="0" i="0" dirty="0" err="1"/>
            <a:t>önemi</a:t>
          </a:r>
          <a:r>
            <a:rPr lang="tr-TR" sz="2000" b="0" i="0" dirty="0"/>
            <a:t> </a:t>
          </a:r>
          <a:r>
            <a:rPr lang="en-US" sz="2000" b="0" i="0" dirty="0" err="1"/>
            <a:t>tartışılmazdır</a:t>
          </a:r>
          <a:endParaRPr lang="en-US" sz="2000" dirty="0"/>
        </a:p>
      </dgm:t>
    </dgm:pt>
    <dgm:pt modelId="{F9AA5F75-60B8-4780-A2C2-23F4E99859C0}" type="parTrans" cxnId="{DDEED2EB-1097-4946-9671-A48446DF2498}">
      <dgm:prSet/>
      <dgm:spPr/>
      <dgm:t>
        <a:bodyPr/>
        <a:lstStyle/>
        <a:p>
          <a:endParaRPr lang="en-US"/>
        </a:p>
      </dgm:t>
    </dgm:pt>
    <dgm:pt modelId="{99B920E7-02F2-4503-BDDE-4BE1EB731B27}" type="sibTrans" cxnId="{DDEED2EB-1097-4946-9671-A48446DF2498}">
      <dgm:prSet/>
      <dgm:spPr/>
      <dgm:t>
        <a:bodyPr/>
        <a:lstStyle/>
        <a:p>
          <a:endParaRPr lang="en-US"/>
        </a:p>
      </dgm:t>
    </dgm:pt>
    <dgm:pt modelId="{88F5BE5F-92C9-4760-8F18-63C49FED2B1C}">
      <dgm:prSet custT="1"/>
      <dgm:spPr/>
      <dgm:t>
        <a:bodyPr/>
        <a:lstStyle/>
        <a:p>
          <a:r>
            <a:rPr lang="en-US" sz="2000" b="0" i="0" dirty="0" err="1"/>
            <a:t>Çeşitli</a:t>
          </a:r>
          <a:r>
            <a:rPr lang="en-US" sz="2000" b="0" i="0" dirty="0"/>
            <a:t> </a:t>
          </a:r>
          <a:r>
            <a:rPr lang="en-US" sz="2000" b="0" i="0" dirty="0" err="1"/>
            <a:t>antibiyotikler</a:t>
          </a:r>
          <a:r>
            <a:rPr lang="en-US" sz="2000" b="0" i="0" dirty="0"/>
            <a:t>, </a:t>
          </a:r>
          <a:r>
            <a:rPr lang="en-US" sz="2000" b="0" i="0" dirty="0" err="1"/>
            <a:t>enzimler</a:t>
          </a:r>
          <a:r>
            <a:rPr lang="en-US" sz="2000" b="0" i="0" dirty="0"/>
            <a:t>, </a:t>
          </a:r>
          <a:r>
            <a:rPr lang="en-US" sz="2000" b="0" i="0" dirty="0" err="1"/>
            <a:t>vitaminler</a:t>
          </a:r>
          <a:r>
            <a:rPr lang="en-US" sz="2000" b="0" i="0" dirty="0"/>
            <a:t>, </a:t>
          </a:r>
          <a:r>
            <a:rPr lang="en-US" sz="2000" b="0" i="0" dirty="0" err="1"/>
            <a:t>organik</a:t>
          </a:r>
          <a:r>
            <a:rPr lang="en-US" sz="2000" b="0" i="0" dirty="0"/>
            <a:t> </a:t>
          </a:r>
          <a:r>
            <a:rPr lang="en-US" sz="2000" b="0" i="0" dirty="0" err="1"/>
            <a:t>asitler</a:t>
          </a:r>
          <a:r>
            <a:rPr lang="en-US" sz="2000" b="0" i="0" dirty="0"/>
            <a:t>, </a:t>
          </a:r>
          <a:r>
            <a:rPr lang="en-US" sz="2000" b="0" i="0" dirty="0" err="1"/>
            <a:t>aminoasitler</a:t>
          </a:r>
          <a:r>
            <a:rPr lang="en-US" sz="2000" b="0" i="0" dirty="0"/>
            <a:t>, </a:t>
          </a:r>
          <a:r>
            <a:rPr lang="en-US" sz="2000" b="0" i="0" dirty="0" err="1"/>
            <a:t>besin</a:t>
          </a:r>
          <a:r>
            <a:rPr lang="tr-TR" sz="2000" b="0" i="0" dirty="0"/>
            <a:t> </a:t>
          </a:r>
          <a:r>
            <a:rPr lang="en-US" sz="2000" b="0" i="0" dirty="0" err="1"/>
            <a:t>maddeleri</a:t>
          </a:r>
          <a:r>
            <a:rPr lang="en-US" sz="2000" b="0" i="0" dirty="0"/>
            <a:t> (</a:t>
          </a:r>
          <a:r>
            <a:rPr lang="en-US" sz="2000" b="0" i="0" dirty="0" err="1"/>
            <a:t>turşu</a:t>
          </a:r>
          <a:r>
            <a:rPr lang="en-US" sz="2000" b="0" i="0" dirty="0"/>
            <a:t>, </a:t>
          </a:r>
          <a:r>
            <a:rPr lang="en-US" sz="2000" b="0" i="0" dirty="0" err="1"/>
            <a:t>salamura</a:t>
          </a:r>
          <a:r>
            <a:rPr lang="en-US" sz="2000" b="0" i="0" dirty="0"/>
            <a:t>, </a:t>
          </a:r>
          <a:r>
            <a:rPr lang="en-US" sz="2000" b="0" i="0" dirty="0" err="1"/>
            <a:t>zeytin</a:t>
          </a:r>
          <a:r>
            <a:rPr lang="en-US" sz="2000" b="0" i="0" dirty="0"/>
            <a:t>, boza, </a:t>
          </a:r>
          <a:r>
            <a:rPr lang="en-US" sz="2000" b="0" i="0" dirty="0" err="1"/>
            <a:t>sirke</a:t>
          </a:r>
          <a:r>
            <a:rPr lang="en-US" sz="2000" b="0" i="0" dirty="0"/>
            <a:t>, </a:t>
          </a:r>
          <a:r>
            <a:rPr lang="en-US" sz="2000" b="0" i="0" dirty="0" err="1"/>
            <a:t>peynir</a:t>
          </a:r>
          <a:r>
            <a:rPr lang="en-US" sz="2000" b="0" i="0" dirty="0"/>
            <a:t>, </a:t>
          </a:r>
          <a:r>
            <a:rPr lang="en-US" sz="2000" b="0" i="0" dirty="0" err="1"/>
            <a:t>yoğurt</a:t>
          </a:r>
          <a:r>
            <a:rPr lang="en-US" sz="2000" b="0" i="0" dirty="0"/>
            <a:t>, vs. </a:t>
          </a:r>
          <a:r>
            <a:rPr lang="en-US" sz="2000" b="0" i="0" dirty="0" err="1"/>
            <a:t>tek</a:t>
          </a:r>
          <a:r>
            <a:rPr lang="en-US" sz="2000" b="0" i="0" dirty="0"/>
            <a:t> </a:t>
          </a:r>
          <a:r>
            <a:rPr lang="tr-TR" sz="2000" b="0" i="0" dirty="0"/>
            <a:t>h</a:t>
          </a:r>
          <a:r>
            <a:rPr lang="en-US" sz="2000" b="0" i="0" dirty="0" err="1"/>
            <a:t>ücre</a:t>
          </a:r>
          <a:r>
            <a:rPr lang="en-US" sz="2000" b="0" i="0" dirty="0"/>
            <a:t> </a:t>
          </a:r>
          <a:r>
            <a:rPr lang="en-US" sz="2000" b="0" i="0" dirty="0" err="1"/>
            <a:t>proteinleri</a:t>
          </a:r>
          <a:r>
            <a:rPr lang="en-US" sz="2000" b="0" i="0" dirty="0"/>
            <a:t> </a:t>
          </a:r>
          <a:r>
            <a:rPr lang="en-US" sz="2000" b="0" i="0" dirty="0" err="1"/>
            <a:t>ekmek</a:t>
          </a:r>
          <a:r>
            <a:rPr lang="tr-TR" sz="2000" b="0" i="0" dirty="0"/>
            <a:t> </a:t>
          </a:r>
          <a:r>
            <a:rPr lang="en-US" sz="2000" b="0" i="0" dirty="0" err="1"/>
            <a:t>mayası</a:t>
          </a:r>
          <a:r>
            <a:rPr lang="en-US" sz="2000" b="0" i="0" dirty="0"/>
            <a:t>, </a:t>
          </a:r>
          <a:r>
            <a:rPr lang="en-US" sz="2000" b="0" i="0" dirty="0" err="1"/>
            <a:t>alkollü</a:t>
          </a:r>
          <a:r>
            <a:rPr lang="en-US" sz="2000" b="0" i="0" dirty="0"/>
            <a:t> </a:t>
          </a:r>
          <a:r>
            <a:rPr lang="en-US" sz="2000" b="0" i="0" dirty="0" err="1"/>
            <a:t>içkiler</a:t>
          </a:r>
          <a:r>
            <a:rPr lang="tr-TR" sz="2000" b="0" i="0" dirty="0"/>
            <a:t> gibi</a:t>
          </a:r>
          <a:endParaRPr lang="en-US" sz="2000" dirty="0"/>
        </a:p>
      </dgm:t>
    </dgm:pt>
    <dgm:pt modelId="{254ED569-1C01-40FE-B2D2-54EF80C66FB8}" type="parTrans" cxnId="{89CABA57-45D9-4182-AD2F-80F1BE27AE0C}">
      <dgm:prSet/>
      <dgm:spPr/>
      <dgm:t>
        <a:bodyPr/>
        <a:lstStyle/>
        <a:p>
          <a:endParaRPr lang="en-US"/>
        </a:p>
      </dgm:t>
    </dgm:pt>
    <dgm:pt modelId="{AA5E1787-6C30-4A94-B0AE-CD7DEE2DB15C}" type="sibTrans" cxnId="{89CABA57-45D9-4182-AD2F-80F1BE27AE0C}">
      <dgm:prSet/>
      <dgm:spPr/>
      <dgm:t>
        <a:bodyPr/>
        <a:lstStyle/>
        <a:p>
          <a:endParaRPr lang="en-US"/>
        </a:p>
      </dgm:t>
    </dgm:pt>
    <dgm:pt modelId="{ED80C1E3-BA34-4E46-9B1A-C9DCB794D38D}">
      <dgm:prSet custT="1"/>
      <dgm:spPr/>
      <dgm:t>
        <a:bodyPr/>
        <a:lstStyle/>
        <a:p>
          <a:r>
            <a:rPr lang="en-US" sz="2000" b="0" i="0" dirty="0" err="1"/>
            <a:t>biyolojik</a:t>
          </a:r>
          <a:r>
            <a:rPr lang="en-US" sz="2000" b="0" i="0" dirty="0"/>
            <a:t> </a:t>
          </a:r>
          <a:r>
            <a:rPr lang="en-US" sz="2000" b="0" i="0" dirty="0" err="1"/>
            <a:t>katalizör</a:t>
          </a:r>
          <a:r>
            <a:rPr lang="en-US" sz="2000" b="0" i="0" dirty="0"/>
            <a:t> </a:t>
          </a:r>
          <a:r>
            <a:rPr lang="en-US" sz="2000" b="0" i="0" dirty="0" err="1"/>
            <a:t>olarak</a:t>
          </a:r>
          <a:r>
            <a:rPr lang="en-US" sz="2000" b="0" i="0" dirty="0"/>
            <a:t> </a:t>
          </a:r>
          <a:r>
            <a:rPr lang="en-US" sz="2000" b="0" i="0" dirty="0" err="1"/>
            <a:t>mikroorganizmaları</a:t>
          </a:r>
          <a:r>
            <a:rPr lang="en-US" sz="2000" b="0" i="0" dirty="0"/>
            <a:t> </a:t>
          </a:r>
          <a:r>
            <a:rPr lang="en-US" sz="2000" b="0" i="0" dirty="0" err="1"/>
            <a:t>kullanarak</a:t>
          </a:r>
          <a:r>
            <a:rPr lang="en-US" sz="2000" b="0" i="0" dirty="0"/>
            <a:t> </a:t>
          </a:r>
          <a:r>
            <a:rPr lang="en-US" sz="2000" b="0" i="0" dirty="0" err="1"/>
            <a:t>tabiatta</a:t>
          </a:r>
          <a:r>
            <a:rPr lang="en-US" sz="2000" b="0" i="0" dirty="0"/>
            <a:t> </a:t>
          </a:r>
          <a:r>
            <a:rPr lang="en-US" sz="2000" b="0" i="0" dirty="0" err="1"/>
            <a:t>bol</a:t>
          </a:r>
          <a:r>
            <a:rPr lang="en-US" sz="2000" b="0" i="0" dirty="0"/>
            <a:t> </a:t>
          </a:r>
          <a:r>
            <a:rPr lang="en-US" sz="2000" b="0" i="0" dirty="0" err="1"/>
            <a:t>bulunan</a:t>
          </a:r>
          <a:r>
            <a:rPr lang="tr-TR" sz="2000" b="0" i="0" dirty="0"/>
            <a:t> </a:t>
          </a:r>
          <a:r>
            <a:rPr lang="en-US" sz="2000" b="0" i="0" dirty="0" err="1"/>
            <a:t>hammaddelerden</a:t>
          </a:r>
          <a:r>
            <a:rPr lang="en-US" sz="2000" b="0" i="0" dirty="0"/>
            <a:t> </a:t>
          </a:r>
          <a:r>
            <a:rPr lang="en-US" sz="2000" b="0" i="0" dirty="0" err="1"/>
            <a:t>artık</a:t>
          </a:r>
          <a:r>
            <a:rPr lang="en-US" sz="2000" b="0" i="0" dirty="0"/>
            <a:t> </a:t>
          </a:r>
          <a:r>
            <a:rPr lang="en-US" sz="2000" b="0" i="0" dirty="0" err="1"/>
            <a:t>maddelerden</a:t>
          </a:r>
          <a:r>
            <a:rPr lang="en-US" sz="2000" b="0" i="0" dirty="0"/>
            <a:t> </a:t>
          </a:r>
          <a:r>
            <a:rPr lang="en-US" sz="2000" b="0" i="0" dirty="0" err="1"/>
            <a:t>ve</a:t>
          </a:r>
          <a:r>
            <a:rPr lang="en-US" sz="2000" b="0" i="0" dirty="0"/>
            <a:t> </a:t>
          </a:r>
          <a:r>
            <a:rPr lang="en-US" sz="2000" b="0" i="0" dirty="0" err="1"/>
            <a:t>bir</a:t>
          </a:r>
          <a:r>
            <a:rPr lang="en-US" sz="2000" b="0" i="0" dirty="0"/>
            <a:t> </a:t>
          </a:r>
          <a:r>
            <a:rPr lang="en-US" sz="2000" b="0" i="0" dirty="0" err="1"/>
            <a:t>çok</a:t>
          </a:r>
          <a:r>
            <a:rPr lang="en-US" sz="2000" b="0" i="0" dirty="0"/>
            <a:t> </a:t>
          </a:r>
          <a:r>
            <a:rPr lang="en-US" sz="2000" b="0" i="0" dirty="0" err="1"/>
            <a:t>sanayinin</a:t>
          </a:r>
          <a:r>
            <a:rPr lang="en-US" sz="2000" b="0" i="0" dirty="0"/>
            <a:t> </a:t>
          </a:r>
          <a:r>
            <a:rPr lang="en-US" sz="2000" b="0" i="0" dirty="0" err="1"/>
            <a:t>yan</a:t>
          </a:r>
          <a:r>
            <a:rPr lang="en-US" sz="2000" b="0" i="0" dirty="0"/>
            <a:t> </a:t>
          </a:r>
          <a:r>
            <a:rPr lang="en-US" sz="2000" b="0" i="0" dirty="0" err="1"/>
            <a:t>ürünlerinden</a:t>
          </a:r>
          <a:r>
            <a:rPr lang="en-US" sz="2000" b="0" i="0" dirty="0"/>
            <a:t> yeni </a:t>
          </a:r>
          <a:r>
            <a:rPr lang="en-US" sz="2000" b="0" i="0" dirty="0" err="1"/>
            <a:t>gıdaların</a:t>
          </a:r>
          <a:r>
            <a:rPr lang="en-US" sz="2000" b="0" i="0" dirty="0"/>
            <a:t> </a:t>
          </a:r>
          <a:r>
            <a:rPr lang="en-US" sz="2000" b="0" i="0" dirty="0" err="1"/>
            <a:t>elde</a:t>
          </a:r>
          <a:r>
            <a:rPr lang="tr-TR" sz="2000" b="0" i="0" dirty="0"/>
            <a:t> </a:t>
          </a:r>
          <a:r>
            <a:rPr lang="en-US" sz="2000" b="0" i="0" dirty="0" err="1"/>
            <a:t>edilmesi</a:t>
          </a:r>
          <a:r>
            <a:rPr lang="en-US" sz="2000" b="0" i="0" dirty="0"/>
            <a:t> </a:t>
          </a:r>
          <a:r>
            <a:rPr lang="en-US" sz="2000" b="0" i="0" dirty="0" err="1"/>
            <a:t>oldukça</a:t>
          </a:r>
          <a:r>
            <a:rPr lang="en-US" sz="2000" b="0" i="0" dirty="0"/>
            <a:t> </a:t>
          </a:r>
          <a:r>
            <a:rPr lang="en-US" sz="2000" b="0" i="0" dirty="0" err="1"/>
            <a:t>ekonomik</a:t>
          </a:r>
          <a:r>
            <a:rPr lang="en-US" sz="2000" b="0" i="0" dirty="0"/>
            <a:t> </a:t>
          </a:r>
          <a:r>
            <a:rPr lang="en-US" sz="2000" b="0" i="0" dirty="0" err="1"/>
            <a:t>olup</a:t>
          </a:r>
          <a:r>
            <a:rPr lang="en-US" sz="2000" b="0" i="0" dirty="0"/>
            <a:t> </a:t>
          </a:r>
          <a:r>
            <a:rPr lang="en-US" sz="2000" b="0" i="0" dirty="0" err="1"/>
            <a:t>insanlar</a:t>
          </a:r>
          <a:r>
            <a:rPr lang="en-US" sz="2000" b="0" i="0" dirty="0"/>
            <a:t> </a:t>
          </a:r>
          <a:r>
            <a:rPr lang="en-US" sz="2000" b="0" i="0" dirty="0" err="1"/>
            <a:t>için</a:t>
          </a:r>
          <a:r>
            <a:rPr lang="en-US" sz="2000" b="0" i="0" dirty="0"/>
            <a:t> </a:t>
          </a:r>
          <a:r>
            <a:rPr lang="en-US" sz="2000" b="0" i="0" dirty="0" err="1"/>
            <a:t>önemli</a:t>
          </a:r>
          <a:r>
            <a:rPr lang="en-US" sz="2000" b="0" i="0" dirty="0"/>
            <a:t> </a:t>
          </a:r>
          <a:r>
            <a:rPr lang="en-US" sz="2000" b="0" i="0" dirty="0" err="1"/>
            <a:t>bir</a:t>
          </a:r>
          <a:r>
            <a:rPr lang="en-US" sz="2000" b="0" i="0" dirty="0"/>
            <a:t> </a:t>
          </a:r>
          <a:r>
            <a:rPr lang="en-US" sz="2000" b="0" i="0" dirty="0" err="1"/>
            <a:t>gelecek</a:t>
          </a:r>
          <a:r>
            <a:rPr lang="en-US" sz="2000" b="0" i="0" dirty="0"/>
            <a:t> </a:t>
          </a:r>
          <a:r>
            <a:rPr lang="en-US" sz="2000" b="0" i="0" dirty="0" err="1"/>
            <a:t>vaadetmektedir</a:t>
          </a:r>
          <a:r>
            <a:rPr lang="en-US" sz="2000" b="0" i="0" dirty="0"/>
            <a:t>. </a:t>
          </a:r>
          <a:endParaRPr lang="en-US" sz="2000" dirty="0"/>
        </a:p>
      </dgm:t>
    </dgm:pt>
    <dgm:pt modelId="{12649A60-AA8C-4538-95CD-4C0E74B9A4D7}" type="parTrans" cxnId="{D7BF4824-ACAB-4F6A-96D0-E1240499F131}">
      <dgm:prSet/>
      <dgm:spPr/>
      <dgm:t>
        <a:bodyPr/>
        <a:lstStyle/>
        <a:p>
          <a:endParaRPr lang="en-US"/>
        </a:p>
      </dgm:t>
    </dgm:pt>
    <dgm:pt modelId="{29DDA857-A8A2-4816-9F8B-1058A2C14F5C}" type="sibTrans" cxnId="{D7BF4824-ACAB-4F6A-96D0-E1240499F131}">
      <dgm:prSet/>
      <dgm:spPr/>
      <dgm:t>
        <a:bodyPr/>
        <a:lstStyle/>
        <a:p>
          <a:endParaRPr lang="en-US"/>
        </a:p>
      </dgm:t>
    </dgm:pt>
    <dgm:pt modelId="{612D96B5-14E3-48E6-8BD3-4BF7286D4B5B}">
      <dgm:prSet custT="1"/>
      <dgm:spPr/>
      <dgm:t>
        <a:bodyPr/>
        <a:lstStyle/>
        <a:p>
          <a:r>
            <a:rPr lang="en-US" sz="2000" b="0" i="0" dirty="0"/>
            <a:t>Bu </a:t>
          </a:r>
          <a:r>
            <a:rPr lang="en-US" sz="2000" b="0" i="0" dirty="0" err="1"/>
            <a:t>yolla</a:t>
          </a:r>
          <a:r>
            <a:rPr lang="tr-TR" sz="2000" b="0" i="0" dirty="0"/>
            <a:t> </a:t>
          </a:r>
          <a:r>
            <a:rPr lang="en-US" sz="2000" b="0" i="0" dirty="0" err="1"/>
            <a:t>bilinen</a:t>
          </a:r>
          <a:r>
            <a:rPr lang="en-US" sz="2000" b="0" i="0" dirty="0"/>
            <a:t> </a:t>
          </a:r>
          <a:r>
            <a:rPr lang="en-US" sz="2000" b="0" i="0" dirty="0" err="1"/>
            <a:t>bir</a:t>
          </a:r>
          <a:r>
            <a:rPr lang="en-US" sz="2000" b="0" i="0" dirty="0"/>
            <a:t> </a:t>
          </a:r>
          <a:r>
            <a:rPr lang="en-US" sz="2000" b="0" i="0" dirty="0" err="1"/>
            <a:t>takım</a:t>
          </a:r>
          <a:r>
            <a:rPr lang="en-US" sz="2000" b="0" i="0" dirty="0"/>
            <a:t> </a:t>
          </a:r>
          <a:r>
            <a:rPr lang="en-US" sz="2000" b="0" i="0" dirty="0" err="1"/>
            <a:t>alkollü</a:t>
          </a:r>
          <a:r>
            <a:rPr lang="en-US" sz="2000" b="0" i="0" dirty="0"/>
            <a:t> </a:t>
          </a:r>
          <a:r>
            <a:rPr lang="en-US" sz="2000" b="0" i="0" dirty="0" err="1"/>
            <a:t>içkiler</a:t>
          </a:r>
          <a:r>
            <a:rPr lang="en-US" sz="2000" b="0" i="0" dirty="0"/>
            <a:t> </a:t>
          </a:r>
          <a:r>
            <a:rPr lang="en-US" sz="2000" b="0" i="0" dirty="0" err="1"/>
            <a:t>ve</a:t>
          </a:r>
          <a:r>
            <a:rPr lang="en-US" sz="2000" b="0" i="0" dirty="0"/>
            <a:t> </a:t>
          </a:r>
          <a:r>
            <a:rPr lang="en-US" sz="2000" b="0" i="0" dirty="0" err="1"/>
            <a:t>gıdaların</a:t>
          </a:r>
          <a:r>
            <a:rPr lang="en-US" sz="2000" b="0" i="0" dirty="0"/>
            <a:t> </a:t>
          </a:r>
          <a:r>
            <a:rPr lang="en-US" sz="2000" b="0" i="0" dirty="0" err="1"/>
            <a:t>yanında</a:t>
          </a:r>
          <a:r>
            <a:rPr lang="en-US" sz="2000" b="0" i="0" dirty="0"/>
            <a:t> yeni </a:t>
          </a:r>
          <a:r>
            <a:rPr lang="en-US" sz="2000" b="0" i="0" dirty="0" err="1"/>
            <a:t>ürünlerin</a:t>
          </a:r>
          <a:r>
            <a:rPr lang="en-US" sz="2000" b="0" i="0" dirty="0"/>
            <a:t> </a:t>
          </a:r>
          <a:r>
            <a:rPr lang="en-US" sz="2000" b="0" i="0" dirty="0" err="1"/>
            <a:t>üretimi</a:t>
          </a:r>
          <a:r>
            <a:rPr lang="en-US" sz="2000" b="0" i="0" dirty="0"/>
            <a:t> de </a:t>
          </a:r>
          <a:r>
            <a:rPr lang="en-US" sz="2000" b="0" i="0" dirty="0" err="1"/>
            <a:t>yapılmaktadır</a:t>
          </a:r>
          <a:r>
            <a:rPr lang="en-US" sz="2000" b="0" i="0" dirty="0"/>
            <a:t>.</a:t>
          </a:r>
          <a:endParaRPr lang="en-US" sz="2000" dirty="0"/>
        </a:p>
      </dgm:t>
    </dgm:pt>
    <dgm:pt modelId="{BF7CE7AC-27FD-423E-8FC7-00D736981EEA}" type="parTrans" cxnId="{913C7C25-4556-4965-AA0F-0B0EE36DDE40}">
      <dgm:prSet/>
      <dgm:spPr/>
      <dgm:t>
        <a:bodyPr/>
        <a:lstStyle/>
        <a:p>
          <a:endParaRPr lang="en-US"/>
        </a:p>
      </dgm:t>
    </dgm:pt>
    <dgm:pt modelId="{6032F25D-B8DD-4E4B-BF98-E8A184A1F1F4}" type="sibTrans" cxnId="{913C7C25-4556-4965-AA0F-0B0EE36DDE40}">
      <dgm:prSet/>
      <dgm:spPr/>
      <dgm:t>
        <a:bodyPr/>
        <a:lstStyle/>
        <a:p>
          <a:endParaRPr lang="en-US"/>
        </a:p>
      </dgm:t>
    </dgm:pt>
    <dgm:pt modelId="{F404B10B-22EB-45B1-B23E-35E110D35CAD}" type="pres">
      <dgm:prSet presAssocID="{5B146723-AF0E-4A8E-A076-E5A40088EC87}" presName="linear" presStyleCnt="0">
        <dgm:presLayoutVars>
          <dgm:animLvl val="lvl"/>
          <dgm:resizeHandles val="exact"/>
        </dgm:presLayoutVars>
      </dgm:prSet>
      <dgm:spPr/>
    </dgm:pt>
    <dgm:pt modelId="{2C2AE30E-3DEC-440E-A274-63AA42AAA2B7}" type="pres">
      <dgm:prSet presAssocID="{D3BBB284-DF35-4FE5-8C3F-4734305599C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26A5415-DD03-4661-90CC-6548BBDD45FA}" type="pres">
      <dgm:prSet presAssocID="{7AA30341-6270-4899-B73C-2B4C3722ABB5}" presName="spacer" presStyleCnt="0"/>
      <dgm:spPr/>
    </dgm:pt>
    <dgm:pt modelId="{C139A54F-01E3-4A27-B916-64D37FCA2EB6}" type="pres">
      <dgm:prSet presAssocID="{88F5BE5F-92C9-4760-8F18-63C49FED2B1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8CB6C95-65FA-4370-965C-A2C41C353F79}" type="pres">
      <dgm:prSet presAssocID="{AA5E1787-6C30-4A94-B0AE-CD7DEE2DB15C}" presName="spacer" presStyleCnt="0"/>
      <dgm:spPr/>
    </dgm:pt>
    <dgm:pt modelId="{412E0A63-BC6B-421B-8D59-2C2D207120B0}" type="pres">
      <dgm:prSet presAssocID="{ED80C1E3-BA34-4E46-9B1A-C9DCB794D38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27CA527-F2AB-45D2-8F7E-7FC963E9F2AC}" type="pres">
      <dgm:prSet presAssocID="{29DDA857-A8A2-4816-9F8B-1058A2C14F5C}" presName="spacer" presStyleCnt="0"/>
      <dgm:spPr/>
    </dgm:pt>
    <dgm:pt modelId="{E97FDE89-9275-4102-9CDB-89234B7A9710}" type="pres">
      <dgm:prSet presAssocID="{612D96B5-14E3-48E6-8BD3-4BF7286D4B5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2831FB6-EFB7-4DD1-84D1-4BDE322BDF40}" type="pres">
      <dgm:prSet presAssocID="{6032F25D-B8DD-4E4B-BF98-E8A184A1F1F4}" presName="spacer" presStyleCnt="0"/>
      <dgm:spPr/>
    </dgm:pt>
    <dgm:pt modelId="{FDE9CFE2-4DAF-44DD-8037-A30488D48257}" type="pres">
      <dgm:prSet presAssocID="{4711162E-CABE-4176-906B-2C6A64B4688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412AA02-88BC-42D8-BB32-21755683774B}" type="presOf" srcId="{612D96B5-14E3-48E6-8BD3-4BF7286D4B5B}" destId="{E97FDE89-9275-4102-9CDB-89234B7A9710}" srcOrd="0" destOrd="0" presId="urn:microsoft.com/office/officeart/2005/8/layout/vList2"/>
    <dgm:cxn modelId="{D7BF4824-ACAB-4F6A-96D0-E1240499F131}" srcId="{5B146723-AF0E-4A8E-A076-E5A40088EC87}" destId="{ED80C1E3-BA34-4E46-9B1A-C9DCB794D38D}" srcOrd="2" destOrd="0" parTransId="{12649A60-AA8C-4538-95CD-4C0E74B9A4D7}" sibTransId="{29DDA857-A8A2-4816-9F8B-1058A2C14F5C}"/>
    <dgm:cxn modelId="{913C7C25-4556-4965-AA0F-0B0EE36DDE40}" srcId="{5B146723-AF0E-4A8E-A076-E5A40088EC87}" destId="{612D96B5-14E3-48E6-8BD3-4BF7286D4B5B}" srcOrd="3" destOrd="0" parTransId="{BF7CE7AC-27FD-423E-8FC7-00D736981EEA}" sibTransId="{6032F25D-B8DD-4E4B-BF98-E8A184A1F1F4}"/>
    <dgm:cxn modelId="{12201B4B-27DA-403F-B2C8-835EC8359802}" srcId="{5B146723-AF0E-4A8E-A076-E5A40088EC87}" destId="{D3BBB284-DF35-4FE5-8C3F-4734305599C1}" srcOrd="0" destOrd="0" parTransId="{086EAAC7-C2DE-4158-8457-2048D7051D8C}" sibTransId="{7AA30341-6270-4899-B73C-2B4C3722ABB5}"/>
    <dgm:cxn modelId="{89CABA57-45D9-4182-AD2F-80F1BE27AE0C}" srcId="{5B146723-AF0E-4A8E-A076-E5A40088EC87}" destId="{88F5BE5F-92C9-4760-8F18-63C49FED2B1C}" srcOrd="1" destOrd="0" parTransId="{254ED569-1C01-40FE-B2D2-54EF80C66FB8}" sibTransId="{AA5E1787-6C30-4A94-B0AE-CD7DEE2DB15C}"/>
    <dgm:cxn modelId="{626BB389-4BA8-4692-9635-1D1D327D3D5C}" type="presOf" srcId="{D3BBB284-DF35-4FE5-8C3F-4734305599C1}" destId="{2C2AE30E-3DEC-440E-A274-63AA42AAA2B7}" srcOrd="0" destOrd="0" presId="urn:microsoft.com/office/officeart/2005/8/layout/vList2"/>
    <dgm:cxn modelId="{83793B9D-607D-4E05-A6B2-25BE14227B7A}" type="presOf" srcId="{5B146723-AF0E-4A8E-A076-E5A40088EC87}" destId="{F404B10B-22EB-45B1-B23E-35E110D35CAD}" srcOrd="0" destOrd="0" presId="urn:microsoft.com/office/officeart/2005/8/layout/vList2"/>
    <dgm:cxn modelId="{FCD23ECA-04BA-4E1C-B15E-AF1875AB3B4D}" type="presOf" srcId="{4711162E-CABE-4176-906B-2C6A64B46883}" destId="{FDE9CFE2-4DAF-44DD-8037-A30488D48257}" srcOrd="0" destOrd="0" presId="urn:microsoft.com/office/officeart/2005/8/layout/vList2"/>
    <dgm:cxn modelId="{3EDC8AD1-652D-4C76-80BB-76909F419EC2}" type="presOf" srcId="{ED80C1E3-BA34-4E46-9B1A-C9DCB794D38D}" destId="{412E0A63-BC6B-421B-8D59-2C2D207120B0}" srcOrd="0" destOrd="0" presId="urn:microsoft.com/office/officeart/2005/8/layout/vList2"/>
    <dgm:cxn modelId="{DDEED2EB-1097-4946-9671-A48446DF2498}" srcId="{5B146723-AF0E-4A8E-A076-E5A40088EC87}" destId="{4711162E-CABE-4176-906B-2C6A64B46883}" srcOrd="4" destOrd="0" parTransId="{F9AA5F75-60B8-4780-A2C2-23F4E99859C0}" sibTransId="{99B920E7-02F2-4503-BDDE-4BE1EB731B27}"/>
    <dgm:cxn modelId="{78F983EE-CEBD-40DC-82CD-8364E87E51DF}" type="presOf" srcId="{88F5BE5F-92C9-4760-8F18-63C49FED2B1C}" destId="{C139A54F-01E3-4A27-B916-64D37FCA2EB6}" srcOrd="0" destOrd="0" presId="urn:microsoft.com/office/officeart/2005/8/layout/vList2"/>
    <dgm:cxn modelId="{BED68E22-DB43-4DB4-B323-04BB8CA146DF}" type="presParOf" srcId="{F404B10B-22EB-45B1-B23E-35E110D35CAD}" destId="{2C2AE30E-3DEC-440E-A274-63AA42AAA2B7}" srcOrd="0" destOrd="0" presId="urn:microsoft.com/office/officeart/2005/8/layout/vList2"/>
    <dgm:cxn modelId="{C311B68E-7642-4314-8FE5-0ABC4444E399}" type="presParOf" srcId="{F404B10B-22EB-45B1-B23E-35E110D35CAD}" destId="{526A5415-DD03-4661-90CC-6548BBDD45FA}" srcOrd="1" destOrd="0" presId="urn:microsoft.com/office/officeart/2005/8/layout/vList2"/>
    <dgm:cxn modelId="{DD27029C-8DD6-4B89-8560-23073879B723}" type="presParOf" srcId="{F404B10B-22EB-45B1-B23E-35E110D35CAD}" destId="{C139A54F-01E3-4A27-B916-64D37FCA2EB6}" srcOrd="2" destOrd="0" presId="urn:microsoft.com/office/officeart/2005/8/layout/vList2"/>
    <dgm:cxn modelId="{66A54B56-F0E7-4256-B78C-6A7F45019509}" type="presParOf" srcId="{F404B10B-22EB-45B1-B23E-35E110D35CAD}" destId="{68CB6C95-65FA-4370-965C-A2C41C353F79}" srcOrd="3" destOrd="0" presId="urn:microsoft.com/office/officeart/2005/8/layout/vList2"/>
    <dgm:cxn modelId="{61CBAE83-9B36-4101-90E1-0E9E775330B3}" type="presParOf" srcId="{F404B10B-22EB-45B1-B23E-35E110D35CAD}" destId="{412E0A63-BC6B-421B-8D59-2C2D207120B0}" srcOrd="4" destOrd="0" presId="urn:microsoft.com/office/officeart/2005/8/layout/vList2"/>
    <dgm:cxn modelId="{93828375-A970-4AB6-9EC3-39E1E2797E2D}" type="presParOf" srcId="{F404B10B-22EB-45B1-B23E-35E110D35CAD}" destId="{127CA527-F2AB-45D2-8F7E-7FC963E9F2AC}" srcOrd="5" destOrd="0" presId="urn:microsoft.com/office/officeart/2005/8/layout/vList2"/>
    <dgm:cxn modelId="{1ABEA72D-B7D7-4C9B-8FCE-E2D5ECA62705}" type="presParOf" srcId="{F404B10B-22EB-45B1-B23E-35E110D35CAD}" destId="{E97FDE89-9275-4102-9CDB-89234B7A9710}" srcOrd="6" destOrd="0" presId="urn:microsoft.com/office/officeart/2005/8/layout/vList2"/>
    <dgm:cxn modelId="{24EC6C08-CEFA-43E9-8CFF-A242D0EDB756}" type="presParOf" srcId="{F404B10B-22EB-45B1-B23E-35E110D35CAD}" destId="{22831FB6-EFB7-4DD1-84D1-4BDE322BDF40}" srcOrd="7" destOrd="0" presId="urn:microsoft.com/office/officeart/2005/8/layout/vList2"/>
    <dgm:cxn modelId="{E0BF4C56-3EAD-4A68-B3D4-BED6F80BB139}" type="presParOf" srcId="{F404B10B-22EB-45B1-B23E-35E110D35CAD}" destId="{FDE9CFE2-4DAF-44DD-8037-A30488D4825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D414A1-9E09-4E58-84E4-4EEA080CE6F3}" type="doc">
      <dgm:prSet loTypeId="urn:microsoft.com/office/officeart/2005/8/layout/vList2" loCatId="list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E6E2C8E9-3B75-4BA8-9953-0F754F6B8AEC}">
      <dgm:prSet/>
      <dgm:spPr/>
      <dgm:t>
        <a:bodyPr/>
        <a:lstStyle/>
        <a:p>
          <a:r>
            <a:rPr lang="tr-TR" dirty="0"/>
            <a:t>İ</a:t>
          </a:r>
          <a:r>
            <a:rPr lang="en-US" dirty="0" err="1"/>
            <a:t>nsan</a:t>
          </a:r>
          <a:r>
            <a:rPr lang="en-US" dirty="0"/>
            <a:t> </a:t>
          </a:r>
          <a:r>
            <a:rPr lang="en-US" dirty="0" err="1"/>
            <a:t>beslenmesinde</a:t>
          </a:r>
          <a:r>
            <a:rPr lang="en-US" dirty="0"/>
            <a:t> </a:t>
          </a:r>
          <a:r>
            <a:rPr lang="en-US" dirty="0" err="1"/>
            <a:t>kullanılan</a:t>
          </a:r>
          <a:r>
            <a:rPr lang="en-US" dirty="0"/>
            <a:t> </a:t>
          </a:r>
          <a:r>
            <a:rPr lang="en-US" dirty="0" err="1"/>
            <a:t>gıdaların</a:t>
          </a:r>
          <a:r>
            <a:rPr lang="en-US" dirty="0"/>
            <a:t> </a:t>
          </a:r>
          <a:r>
            <a:rPr lang="en-US" dirty="0" err="1"/>
            <a:t>ülkelere</a:t>
          </a:r>
          <a:r>
            <a:rPr lang="en-US" dirty="0"/>
            <a:t> </a:t>
          </a:r>
          <a:r>
            <a:rPr lang="en-US" dirty="0" err="1"/>
            <a:t>göre</a:t>
          </a:r>
          <a:r>
            <a:rPr lang="en-US" dirty="0"/>
            <a:t> </a:t>
          </a:r>
          <a:r>
            <a:rPr lang="en-US" dirty="0" err="1"/>
            <a:t>farklılık</a:t>
          </a:r>
          <a:r>
            <a:rPr lang="en-US" dirty="0"/>
            <a:t> </a:t>
          </a:r>
          <a:r>
            <a:rPr lang="en-US" dirty="0" err="1"/>
            <a:t>göstermesinde</a:t>
          </a:r>
          <a:r>
            <a:rPr lang="en-US" dirty="0"/>
            <a:t> </a:t>
          </a:r>
          <a:r>
            <a:rPr lang="en-US" dirty="0" err="1"/>
            <a:t>etkili</a:t>
          </a:r>
          <a:r>
            <a:rPr lang="tr-TR" dirty="0"/>
            <a:t> </a:t>
          </a:r>
          <a:r>
            <a:rPr lang="en-US" dirty="0" err="1"/>
            <a:t>faktörler</a:t>
          </a:r>
          <a:r>
            <a:rPr lang="en-US" dirty="0"/>
            <a:t>;</a:t>
          </a:r>
        </a:p>
      </dgm:t>
    </dgm:pt>
    <dgm:pt modelId="{DD5CA1B3-0029-4A82-A88A-B3A53CF8F690}" type="parTrans" cxnId="{02D060A4-5782-494D-B360-197CEB927FB6}">
      <dgm:prSet/>
      <dgm:spPr/>
      <dgm:t>
        <a:bodyPr/>
        <a:lstStyle/>
        <a:p>
          <a:endParaRPr lang="en-US"/>
        </a:p>
      </dgm:t>
    </dgm:pt>
    <dgm:pt modelId="{CB9031DA-3D44-4D56-AAB4-DA210EC099BB}" type="sibTrans" cxnId="{02D060A4-5782-494D-B360-197CEB927FB6}">
      <dgm:prSet/>
      <dgm:spPr/>
      <dgm:t>
        <a:bodyPr/>
        <a:lstStyle/>
        <a:p>
          <a:endParaRPr lang="en-US"/>
        </a:p>
      </dgm:t>
    </dgm:pt>
    <dgm:pt modelId="{EB31B324-3CF7-41ED-BB9B-CD1ECBB2E55F}">
      <dgm:prSet/>
      <dgm:spPr/>
      <dgm:t>
        <a:bodyPr/>
        <a:lstStyle/>
        <a:p>
          <a:r>
            <a:rPr lang="en-US" dirty="0" err="1"/>
            <a:t>kullanılan</a:t>
          </a:r>
          <a:r>
            <a:rPr lang="en-US" dirty="0"/>
            <a:t> </a:t>
          </a:r>
          <a:r>
            <a:rPr lang="en-US" dirty="0" err="1"/>
            <a:t>laktik</a:t>
          </a:r>
          <a:r>
            <a:rPr lang="en-US" dirty="0"/>
            <a:t> </a:t>
          </a:r>
          <a:r>
            <a:rPr lang="en-US" dirty="0" err="1"/>
            <a:t>asit</a:t>
          </a:r>
          <a:r>
            <a:rPr lang="en-US" dirty="0"/>
            <a:t> </a:t>
          </a:r>
          <a:r>
            <a:rPr lang="en-US" dirty="0" err="1"/>
            <a:t>bakterilerinin</a:t>
          </a:r>
          <a:r>
            <a:rPr lang="en-US" dirty="0"/>
            <a:t> </a:t>
          </a:r>
          <a:r>
            <a:rPr lang="en-US" dirty="0" err="1"/>
            <a:t>türü</a:t>
          </a:r>
          <a:r>
            <a:rPr lang="en-US" dirty="0"/>
            <a:t> </a:t>
          </a:r>
          <a:r>
            <a:rPr lang="en-US" dirty="0" err="1"/>
            <a:t>oldukça</a:t>
          </a:r>
          <a:r>
            <a:rPr lang="en-US" dirty="0"/>
            <a:t> </a:t>
          </a:r>
          <a:r>
            <a:rPr lang="en-US" dirty="0" err="1"/>
            <a:t>etkilidir</a:t>
          </a:r>
          <a:r>
            <a:rPr lang="en-US" dirty="0"/>
            <a:t>. Bu </a:t>
          </a:r>
          <a:r>
            <a:rPr lang="en-US" dirty="0" err="1"/>
            <a:t>özelliklerinin</a:t>
          </a:r>
          <a:r>
            <a:rPr lang="en-US" dirty="0"/>
            <a:t> </a:t>
          </a:r>
          <a:r>
            <a:rPr lang="en-US" dirty="0" err="1"/>
            <a:t>yanında</a:t>
          </a:r>
          <a:r>
            <a:rPr lang="en-US" dirty="0"/>
            <a:t> </a:t>
          </a:r>
          <a:r>
            <a:rPr lang="en-US" dirty="0" err="1"/>
            <a:t>laktik</a:t>
          </a:r>
          <a:r>
            <a:rPr lang="tr-TR" dirty="0"/>
            <a:t> </a:t>
          </a:r>
          <a:r>
            <a:rPr lang="en-US" dirty="0" err="1"/>
            <a:t>asit</a:t>
          </a:r>
          <a:r>
            <a:rPr lang="en-US" dirty="0"/>
            <a:t> </a:t>
          </a:r>
          <a:r>
            <a:rPr lang="en-US" dirty="0" err="1"/>
            <a:t>bakterilerinin</a:t>
          </a:r>
          <a:r>
            <a:rPr lang="en-US" dirty="0"/>
            <a:t> </a:t>
          </a:r>
          <a:r>
            <a:rPr lang="en-US" dirty="0" err="1"/>
            <a:t>insan</a:t>
          </a:r>
          <a:r>
            <a:rPr lang="en-US" dirty="0"/>
            <a:t> </a:t>
          </a:r>
          <a:r>
            <a:rPr lang="en-US" dirty="0" err="1"/>
            <a:t>sağlığı</a:t>
          </a:r>
          <a:r>
            <a:rPr lang="en-US" dirty="0"/>
            <a:t> </a:t>
          </a:r>
          <a:r>
            <a:rPr lang="en-US" dirty="0" err="1"/>
            <a:t>açısından</a:t>
          </a:r>
          <a:r>
            <a:rPr lang="en-US" dirty="0"/>
            <a:t> </a:t>
          </a:r>
          <a:r>
            <a:rPr lang="en-US" dirty="0" err="1"/>
            <a:t>olumlu</a:t>
          </a:r>
          <a:r>
            <a:rPr lang="en-US" dirty="0"/>
            <a:t> </a:t>
          </a:r>
          <a:r>
            <a:rPr lang="en-US" dirty="0" err="1"/>
            <a:t>etkileri</a:t>
          </a:r>
          <a:r>
            <a:rPr lang="en-US" dirty="0"/>
            <a:t> de </a:t>
          </a:r>
          <a:r>
            <a:rPr lang="en-US" dirty="0" err="1"/>
            <a:t>göz</a:t>
          </a:r>
          <a:r>
            <a:rPr lang="en-US" dirty="0"/>
            <a:t> </a:t>
          </a:r>
          <a:r>
            <a:rPr lang="en-US" dirty="0" err="1"/>
            <a:t>ardı</a:t>
          </a:r>
          <a:r>
            <a:rPr lang="en-US" dirty="0"/>
            <a:t> </a:t>
          </a:r>
          <a:r>
            <a:rPr lang="en-US" dirty="0" err="1"/>
            <a:t>edilmemelidir</a:t>
          </a:r>
          <a:r>
            <a:rPr lang="en-US" dirty="0"/>
            <a:t>.</a:t>
          </a:r>
        </a:p>
      </dgm:t>
    </dgm:pt>
    <dgm:pt modelId="{5615A27B-365A-4814-B714-F548798D7F63}" type="parTrans" cxnId="{25C1EB64-3820-4E6E-84F7-730A1670205F}">
      <dgm:prSet/>
      <dgm:spPr/>
      <dgm:t>
        <a:bodyPr/>
        <a:lstStyle/>
        <a:p>
          <a:endParaRPr lang="en-US"/>
        </a:p>
      </dgm:t>
    </dgm:pt>
    <dgm:pt modelId="{95D827A2-AC9B-4D3A-812F-DFAAA35C4B0A}" type="sibTrans" cxnId="{25C1EB64-3820-4E6E-84F7-730A1670205F}">
      <dgm:prSet/>
      <dgm:spPr/>
      <dgm:t>
        <a:bodyPr/>
        <a:lstStyle/>
        <a:p>
          <a:endParaRPr lang="en-US"/>
        </a:p>
      </dgm:t>
    </dgm:pt>
    <dgm:pt modelId="{3F296AAC-FBB0-4E12-943E-9F071D82A788}">
      <dgm:prSet/>
      <dgm:spPr/>
      <dgm:t>
        <a:bodyPr/>
        <a:lstStyle/>
        <a:p>
          <a:r>
            <a:rPr lang="en-US" dirty="0" err="1"/>
            <a:t>doğa</a:t>
          </a:r>
          <a:r>
            <a:rPr lang="en-US" dirty="0"/>
            <a:t> </a:t>
          </a:r>
          <a:r>
            <a:rPr lang="en-US" dirty="0" err="1"/>
            <a:t>koşulları</a:t>
          </a:r>
          <a:r>
            <a:rPr lang="en-US" dirty="0"/>
            <a:t>, </a:t>
          </a:r>
          <a:r>
            <a:rPr lang="en-US" dirty="0" err="1"/>
            <a:t>ekonomik</a:t>
          </a:r>
          <a:r>
            <a:rPr lang="en-US" dirty="0"/>
            <a:t> </a:t>
          </a:r>
          <a:r>
            <a:rPr lang="en-US" dirty="0" err="1"/>
            <a:t>koşullar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toplumda</a:t>
          </a:r>
          <a:r>
            <a:rPr lang="en-US" dirty="0"/>
            <a:t> </a:t>
          </a:r>
          <a:r>
            <a:rPr lang="en-US" dirty="0" err="1"/>
            <a:t>yerleşik</a:t>
          </a:r>
          <a:r>
            <a:rPr lang="en-US" dirty="0"/>
            <a:t> </a:t>
          </a:r>
          <a:r>
            <a:rPr lang="en-US" dirty="0" err="1"/>
            <a:t>örf</a:t>
          </a:r>
          <a:r>
            <a:rPr lang="en-US" dirty="0"/>
            <a:t>, </a:t>
          </a:r>
          <a:r>
            <a:rPr lang="en-US" dirty="0" err="1"/>
            <a:t>adet</a:t>
          </a:r>
          <a:r>
            <a:rPr lang="en-US" dirty="0"/>
            <a:t> </a:t>
          </a:r>
          <a:r>
            <a:rPr lang="en-US" dirty="0" err="1"/>
            <a:t>ve</a:t>
          </a:r>
          <a:r>
            <a:rPr lang="tr-TR" dirty="0"/>
            <a:t> </a:t>
          </a:r>
          <a:r>
            <a:rPr lang="en-US" dirty="0" err="1"/>
            <a:t>gelenekler</a:t>
          </a:r>
          <a:endParaRPr lang="en-US" dirty="0"/>
        </a:p>
      </dgm:t>
    </dgm:pt>
    <dgm:pt modelId="{9EEE555C-819B-4907-8D2F-22407EE5AB32}" type="parTrans" cxnId="{E1924F75-9167-49C8-9115-4A2DCB387957}">
      <dgm:prSet/>
      <dgm:spPr/>
      <dgm:t>
        <a:bodyPr/>
        <a:lstStyle/>
        <a:p>
          <a:endParaRPr lang="en-US"/>
        </a:p>
      </dgm:t>
    </dgm:pt>
    <dgm:pt modelId="{2DB01426-528A-438C-82D8-3BB0929BCA66}" type="sibTrans" cxnId="{E1924F75-9167-49C8-9115-4A2DCB387957}">
      <dgm:prSet/>
      <dgm:spPr/>
      <dgm:t>
        <a:bodyPr/>
        <a:lstStyle/>
        <a:p>
          <a:endParaRPr lang="en-US"/>
        </a:p>
      </dgm:t>
    </dgm:pt>
    <dgm:pt modelId="{F419DB97-265E-4596-8BA9-8E249C2D748E}">
      <dgm:prSet/>
      <dgm:spPr/>
      <dgm:t>
        <a:bodyPr/>
        <a:lstStyle/>
        <a:p>
          <a:r>
            <a:rPr lang="en-US" dirty="0" err="1"/>
            <a:t>Etnik</a:t>
          </a:r>
          <a:r>
            <a:rPr lang="en-US" dirty="0"/>
            <a:t>, </a:t>
          </a:r>
          <a:r>
            <a:rPr lang="en-US" dirty="0" err="1"/>
            <a:t>tipik</a:t>
          </a:r>
          <a:r>
            <a:rPr lang="en-US" dirty="0"/>
            <a:t>, </a:t>
          </a:r>
          <a:r>
            <a:rPr lang="en-US" dirty="0" err="1"/>
            <a:t>yöresel</a:t>
          </a:r>
          <a:r>
            <a:rPr lang="en-US" dirty="0"/>
            <a:t>, </a:t>
          </a:r>
          <a:r>
            <a:rPr lang="en-US" dirty="0" err="1"/>
            <a:t>bölgesel</a:t>
          </a:r>
          <a:r>
            <a:rPr lang="en-US" dirty="0"/>
            <a:t> </a:t>
          </a:r>
          <a:r>
            <a:rPr lang="en-US" dirty="0" err="1"/>
            <a:t>özellikli</a:t>
          </a:r>
          <a:r>
            <a:rPr lang="en-US" dirty="0"/>
            <a:t> </a:t>
          </a:r>
          <a:r>
            <a:rPr lang="en-US" dirty="0" err="1"/>
            <a:t>ürünler</a:t>
          </a:r>
          <a:r>
            <a:rPr lang="en-US" dirty="0"/>
            <a:t> </a:t>
          </a:r>
          <a:r>
            <a:rPr lang="en-US" dirty="0" err="1"/>
            <a:t>ve</a:t>
          </a:r>
          <a:r>
            <a:rPr lang="tr-TR" dirty="0"/>
            <a:t> </a:t>
          </a:r>
          <a:r>
            <a:rPr lang="en-US" dirty="0" err="1"/>
            <a:t>geleneksel</a:t>
          </a:r>
          <a:r>
            <a:rPr lang="en-US" dirty="0"/>
            <a:t> </a:t>
          </a:r>
          <a:r>
            <a:rPr lang="en-US" dirty="0" err="1"/>
            <a:t>gıdalar</a:t>
          </a:r>
          <a:r>
            <a:rPr lang="en-US" dirty="0"/>
            <a:t>, </a:t>
          </a:r>
          <a:r>
            <a:rPr lang="en-US" dirty="0" err="1"/>
            <a:t>literatürde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çok</a:t>
          </a:r>
          <a:r>
            <a:rPr lang="en-US" dirty="0"/>
            <a:t> </a:t>
          </a:r>
          <a:r>
            <a:rPr lang="en-US" dirty="0" err="1"/>
            <a:t>kullanılan</a:t>
          </a:r>
          <a:r>
            <a:rPr lang="en-US" dirty="0"/>
            <a:t> </a:t>
          </a:r>
          <a:r>
            <a:rPr lang="en-US" dirty="0" err="1"/>
            <a:t>grup</a:t>
          </a:r>
          <a:r>
            <a:rPr lang="en-US" dirty="0"/>
            <a:t> </a:t>
          </a:r>
          <a:r>
            <a:rPr lang="en-US" dirty="0" err="1"/>
            <a:t>isimleri</a:t>
          </a:r>
          <a:r>
            <a:rPr lang="en-US" dirty="0"/>
            <a:t> </a:t>
          </a:r>
          <a:r>
            <a:rPr lang="en-US" dirty="0" err="1"/>
            <a:t>olarak</a:t>
          </a:r>
          <a:r>
            <a:rPr lang="en-US" dirty="0"/>
            <a:t> </a:t>
          </a:r>
          <a:r>
            <a:rPr lang="en-US" dirty="0" err="1"/>
            <a:t>görülmektedir</a:t>
          </a:r>
          <a:r>
            <a:rPr lang="en-US" dirty="0"/>
            <a:t>. </a:t>
          </a:r>
        </a:p>
      </dgm:t>
    </dgm:pt>
    <dgm:pt modelId="{60176A29-B308-4A7F-BA11-AADB9CFF0F20}" type="parTrans" cxnId="{F461AC8B-CC1C-4E09-89DC-393D85A79D94}">
      <dgm:prSet/>
      <dgm:spPr/>
      <dgm:t>
        <a:bodyPr/>
        <a:lstStyle/>
        <a:p>
          <a:endParaRPr lang="en-US"/>
        </a:p>
      </dgm:t>
    </dgm:pt>
    <dgm:pt modelId="{121456B2-5477-4000-BC6F-1EFE6C94C26A}" type="sibTrans" cxnId="{F461AC8B-CC1C-4E09-89DC-393D85A79D94}">
      <dgm:prSet/>
      <dgm:spPr/>
      <dgm:t>
        <a:bodyPr/>
        <a:lstStyle/>
        <a:p>
          <a:endParaRPr lang="en-US"/>
        </a:p>
      </dgm:t>
    </dgm:pt>
    <dgm:pt modelId="{D1AA9336-B184-44C3-9C37-9E001D225B2D}">
      <dgm:prSet/>
      <dgm:spPr/>
      <dgm:t>
        <a:bodyPr/>
        <a:lstStyle/>
        <a:p>
          <a:r>
            <a:rPr lang="en-US" dirty="0"/>
            <a:t>Bu </a:t>
          </a:r>
          <a:r>
            <a:rPr lang="en-US" dirty="0" err="1"/>
            <a:t>ürünlerin</a:t>
          </a:r>
          <a:r>
            <a:rPr lang="en-US" dirty="0"/>
            <a:t> </a:t>
          </a:r>
          <a:r>
            <a:rPr lang="en-US" dirty="0" err="1"/>
            <a:t>başında</a:t>
          </a:r>
          <a:r>
            <a:rPr lang="en-US" dirty="0"/>
            <a:t> </a:t>
          </a:r>
          <a:r>
            <a:rPr lang="en-US" dirty="0" err="1"/>
            <a:t>laktik</a:t>
          </a:r>
          <a:r>
            <a:rPr lang="en-US" dirty="0"/>
            <a:t> </a:t>
          </a:r>
          <a:r>
            <a:rPr lang="en-US" dirty="0" err="1"/>
            <a:t>asit</a:t>
          </a:r>
          <a:r>
            <a:rPr lang="en-US" dirty="0"/>
            <a:t> </a:t>
          </a:r>
          <a:r>
            <a:rPr lang="en-US" dirty="0" err="1"/>
            <a:t>bakterilerinin</a:t>
          </a:r>
          <a:r>
            <a:rPr lang="tr-TR" dirty="0"/>
            <a:t> </a:t>
          </a:r>
          <a:r>
            <a:rPr lang="en-US" dirty="0" err="1"/>
            <a:t>kullanılmasıyla</a:t>
          </a:r>
          <a:r>
            <a:rPr lang="en-US" dirty="0"/>
            <a:t> </a:t>
          </a:r>
          <a:r>
            <a:rPr lang="en-US" dirty="0" err="1"/>
            <a:t>üretilen</a:t>
          </a:r>
          <a:r>
            <a:rPr lang="en-US" dirty="0"/>
            <a:t> </a:t>
          </a:r>
          <a:r>
            <a:rPr lang="en-US" dirty="0" err="1"/>
            <a:t>gıdalar</a:t>
          </a:r>
          <a:r>
            <a:rPr lang="en-US" dirty="0"/>
            <a:t> </a:t>
          </a:r>
          <a:r>
            <a:rPr lang="en-US" dirty="0" err="1"/>
            <a:t>gelmektedir</a:t>
          </a:r>
          <a:r>
            <a:rPr lang="en-US" dirty="0"/>
            <a:t>. </a:t>
          </a:r>
          <a:r>
            <a:rPr lang="en-US" dirty="0" err="1"/>
            <a:t>Fermente</a:t>
          </a:r>
          <a:r>
            <a:rPr lang="en-US" dirty="0"/>
            <a:t> </a:t>
          </a:r>
          <a:r>
            <a:rPr lang="en-US" dirty="0" err="1"/>
            <a:t>geleneksel</a:t>
          </a:r>
          <a:r>
            <a:rPr lang="en-US" dirty="0"/>
            <a:t> </a:t>
          </a:r>
          <a:r>
            <a:rPr lang="en-US" dirty="0" err="1"/>
            <a:t>gıdaların</a:t>
          </a:r>
          <a:r>
            <a:rPr lang="en-US" dirty="0"/>
            <a:t> </a:t>
          </a:r>
          <a:r>
            <a:rPr lang="en-US" dirty="0" err="1"/>
            <a:t>özgün</a:t>
          </a:r>
          <a:r>
            <a:rPr lang="tr-TR" dirty="0"/>
            <a:t> </a:t>
          </a:r>
          <a:r>
            <a:rPr lang="en-US" dirty="0" err="1"/>
            <a:t>tekstürü</a:t>
          </a:r>
          <a:r>
            <a:rPr lang="en-US" dirty="0"/>
            <a:t>, </a:t>
          </a:r>
          <a:r>
            <a:rPr lang="en-US" dirty="0" err="1"/>
            <a:t>tadı</a:t>
          </a:r>
          <a:r>
            <a:rPr lang="en-US" dirty="0"/>
            <a:t>, koku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görünüşünün</a:t>
          </a:r>
          <a:r>
            <a:rPr lang="en-US" dirty="0"/>
            <a:t> </a:t>
          </a:r>
          <a:r>
            <a:rPr lang="en-US" dirty="0" err="1"/>
            <a:t>oluşmasında</a:t>
          </a:r>
          <a:r>
            <a:rPr lang="en-US" dirty="0"/>
            <a:t> </a:t>
          </a:r>
          <a:r>
            <a:rPr lang="en-US" dirty="0" err="1"/>
            <a:t>yöresel</a:t>
          </a:r>
          <a:r>
            <a:rPr lang="en-US" dirty="0"/>
            <a:t> </a:t>
          </a:r>
          <a:r>
            <a:rPr lang="en-US" dirty="0" err="1"/>
            <a:t>hammaddenin</a:t>
          </a:r>
          <a:r>
            <a:rPr lang="en-US" dirty="0"/>
            <a:t> </a:t>
          </a:r>
          <a:r>
            <a:rPr lang="en-US" dirty="0" err="1"/>
            <a:t>yanında</a:t>
          </a:r>
          <a:r>
            <a:rPr lang="en-US" dirty="0"/>
            <a:t>,</a:t>
          </a:r>
        </a:p>
      </dgm:t>
    </dgm:pt>
    <dgm:pt modelId="{1DD1BF5A-A746-43B7-B9BA-F2CEB3EB1232}" type="parTrans" cxnId="{394CEBBF-2CFA-47AB-B116-A278845039E8}">
      <dgm:prSet/>
      <dgm:spPr/>
      <dgm:t>
        <a:bodyPr/>
        <a:lstStyle/>
        <a:p>
          <a:endParaRPr lang="en-US"/>
        </a:p>
      </dgm:t>
    </dgm:pt>
    <dgm:pt modelId="{45C1DA01-49D3-470D-B28D-B8A2BF2E970F}" type="sibTrans" cxnId="{394CEBBF-2CFA-47AB-B116-A278845039E8}">
      <dgm:prSet/>
      <dgm:spPr/>
      <dgm:t>
        <a:bodyPr/>
        <a:lstStyle/>
        <a:p>
          <a:endParaRPr lang="en-US"/>
        </a:p>
      </dgm:t>
    </dgm:pt>
    <dgm:pt modelId="{7C7A2BAA-69C6-4CFE-BA56-AFD33D7C2220}" type="pres">
      <dgm:prSet presAssocID="{63D414A1-9E09-4E58-84E4-4EEA080CE6F3}" presName="linear" presStyleCnt="0">
        <dgm:presLayoutVars>
          <dgm:animLvl val="lvl"/>
          <dgm:resizeHandles val="exact"/>
        </dgm:presLayoutVars>
      </dgm:prSet>
      <dgm:spPr/>
    </dgm:pt>
    <dgm:pt modelId="{C1AB509A-2354-44BE-9BC0-D40F85DAA981}" type="pres">
      <dgm:prSet presAssocID="{E6E2C8E9-3B75-4BA8-9953-0F754F6B8AE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B82FE17-6EE3-456E-B514-E224999BE1CF}" type="pres">
      <dgm:prSet presAssocID="{CB9031DA-3D44-4D56-AAB4-DA210EC099BB}" presName="spacer" presStyleCnt="0"/>
      <dgm:spPr/>
    </dgm:pt>
    <dgm:pt modelId="{958F55E8-43C6-48F5-B956-FF7AC2154478}" type="pres">
      <dgm:prSet presAssocID="{3F296AAC-FBB0-4E12-943E-9F071D82A78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9F0D4C3-044A-4F8A-AFFC-4E00659BAC02}" type="pres">
      <dgm:prSet presAssocID="{2DB01426-528A-438C-82D8-3BB0929BCA66}" presName="spacer" presStyleCnt="0"/>
      <dgm:spPr/>
    </dgm:pt>
    <dgm:pt modelId="{5788E4C0-8A3E-4821-93D0-D843C3C6A7FF}" type="pres">
      <dgm:prSet presAssocID="{F419DB97-265E-4596-8BA9-8E249C2D748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FE42B71-4F9B-4767-B1F8-65BCC5211248}" type="pres">
      <dgm:prSet presAssocID="{121456B2-5477-4000-BC6F-1EFE6C94C26A}" presName="spacer" presStyleCnt="0"/>
      <dgm:spPr/>
    </dgm:pt>
    <dgm:pt modelId="{5C9FB7E1-DDDB-496A-81D7-83252EFB7834}" type="pres">
      <dgm:prSet presAssocID="{D1AA9336-B184-44C3-9C37-9E001D225B2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27D3DD6-6C91-462C-9B70-D8490A49AE3D}" type="pres">
      <dgm:prSet presAssocID="{45C1DA01-49D3-470D-B28D-B8A2BF2E970F}" presName="spacer" presStyleCnt="0"/>
      <dgm:spPr/>
    </dgm:pt>
    <dgm:pt modelId="{2BA20FE2-2B8C-4DF0-BE35-6A923F957328}" type="pres">
      <dgm:prSet presAssocID="{EB31B324-3CF7-41ED-BB9B-CD1ECBB2E55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A6FF714-9238-40D5-80DD-2264559CB18F}" type="presOf" srcId="{D1AA9336-B184-44C3-9C37-9E001D225B2D}" destId="{5C9FB7E1-DDDB-496A-81D7-83252EFB7834}" srcOrd="0" destOrd="0" presId="urn:microsoft.com/office/officeart/2005/8/layout/vList2"/>
    <dgm:cxn modelId="{CFE8E031-D827-455E-AB19-2C34031F5B00}" type="presOf" srcId="{3F296AAC-FBB0-4E12-943E-9F071D82A788}" destId="{958F55E8-43C6-48F5-B956-FF7AC2154478}" srcOrd="0" destOrd="0" presId="urn:microsoft.com/office/officeart/2005/8/layout/vList2"/>
    <dgm:cxn modelId="{54A2D25D-7DC7-4386-8244-0D5AB5CB0725}" type="presOf" srcId="{63D414A1-9E09-4E58-84E4-4EEA080CE6F3}" destId="{7C7A2BAA-69C6-4CFE-BA56-AFD33D7C2220}" srcOrd="0" destOrd="0" presId="urn:microsoft.com/office/officeart/2005/8/layout/vList2"/>
    <dgm:cxn modelId="{25C1EB64-3820-4E6E-84F7-730A1670205F}" srcId="{63D414A1-9E09-4E58-84E4-4EEA080CE6F3}" destId="{EB31B324-3CF7-41ED-BB9B-CD1ECBB2E55F}" srcOrd="4" destOrd="0" parTransId="{5615A27B-365A-4814-B714-F548798D7F63}" sibTransId="{95D827A2-AC9B-4D3A-812F-DFAAA35C4B0A}"/>
    <dgm:cxn modelId="{87CA4F52-154C-4774-A664-C036D11C2032}" type="presOf" srcId="{EB31B324-3CF7-41ED-BB9B-CD1ECBB2E55F}" destId="{2BA20FE2-2B8C-4DF0-BE35-6A923F957328}" srcOrd="0" destOrd="0" presId="urn:microsoft.com/office/officeart/2005/8/layout/vList2"/>
    <dgm:cxn modelId="{E1924F75-9167-49C8-9115-4A2DCB387957}" srcId="{63D414A1-9E09-4E58-84E4-4EEA080CE6F3}" destId="{3F296AAC-FBB0-4E12-943E-9F071D82A788}" srcOrd="1" destOrd="0" parTransId="{9EEE555C-819B-4907-8D2F-22407EE5AB32}" sibTransId="{2DB01426-528A-438C-82D8-3BB0929BCA66}"/>
    <dgm:cxn modelId="{F461AC8B-CC1C-4E09-89DC-393D85A79D94}" srcId="{63D414A1-9E09-4E58-84E4-4EEA080CE6F3}" destId="{F419DB97-265E-4596-8BA9-8E249C2D748E}" srcOrd="2" destOrd="0" parTransId="{60176A29-B308-4A7F-BA11-AADB9CFF0F20}" sibTransId="{121456B2-5477-4000-BC6F-1EFE6C94C26A}"/>
    <dgm:cxn modelId="{100903A3-FDD6-4EE4-A763-3ABAA4061C20}" type="presOf" srcId="{E6E2C8E9-3B75-4BA8-9953-0F754F6B8AEC}" destId="{C1AB509A-2354-44BE-9BC0-D40F85DAA981}" srcOrd="0" destOrd="0" presId="urn:microsoft.com/office/officeart/2005/8/layout/vList2"/>
    <dgm:cxn modelId="{02D060A4-5782-494D-B360-197CEB927FB6}" srcId="{63D414A1-9E09-4E58-84E4-4EEA080CE6F3}" destId="{E6E2C8E9-3B75-4BA8-9953-0F754F6B8AEC}" srcOrd="0" destOrd="0" parTransId="{DD5CA1B3-0029-4A82-A88A-B3A53CF8F690}" sibTransId="{CB9031DA-3D44-4D56-AAB4-DA210EC099BB}"/>
    <dgm:cxn modelId="{394CEBBF-2CFA-47AB-B116-A278845039E8}" srcId="{63D414A1-9E09-4E58-84E4-4EEA080CE6F3}" destId="{D1AA9336-B184-44C3-9C37-9E001D225B2D}" srcOrd="3" destOrd="0" parTransId="{1DD1BF5A-A746-43B7-B9BA-F2CEB3EB1232}" sibTransId="{45C1DA01-49D3-470D-B28D-B8A2BF2E970F}"/>
    <dgm:cxn modelId="{759C1ADC-5D00-49BE-810E-A51E94DBD67D}" type="presOf" srcId="{F419DB97-265E-4596-8BA9-8E249C2D748E}" destId="{5788E4C0-8A3E-4821-93D0-D843C3C6A7FF}" srcOrd="0" destOrd="0" presId="urn:microsoft.com/office/officeart/2005/8/layout/vList2"/>
    <dgm:cxn modelId="{B1464C13-E08E-4ED8-B142-34934B96C6BC}" type="presParOf" srcId="{7C7A2BAA-69C6-4CFE-BA56-AFD33D7C2220}" destId="{C1AB509A-2354-44BE-9BC0-D40F85DAA981}" srcOrd="0" destOrd="0" presId="urn:microsoft.com/office/officeart/2005/8/layout/vList2"/>
    <dgm:cxn modelId="{7907334F-E282-48AF-8997-1929D77B77A2}" type="presParOf" srcId="{7C7A2BAA-69C6-4CFE-BA56-AFD33D7C2220}" destId="{CB82FE17-6EE3-456E-B514-E224999BE1CF}" srcOrd="1" destOrd="0" presId="urn:microsoft.com/office/officeart/2005/8/layout/vList2"/>
    <dgm:cxn modelId="{CEFFD266-B579-4598-B112-C8DEAE04B6C3}" type="presParOf" srcId="{7C7A2BAA-69C6-4CFE-BA56-AFD33D7C2220}" destId="{958F55E8-43C6-48F5-B956-FF7AC2154478}" srcOrd="2" destOrd="0" presId="urn:microsoft.com/office/officeart/2005/8/layout/vList2"/>
    <dgm:cxn modelId="{B970B9CB-33E7-4C4E-96AA-D94B06F631AD}" type="presParOf" srcId="{7C7A2BAA-69C6-4CFE-BA56-AFD33D7C2220}" destId="{29F0D4C3-044A-4F8A-AFFC-4E00659BAC02}" srcOrd="3" destOrd="0" presId="urn:microsoft.com/office/officeart/2005/8/layout/vList2"/>
    <dgm:cxn modelId="{FF18FE35-AE72-42FB-80D7-8E7BAB26607A}" type="presParOf" srcId="{7C7A2BAA-69C6-4CFE-BA56-AFD33D7C2220}" destId="{5788E4C0-8A3E-4821-93D0-D843C3C6A7FF}" srcOrd="4" destOrd="0" presId="urn:microsoft.com/office/officeart/2005/8/layout/vList2"/>
    <dgm:cxn modelId="{8D305EC5-10A2-4AAF-97A7-C0F64E4CBB1A}" type="presParOf" srcId="{7C7A2BAA-69C6-4CFE-BA56-AFD33D7C2220}" destId="{EFE42B71-4F9B-4767-B1F8-65BCC5211248}" srcOrd="5" destOrd="0" presId="urn:microsoft.com/office/officeart/2005/8/layout/vList2"/>
    <dgm:cxn modelId="{2067DA2B-1D12-4D6E-AABF-B8D282069D60}" type="presParOf" srcId="{7C7A2BAA-69C6-4CFE-BA56-AFD33D7C2220}" destId="{5C9FB7E1-DDDB-496A-81D7-83252EFB7834}" srcOrd="6" destOrd="0" presId="urn:microsoft.com/office/officeart/2005/8/layout/vList2"/>
    <dgm:cxn modelId="{91F41B7D-EF18-4E67-8896-965B28BA34C5}" type="presParOf" srcId="{7C7A2BAA-69C6-4CFE-BA56-AFD33D7C2220}" destId="{D27D3DD6-6C91-462C-9B70-D8490A49AE3D}" srcOrd="7" destOrd="0" presId="urn:microsoft.com/office/officeart/2005/8/layout/vList2"/>
    <dgm:cxn modelId="{43117603-2FCF-4F9D-95F5-03A940ED5F1E}" type="presParOf" srcId="{7C7A2BAA-69C6-4CFE-BA56-AFD33D7C2220}" destId="{2BA20FE2-2B8C-4DF0-BE35-6A923F95732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F94599-4192-4F43-B770-51C873EA3E48}" type="doc">
      <dgm:prSet loTypeId="urn:microsoft.com/office/officeart/2008/layout/LinedList" loCatId="list" qsTypeId="urn:microsoft.com/office/officeart/2005/8/quickstyle/simple1#4" qsCatId="simple" csTypeId="urn:microsoft.com/office/officeart/2005/8/colors/accent2_1#1" csCatId="accent2" phldr="1"/>
      <dgm:spPr/>
      <dgm:t>
        <a:bodyPr/>
        <a:lstStyle/>
        <a:p>
          <a:endParaRPr lang="en-US"/>
        </a:p>
      </dgm:t>
    </dgm:pt>
    <dgm:pt modelId="{E19C34E5-07F3-46FC-8287-483BA72F635D}">
      <dgm:prSet custT="1"/>
      <dgm:spPr/>
      <dgm:t>
        <a:bodyPr/>
        <a:lstStyle/>
        <a:p>
          <a:r>
            <a:rPr lang="en-US" sz="1600" dirty="0" err="1"/>
            <a:t>Fermente</a:t>
          </a:r>
          <a:r>
            <a:rPr lang="en-US" sz="1600" dirty="0"/>
            <a:t> </a:t>
          </a:r>
          <a:r>
            <a:rPr lang="en-US" sz="1600" dirty="0" err="1"/>
            <a:t>geleneksel</a:t>
          </a:r>
          <a:r>
            <a:rPr lang="en-US" sz="1600" dirty="0"/>
            <a:t> </a:t>
          </a:r>
          <a:r>
            <a:rPr lang="en-US" sz="1600" dirty="0" err="1"/>
            <a:t>gıdaların</a:t>
          </a:r>
          <a:r>
            <a:rPr lang="en-US" sz="1600" dirty="0"/>
            <a:t> </a:t>
          </a:r>
          <a:r>
            <a:rPr lang="en-US" sz="1600" dirty="0" err="1"/>
            <a:t>özgün</a:t>
          </a:r>
          <a:r>
            <a:rPr lang="en-US" sz="1600" dirty="0"/>
            <a:t> </a:t>
          </a:r>
          <a:r>
            <a:rPr lang="en-US" sz="1600" dirty="0" err="1"/>
            <a:t>tekstürü</a:t>
          </a:r>
          <a:r>
            <a:rPr lang="en-US" sz="1600" dirty="0"/>
            <a:t>, </a:t>
          </a:r>
          <a:r>
            <a:rPr lang="en-US" sz="1600" dirty="0" err="1"/>
            <a:t>tadı</a:t>
          </a:r>
          <a:r>
            <a:rPr lang="en-US" sz="1600" dirty="0"/>
            <a:t>,</a:t>
          </a:r>
          <a:r>
            <a:rPr lang="tr-TR" sz="1600" dirty="0"/>
            <a:t> </a:t>
          </a:r>
          <a:r>
            <a:rPr lang="en-US" sz="1600" dirty="0"/>
            <a:t>koku </a:t>
          </a:r>
          <a:r>
            <a:rPr lang="en-US" sz="1600" dirty="0" err="1"/>
            <a:t>ve</a:t>
          </a:r>
          <a:r>
            <a:rPr lang="en-US" sz="1600" dirty="0"/>
            <a:t> </a:t>
          </a:r>
          <a:r>
            <a:rPr lang="en-US" sz="1600" dirty="0" err="1"/>
            <a:t>görünüşünün</a:t>
          </a:r>
          <a:r>
            <a:rPr lang="en-US" sz="1600" dirty="0"/>
            <a:t> </a:t>
          </a:r>
          <a:r>
            <a:rPr lang="en-US" sz="1600" dirty="0" err="1"/>
            <a:t>oluşmasında</a:t>
          </a:r>
          <a:r>
            <a:rPr lang="en-US" sz="1600" dirty="0"/>
            <a:t> </a:t>
          </a:r>
          <a:r>
            <a:rPr lang="en-US" sz="1600" dirty="0" err="1"/>
            <a:t>yöresel</a:t>
          </a:r>
          <a:r>
            <a:rPr lang="en-US" sz="1600" dirty="0"/>
            <a:t> </a:t>
          </a:r>
          <a:r>
            <a:rPr lang="en-US" sz="1600" dirty="0" err="1"/>
            <a:t>hammaddenin</a:t>
          </a:r>
          <a:r>
            <a:rPr lang="en-US" sz="1600" dirty="0"/>
            <a:t> </a:t>
          </a:r>
          <a:r>
            <a:rPr lang="en-US" sz="1600" dirty="0" err="1"/>
            <a:t>yanında</a:t>
          </a:r>
          <a:r>
            <a:rPr lang="en-US" sz="1600" dirty="0"/>
            <a:t>, </a:t>
          </a:r>
          <a:r>
            <a:rPr lang="en-US" sz="1600" dirty="0" err="1"/>
            <a:t>kullanılan</a:t>
          </a:r>
          <a:r>
            <a:rPr lang="en-US" sz="1600" dirty="0"/>
            <a:t> </a:t>
          </a:r>
          <a:r>
            <a:rPr lang="en-US" sz="1600" dirty="0" err="1"/>
            <a:t>laktik</a:t>
          </a:r>
          <a:r>
            <a:rPr lang="tr-TR" sz="1600" dirty="0"/>
            <a:t> </a:t>
          </a:r>
          <a:r>
            <a:rPr lang="en-US" sz="1600" dirty="0" err="1"/>
            <a:t>asit</a:t>
          </a:r>
          <a:r>
            <a:rPr lang="en-US" sz="1600" dirty="0"/>
            <a:t> </a:t>
          </a:r>
          <a:r>
            <a:rPr lang="en-US" sz="1600" dirty="0" err="1"/>
            <a:t>bakterileri</a:t>
          </a:r>
          <a:r>
            <a:rPr lang="en-US" sz="1600" dirty="0"/>
            <a:t> de </a:t>
          </a:r>
          <a:r>
            <a:rPr lang="en-US" sz="1600" dirty="0" err="1"/>
            <a:t>oldukça</a:t>
          </a:r>
          <a:r>
            <a:rPr lang="en-US" sz="1600" dirty="0"/>
            <a:t> </a:t>
          </a:r>
          <a:r>
            <a:rPr lang="en-US" sz="1600" dirty="0" err="1"/>
            <a:t>etkilidir</a:t>
          </a:r>
          <a:r>
            <a:rPr lang="tr-TR" sz="1600" dirty="0"/>
            <a:t>.</a:t>
          </a:r>
          <a:endParaRPr lang="en-US" sz="1600" dirty="0"/>
        </a:p>
      </dgm:t>
    </dgm:pt>
    <dgm:pt modelId="{A290C8BF-534C-48A2-A913-FD62516AB3B9}" type="parTrans" cxnId="{01C27291-1EE6-4DD8-99F7-C3A4303D7B24}">
      <dgm:prSet/>
      <dgm:spPr/>
      <dgm:t>
        <a:bodyPr/>
        <a:lstStyle/>
        <a:p>
          <a:endParaRPr lang="en-US"/>
        </a:p>
      </dgm:t>
    </dgm:pt>
    <dgm:pt modelId="{02A8750F-1205-4A95-9E43-3637E75F5F2A}" type="sibTrans" cxnId="{01C27291-1EE6-4DD8-99F7-C3A4303D7B24}">
      <dgm:prSet/>
      <dgm:spPr/>
      <dgm:t>
        <a:bodyPr/>
        <a:lstStyle/>
        <a:p>
          <a:endParaRPr lang="en-US"/>
        </a:p>
      </dgm:t>
    </dgm:pt>
    <dgm:pt modelId="{25FE729B-B3F7-4BDD-8491-1F8D4E330595}">
      <dgm:prSet custT="1"/>
      <dgm:spPr/>
      <dgm:t>
        <a:bodyPr/>
        <a:lstStyle/>
        <a:p>
          <a:r>
            <a:rPr lang="en-US" sz="1600" dirty="0"/>
            <a:t>gram-</a:t>
          </a:r>
          <a:r>
            <a:rPr lang="en-US" sz="1600" dirty="0" err="1"/>
            <a:t>pozitif</a:t>
          </a:r>
          <a:r>
            <a:rPr lang="en-US" sz="1600" dirty="0"/>
            <a:t>, </a:t>
          </a:r>
          <a:r>
            <a:rPr lang="en-US" sz="1600" dirty="0" err="1"/>
            <a:t>fakültatif</a:t>
          </a:r>
          <a:r>
            <a:rPr lang="en-US" sz="1600" dirty="0"/>
            <a:t> </a:t>
          </a:r>
          <a:r>
            <a:rPr lang="en-US" sz="1600" dirty="0" err="1"/>
            <a:t>anaerob</a:t>
          </a:r>
          <a:r>
            <a:rPr lang="en-US" sz="1600" dirty="0"/>
            <a:t>, </a:t>
          </a:r>
          <a:r>
            <a:rPr lang="en-US" sz="1600" dirty="0" err="1"/>
            <a:t>katalaz</a:t>
          </a:r>
          <a:r>
            <a:rPr lang="en-US" sz="1600" dirty="0"/>
            <a:t> </a:t>
          </a:r>
          <a:r>
            <a:rPr lang="en-US" sz="1600" dirty="0" err="1"/>
            <a:t>negatif</a:t>
          </a:r>
          <a:r>
            <a:rPr lang="en-US" sz="1600" dirty="0"/>
            <a:t>, </a:t>
          </a:r>
          <a:r>
            <a:rPr lang="en-US" sz="1600" dirty="0" err="1"/>
            <a:t>hareketsiz</a:t>
          </a:r>
          <a:r>
            <a:rPr lang="en-US" sz="1600" dirty="0"/>
            <a:t>, </a:t>
          </a:r>
          <a:r>
            <a:rPr lang="en-US" sz="1600" dirty="0" err="1"/>
            <a:t>sitokromdan</a:t>
          </a:r>
          <a:r>
            <a:rPr lang="en-US" sz="1600" dirty="0"/>
            <a:t> </a:t>
          </a:r>
          <a:r>
            <a:rPr lang="en-US" sz="1600" dirty="0" err="1"/>
            <a:t>yoksun</a:t>
          </a:r>
          <a:r>
            <a:rPr lang="en-US" sz="1600" dirty="0"/>
            <a:t> </a:t>
          </a:r>
          <a:r>
            <a:rPr lang="en-US" sz="1600" dirty="0" err="1"/>
            <a:t>ve</a:t>
          </a:r>
          <a:r>
            <a:rPr lang="en-US" sz="1600" dirty="0"/>
            <a:t> </a:t>
          </a:r>
          <a:r>
            <a:rPr lang="en-US" sz="1600" dirty="0" err="1"/>
            <a:t>spor</a:t>
          </a:r>
          <a:r>
            <a:rPr lang="en-US" sz="1600" dirty="0"/>
            <a:t> </a:t>
          </a:r>
          <a:r>
            <a:rPr lang="en-US" sz="1600" dirty="0" err="1"/>
            <a:t>oluşturmayan</a:t>
          </a:r>
          <a:r>
            <a:rPr lang="en-US" sz="1600" dirty="0"/>
            <a:t>; </a:t>
          </a:r>
          <a:r>
            <a:rPr lang="en-US" sz="1600" dirty="0" err="1"/>
            <a:t>Eubacteriales</a:t>
          </a:r>
          <a:r>
            <a:rPr lang="en-US" sz="1600" dirty="0"/>
            <a:t> </a:t>
          </a:r>
          <a:r>
            <a:rPr lang="en-US" sz="1600" dirty="0" err="1"/>
            <a:t>takımının</a:t>
          </a:r>
          <a:r>
            <a:rPr lang="en-US" sz="1600" dirty="0"/>
            <a:t>, </a:t>
          </a:r>
          <a:r>
            <a:rPr lang="en-US" sz="1600" i="1" dirty="0" err="1"/>
            <a:t>Streptococcaceae</a:t>
          </a:r>
          <a:r>
            <a:rPr lang="en-US" sz="1600" dirty="0"/>
            <a:t> </a:t>
          </a:r>
          <a:r>
            <a:rPr lang="en-US" sz="1600" dirty="0" err="1"/>
            <a:t>ve</a:t>
          </a:r>
          <a:r>
            <a:rPr lang="en-US" sz="1600" dirty="0"/>
            <a:t> </a:t>
          </a:r>
          <a:r>
            <a:rPr lang="en-US" sz="1600" i="1" dirty="0" err="1"/>
            <a:t>Lactobacillaceae</a:t>
          </a:r>
          <a:r>
            <a:rPr lang="en-US" sz="1600" i="1" dirty="0"/>
            <a:t> </a:t>
          </a:r>
          <a:r>
            <a:rPr lang="en-US" sz="1600" dirty="0" err="1"/>
            <a:t>familyalarının</a:t>
          </a:r>
          <a:r>
            <a:rPr lang="en-US" sz="1600" dirty="0"/>
            <a:t> </a:t>
          </a:r>
          <a:r>
            <a:rPr lang="en-US" sz="1600" dirty="0" err="1"/>
            <a:t>içerisinde</a:t>
          </a:r>
          <a:r>
            <a:rPr lang="en-US" sz="1600" dirty="0"/>
            <a:t> </a:t>
          </a:r>
          <a:r>
            <a:rPr lang="en-US" sz="1600" dirty="0" err="1"/>
            <a:t>yer</a:t>
          </a:r>
          <a:r>
            <a:rPr lang="en-US" sz="1600" dirty="0"/>
            <a:t> </a:t>
          </a:r>
          <a:r>
            <a:rPr lang="en-US" sz="1600" dirty="0" err="1"/>
            <a:t>alan</a:t>
          </a:r>
          <a:r>
            <a:rPr lang="en-US" sz="1600" dirty="0"/>
            <a:t>; </a:t>
          </a:r>
          <a:r>
            <a:rPr lang="en-US" sz="1600" i="1" dirty="0"/>
            <a:t>Lactobacillus, Lactococcus, </a:t>
          </a:r>
          <a:r>
            <a:rPr lang="en-US" sz="1600" i="1" dirty="0" err="1"/>
            <a:t>Tetragonococcus</a:t>
          </a:r>
          <a:r>
            <a:rPr lang="en-US" sz="1600" i="1" dirty="0"/>
            <a:t>, </a:t>
          </a:r>
          <a:r>
            <a:rPr lang="en-US" sz="1600" i="1" dirty="0" err="1"/>
            <a:t>Vagococcus</a:t>
          </a:r>
          <a:r>
            <a:rPr lang="en-US" sz="1600" i="1" dirty="0"/>
            <a:t>, </a:t>
          </a:r>
          <a:r>
            <a:rPr lang="en-US" sz="1600" i="1" dirty="0" err="1"/>
            <a:t>Weissella</a:t>
          </a:r>
          <a:r>
            <a:rPr lang="en-US" sz="1600" i="1" dirty="0"/>
            <a:t>, Streptococcus, </a:t>
          </a:r>
          <a:r>
            <a:rPr lang="en-US" sz="1600" i="1" dirty="0" err="1"/>
            <a:t>Leuconostoc</a:t>
          </a:r>
          <a:r>
            <a:rPr lang="en-US" sz="1600" i="1" dirty="0"/>
            <a:t>, </a:t>
          </a:r>
          <a:r>
            <a:rPr lang="en-US" sz="1600" i="1" dirty="0" err="1"/>
            <a:t>Aerococcus</a:t>
          </a:r>
          <a:r>
            <a:rPr lang="en-US" sz="1600" i="1" dirty="0"/>
            <a:t>, </a:t>
          </a:r>
          <a:r>
            <a:rPr lang="en-US" sz="1600" i="1" dirty="0" err="1"/>
            <a:t>Oenococcus</a:t>
          </a:r>
          <a:r>
            <a:rPr lang="en-US" sz="1600" i="1" dirty="0"/>
            <a:t> </a:t>
          </a:r>
          <a:r>
            <a:rPr lang="en-US" sz="1600" i="1" dirty="0" err="1"/>
            <a:t>ve</a:t>
          </a:r>
          <a:r>
            <a:rPr lang="en-US" sz="1600" i="1" dirty="0"/>
            <a:t> </a:t>
          </a:r>
          <a:r>
            <a:rPr lang="en-US" sz="1600" i="1" dirty="0" err="1"/>
            <a:t>Pediococcus</a:t>
          </a:r>
          <a:r>
            <a:rPr lang="en-US" sz="1600" dirty="0"/>
            <a:t> </a:t>
          </a:r>
          <a:r>
            <a:rPr lang="en-US" sz="1600" dirty="0" err="1"/>
            <a:t>cinsi</a:t>
          </a:r>
          <a:r>
            <a:rPr lang="en-US" sz="1600" dirty="0"/>
            <a:t> </a:t>
          </a:r>
          <a:r>
            <a:rPr lang="en-US" sz="1600" dirty="0" err="1"/>
            <a:t>bakterilerdir</a:t>
          </a:r>
          <a:r>
            <a:rPr lang="tr-TR" sz="1600" dirty="0"/>
            <a:t>.</a:t>
          </a:r>
          <a:endParaRPr lang="en-US" sz="1600" dirty="0"/>
        </a:p>
      </dgm:t>
    </dgm:pt>
    <dgm:pt modelId="{B65DDB00-2D73-4F06-999A-0251763E57FE}" type="parTrans" cxnId="{F89DB8E6-EF88-4AA6-8CF5-2A7418766A4E}">
      <dgm:prSet/>
      <dgm:spPr/>
      <dgm:t>
        <a:bodyPr/>
        <a:lstStyle/>
        <a:p>
          <a:endParaRPr lang="en-US"/>
        </a:p>
      </dgm:t>
    </dgm:pt>
    <dgm:pt modelId="{89E7B60D-3D37-434F-93D3-8831D192059A}" type="sibTrans" cxnId="{F89DB8E6-EF88-4AA6-8CF5-2A7418766A4E}">
      <dgm:prSet/>
      <dgm:spPr/>
      <dgm:t>
        <a:bodyPr/>
        <a:lstStyle/>
        <a:p>
          <a:endParaRPr lang="en-US"/>
        </a:p>
      </dgm:t>
    </dgm:pt>
    <dgm:pt modelId="{4949ACA6-1C67-4300-9894-1FD731969E9D}">
      <dgm:prSet custT="1"/>
      <dgm:spPr/>
      <dgm:t>
        <a:bodyPr/>
        <a:lstStyle/>
        <a:p>
          <a:r>
            <a:rPr lang="en-US" sz="1600" dirty="0" err="1"/>
            <a:t>kok</a:t>
          </a:r>
          <a:r>
            <a:rPr lang="en-US" sz="1600" dirty="0"/>
            <a:t>, </a:t>
          </a:r>
          <a:r>
            <a:rPr lang="en-US" sz="1600" dirty="0" err="1"/>
            <a:t>çomak</a:t>
          </a:r>
          <a:r>
            <a:rPr lang="en-US" sz="1600" dirty="0"/>
            <a:t>, tetra </a:t>
          </a:r>
          <a:r>
            <a:rPr lang="en-US" sz="1600" dirty="0" err="1"/>
            <a:t>formasyon</a:t>
          </a:r>
          <a:r>
            <a:rPr lang="en-US" sz="1600" dirty="0"/>
            <a:t> </a:t>
          </a:r>
          <a:r>
            <a:rPr lang="en-US" sz="1600" dirty="0" err="1"/>
            <a:t>ve</a:t>
          </a:r>
          <a:r>
            <a:rPr lang="en-US" sz="1600" dirty="0"/>
            <a:t> ovoid </a:t>
          </a:r>
          <a:r>
            <a:rPr lang="en-US" sz="1600" dirty="0" err="1"/>
            <a:t>şeklinde</a:t>
          </a:r>
          <a:r>
            <a:rPr lang="en-US" sz="1600" dirty="0"/>
            <a:t> </a:t>
          </a:r>
          <a:r>
            <a:rPr lang="en-US" sz="1600" dirty="0" err="1"/>
            <a:t>bulunabilirler</a:t>
          </a:r>
          <a:r>
            <a:rPr lang="en-US" sz="1600" dirty="0"/>
            <a:t>. </a:t>
          </a:r>
          <a:r>
            <a:rPr lang="en-US" sz="1600" dirty="0" err="1"/>
            <a:t>Laktik</a:t>
          </a:r>
          <a:r>
            <a:rPr lang="en-US" sz="1600" dirty="0"/>
            <a:t> </a:t>
          </a:r>
          <a:r>
            <a:rPr lang="en-US" sz="1600" dirty="0" err="1"/>
            <a:t>asit</a:t>
          </a:r>
          <a:r>
            <a:rPr lang="en-US" sz="1600" dirty="0"/>
            <a:t> </a:t>
          </a:r>
          <a:r>
            <a:rPr lang="en-US" sz="1600" dirty="0" err="1"/>
            <a:t>bakterileri</a:t>
          </a:r>
          <a:r>
            <a:rPr lang="en-US" sz="1600" dirty="0"/>
            <a:t> </a:t>
          </a:r>
          <a:r>
            <a:rPr lang="en-US" sz="1600" dirty="0" err="1"/>
            <a:t>gelişme</a:t>
          </a:r>
          <a:r>
            <a:rPr lang="en-US" sz="1600" dirty="0"/>
            <a:t> </a:t>
          </a:r>
          <a:r>
            <a:rPr lang="en-US" sz="1600" dirty="0" err="1"/>
            <a:t>sıcaklıkları</a:t>
          </a:r>
          <a:r>
            <a:rPr lang="en-US" sz="1600" dirty="0"/>
            <a:t> </a:t>
          </a:r>
          <a:r>
            <a:rPr lang="en-US" sz="1600" dirty="0" err="1"/>
            <a:t>bakımından</a:t>
          </a:r>
          <a:r>
            <a:rPr lang="en-US" sz="1600" dirty="0"/>
            <a:t> </a:t>
          </a:r>
          <a:r>
            <a:rPr lang="en-US" sz="1600" dirty="0" err="1"/>
            <a:t>termofil</a:t>
          </a:r>
          <a:r>
            <a:rPr lang="en-US" sz="1600" dirty="0"/>
            <a:t> </a:t>
          </a:r>
          <a:r>
            <a:rPr lang="en-US" sz="1600" dirty="0" err="1"/>
            <a:t>ve</a:t>
          </a:r>
          <a:r>
            <a:rPr lang="en-US" sz="1600" dirty="0"/>
            <a:t> </a:t>
          </a:r>
          <a:r>
            <a:rPr lang="en-US" sz="1600" dirty="0" err="1"/>
            <a:t>mezofil</a:t>
          </a:r>
          <a:r>
            <a:rPr lang="en-US" sz="1600" dirty="0"/>
            <a:t> </a:t>
          </a:r>
          <a:r>
            <a:rPr lang="en-US" sz="1600" dirty="0" err="1"/>
            <a:t>özellik</a:t>
          </a:r>
          <a:r>
            <a:rPr lang="en-US" sz="1600" dirty="0"/>
            <a:t> </a:t>
          </a:r>
          <a:r>
            <a:rPr lang="en-US" sz="1600" dirty="0" err="1"/>
            <a:t>göstermektedir</a:t>
          </a:r>
          <a:r>
            <a:rPr lang="en-US" sz="1600" dirty="0"/>
            <a:t>. </a:t>
          </a:r>
        </a:p>
      </dgm:t>
    </dgm:pt>
    <dgm:pt modelId="{02055E2E-D005-4CBC-9371-36EE4F3F2650}" type="parTrans" cxnId="{95EA3BAB-75CD-4382-8CDD-00373DD17759}">
      <dgm:prSet/>
      <dgm:spPr/>
      <dgm:t>
        <a:bodyPr/>
        <a:lstStyle/>
        <a:p>
          <a:endParaRPr lang="en-US"/>
        </a:p>
      </dgm:t>
    </dgm:pt>
    <dgm:pt modelId="{9A126F1D-A063-42DA-98DD-604E17E31D03}" type="sibTrans" cxnId="{95EA3BAB-75CD-4382-8CDD-00373DD17759}">
      <dgm:prSet/>
      <dgm:spPr/>
      <dgm:t>
        <a:bodyPr/>
        <a:lstStyle/>
        <a:p>
          <a:endParaRPr lang="en-US"/>
        </a:p>
      </dgm:t>
    </dgm:pt>
    <dgm:pt modelId="{455B9D9E-089E-4A08-848F-C56C858BD423}">
      <dgm:prSet custT="1"/>
      <dgm:spPr/>
      <dgm:t>
        <a:bodyPr/>
        <a:lstStyle/>
        <a:p>
          <a:r>
            <a:rPr lang="en-US" sz="1600" dirty="0"/>
            <a:t>10-45 °C </a:t>
          </a:r>
          <a:r>
            <a:rPr lang="en-US" sz="1600" dirty="0" err="1"/>
            <a:t>arası</a:t>
          </a:r>
          <a:r>
            <a:rPr lang="en-US" sz="1600" dirty="0"/>
            <a:t> </a:t>
          </a:r>
          <a:r>
            <a:rPr lang="en-US" sz="1600" dirty="0" err="1"/>
            <a:t>sıcaklıklarda</a:t>
          </a:r>
          <a:r>
            <a:rPr lang="en-US" sz="1600" dirty="0"/>
            <a:t>, </a:t>
          </a:r>
          <a:r>
            <a:rPr lang="en-US" sz="1600" dirty="0" err="1"/>
            <a:t>yüksek</a:t>
          </a:r>
          <a:r>
            <a:rPr lang="en-US" sz="1600" dirty="0"/>
            <a:t> </a:t>
          </a:r>
          <a:r>
            <a:rPr lang="en-US" sz="1600" dirty="0" err="1"/>
            <a:t>tuz</a:t>
          </a:r>
          <a:r>
            <a:rPr lang="en-US" sz="1600" dirty="0"/>
            <a:t> </a:t>
          </a:r>
          <a:r>
            <a:rPr lang="en-US" sz="1600" dirty="0" err="1"/>
            <a:t>konsantrasyonlarında</a:t>
          </a:r>
          <a:r>
            <a:rPr lang="en-US" sz="1600" dirty="0"/>
            <a:t> </a:t>
          </a:r>
          <a:r>
            <a:rPr lang="en-US" sz="1600" dirty="0" err="1"/>
            <a:t>gelişme</a:t>
          </a:r>
          <a:r>
            <a:rPr lang="en-US" sz="1600" dirty="0"/>
            <a:t> </a:t>
          </a:r>
          <a:r>
            <a:rPr lang="en-US" sz="1600" dirty="0" err="1"/>
            <a:t>ve</a:t>
          </a:r>
          <a:r>
            <a:rPr lang="en-US" sz="1600" dirty="0"/>
            <a:t> </a:t>
          </a:r>
          <a:r>
            <a:rPr lang="en-US" sz="1600" dirty="0" err="1"/>
            <a:t>asit</a:t>
          </a:r>
          <a:r>
            <a:rPr lang="en-US" sz="1600" dirty="0"/>
            <a:t> </a:t>
          </a:r>
          <a:r>
            <a:rPr lang="en-US" sz="1600" dirty="0" err="1"/>
            <a:t>veya</a:t>
          </a:r>
          <a:r>
            <a:rPr lang="en-US" sz="1600" dirty="0"/>
            <a:t> alkali </a:t>
          </a:r>
          <a:r>
            <a:rPr lang="en-US" sz="1600" dirty="0" err="1"/>
            <a:t>tolere</a:t>
          </a:r>
          <a:r>
            <a:rPr lang="en-US" sz="1600" dirty="0"/>
            <a:t> </a:t>
          </a:r>
          <a:r>
            <a:rPr lang="en-US" sz="1600" dirty="0" err="1"/>
            <a:t>etme</a:t>
          </a:r>
          <a:r>
            <a:rPr lang="en-US" sz="1600" dirty="0"/>
            <a:t> </a:t>
          </a:r>
          <a:r>
            <a:rPr lang="en-US" sz="1600" dirty="0" err="1"/>
            <a:t>yeteneklerine</a:t>
          </a:r>
          <a:r>
            <a:rPr lang="en-US" sz="1600" dirty="0"/>
            <a:t> </a:t>
          </a:r>
          <a:r>
            <a:rPr lang="en-US" sz="1600" dirty="0" err="1"/>
            <a:t>sahiptirler</a:t>
          </a:r>
          <a:r>
            <a:rPr lang="tr-TR" sz="1600" dirty="0"/>
            <a:t>.</a:t>
          </a:r>
          <a:r>
            <a:rPr lang="en-US" sz="1600" dirty="0"/>
            <a:t> </a:t>
          </a:r>
        </a:p>
      </dgm:t>
    </dgm:pt>
    <dgm:pt modelId="{8A09CD84-9778-40AC-92F6-CB253E0C8C97}" type="parTrans" cxnId="{79979257-1933-4375-8935-30152182174D}">
      <dgm:prSet/>
      <dgm:spPr/>
      <dgm:t>
        <a:bodyPr/>
        <a:lstStyle/>
        <a:p>
          <a:endParaRPr lang="en-US"/>
        </a:p>
      </dgm:t>
    </dgm:pt>
    <dgm:pt modelId="{177A8088-943F-4581-932F-B9141CAF9E64}" type="sibTrans" cxnId="{79979257-1933-4375-8935-30152182174D}">
      <dgm:prSet/>
      <dgm:spPr/>
      <dgm:t>
        <a:bodyPr/>
        <a:lstStyle/>
        <a:p>
          <a:endParaRPr lang="en-US"/>
        </a:p>
      </dgm:t>
    </dgm:pt>
    <dgm:pt modelId="{09589DD9-5B09-458E-ACA6-C3C6E652EC9A}">
      <dgm:prSet custT="1"/>
      <dgm:spPr/>
      <dgm:t>
        <a:bodyPr/>
        <a:lstStyle/>
        <a:p>
          <a:r>
            <a:rPr lang="en-US" sz="1600" dirty="0" err="1"/>
            <a:t>Ayrıca</a:t>
          </a:r>
          <a:r>
            <a:rPr lang="en-US" sz="1600" dirty="0"/>
            <a:t> </a:t>
          </a:r>
          <a:r>
            <a:rPr lang="en-US" sz="1600" dirty="0" err="1"/>
            <a:t>bu</a:t>
          </a:r>
          <a:r>
            <a:rPr lang="en-US" sz="1600" dirty="0"/>
            <a:t> </a:t>
          </a:r>
          <a:r>
            <a:rPr lang="en-US" sz="1600" dirty="0" err="1"/>
            <a:t>bakteriler</a:t>
          </a:r>
          <a:r>
            <a:rPr lang="en-US" sz="1600" dirty="0"/>
            <a:t> </a:t>
          </a:r>
          <a:r>
            <a:rPr lang="en-US" sz="1600" dirty="0" err="1"/>
            <a:t>heterotrof</a:t>
          </a:r>
          <a:r>
            <a:rPr lang="en-US" sz="1600" dirty="0"/>
            <a:t> </a:t>
          </a:r>
          <a:r>
            <a:rPr lang="en-US" sz="1600" dirty="0" err="1"/>
            <a:t>beslenme</a:t>
          </a:r>
          <a:r>
            <a:rPr lang="en-US" sz="1600" dirty="0"/>
            <a:t> </a:t>
          </a:r>
          <a:r>
            <a:rPr lang="en-US" sz="1600" dirty="0" err="1"/>
            <a:t>şekli</a:t>
          </a:r>
          <a:r>
            <a:rPr lang="en-US" sz="1600" dirty="0"/>
            <a:t> </a:t>
          </a:r>
          <a:r>
            <a:rPr lang="en-US" sz="1600" dirty="0" err="1"/>
            <a:t>gösterirler</a:t>
          </a:r>
          <a:r>
            <a:rPr lang="tr-TR" sz="1600" dirty="0"/>
            <a:t>.</a:t>
          </a:r>
          <a:endParaRPr lang="en-US" sz="1600" dirty="0"/>
        </a:p>
      </dgm:t>
    </dgm:pt>
    <dgm:pt modelId="{47ECC49F-4261-467C-9448-387FD971CCC4}" type="parTrans" cxnId="{004E8709-DE26-424E-BB9A-80FE9FE0912B}">
      <dgm:prSet/>
      <dgm:spPr/>
      <dgm:t>
        <a:bodyPr/>
        <a:lstStyle/>
        <a:p>
          <a:endParaRPr lang="en-US"/>
        </a:p>
      </dgm:t>
    </dgm:pt>
    <dgm:pt modelId="{E1C55723-C41D-44F5-A5B5-7481E5723473}" type="sibTrans" cxnId="{004E8709-DE26-424E-BB9A-80FE9FE0912B}">
      <dgm:prSet/>
      <dgm:spPr/>
      <dgm:t>
        <a:bodyPr/>
        <a:lstStyle/>
        <a:p>
          <a:endParaRPr lang="en-US"/>
        </a:p>
      </dgm:t>
    </dgm:pt>
    <dgm:pt modelId="{D8A572A2-47B4-402D-B1A0-5469E675FFE6}" type="pres">
      <dgm:prSet presAssocID="{07F94599-4192-4F43-B770-51C873EA3E48}" presName="vert0" presStyleCnt="0">
        <dgm:presLayoutVars>
          <dgm:dir/>
          <dgm:animOne val="branch"/>
          <dgm:animLvl val="lvl"/>
        </dgm:presLayoutVars>
      </dgm:prSet>
      <dgm:spPr/>
    </dgm:pt>
    <dgm:pt modelId="{4FE9810A-464A-4A24-88D8-4E9ECCF7CF9A}" type="pres">
      <dgm:prSet presAssocID="{E19C34E5-07F3-46FC-8287-483BA72F635D}" presName="thickLine" presStyleLbl="alignNode1" presStyleIdx="0" presStyleCnt="5"/>
      <dgm:spPr/>
    </dgm:pt>
    <dgm:pt modelId="{82BC2D3B-D147-429E-84C7-B985AD7DE2B4}" type="pres">
      <dgm:prSet presAssocID="{E19C34E5-07F3-46FC-8287-483BA72F635D}" presName="horz1" presStyleCnt="0"/>
      <dgm:spPr/>
    </dgm:pt>
    <dgm:pt modelId="{FBA57D59-E69F-4AFD-B72A-F17B05A96B5F}" type="pres">
      <dgm:prSet presAssocID="{E19C34E5-07F3-46FC-8287-483BA72F635D}" presName="tx1" presStyleLbl="revTx" presStyleIdx="0" presStyleCnt="5" custScaleY="126867"/>
      <dgm:spPr/>
    </dgm:pt>
    <dgm:pt modelId="{A6609BD5-6386-4719-B222-4E4B0A789E7C}" type="pres">
      <dgm:prSet presAssocID="{E19C34E5-07F3-46FC-8287-483BA72F635D}" presName="vert1" presStyleCnt="0"/>
      <dgm:spPr/>
    </dgm:pt>
    <dgm:pt modelId="{C6CD3036-2F69-4E31-9FC2-C039B49767BF}" type="pres">
      <dgm:prSet presAssocID="{25FE729B-B3F7-4BDD-8491-1F8D4E330595}" presName="thickLine" presStyleLbl="alignNode1" presStyleIdx="1" presStyleCnt="5"/>
      <dgm:spPr/>
    </dgm:pt>
    <dgm:pt modelId="{CB9CCD65-43BE-4224-B587-CF79A43BC05F}" type="pres">
      <dgm:prSet presAssocID="{25FE729B-B3F7-4BDD-8491-1F8D4E330595}" presName="horz1" presStyleCnt="0"/>
      <dgm:spPr/>
    </dgm:pt>
    <dgm:pt modelId="{20A4FAA1-FE56-4A31-A148-C819537F68D2}" type="pres">
      <dgm:prSet presAssocID="{25FE729B-B3F7-4BDD-8491-1F8D4E330595}" presName="tx1" presStyleLbl="revTx" presStyleIdx="1" presStyleCnt="5" custScaleY="191346"/>
      <dgm:spPr/>
    </dgm:pt>
    <dgm:pt modelId="{FC660E64-902F-45A7-8EE2-84113E7DD9A2}" type="pres">
      <dgm:prSet presAssocID="{25FE729B-B3F7-4BDD-8491-1F8D4E330595}" presName="vert1" presStyleCnt="0"/>
      <dgm:spPr/>
    </dgm:pt>
    <dgm:pt modelId="{B56528BD-C9EE-402E-9633-693F8DFAB156}" type="pres">
      <dgm:prSet presAssocID="{4949ACA6-1C67-4300-9894-1FD731969E9D}" presName="thickLine" presStyleLbl="alignNode1" presStyleIdx="2" presStyleCnt="5"/>
      <dgm:spPr/>
    </dgm:pt>
    <dgm:pt modelId="{00C5EF8B-4571-4815-99D2-541D9F2BE619}" type="pres">
      <dgm:prSet presAssocID="{4949ACA6-1C67-4300-9894-1FD731969E9D}" presName="horz1" presStyleCnt="0"/>
      <dgm:spPr/>
    </dgm:pt>
    <dgm:pt modelId="{35E18EEC-1D08-45DA-9056-2C18F3BB4317}" type="pres">
      <dgm:prSet presAssocID="{4949ACA6-1C67-4300-9894-1FD731969E9D}" presName="tx1" presStyleLbl="revTx" presStyleIdx="2" presStyleCnt="5" custScaleY="126867"/>
      <dgm:spPr/>
    </dgm:pt>
    <dgm:pt modelId="{B6CEBB42-0170-4F52-A4DE-8BA631D04543}" type="pres">
      <dgm:prSet presAssocID="{4949ACA6-1C67-4300-9894-1FD731969E9D}" presName="vert1" presStyleCnt="0"/>
      <dgm:spPr/>
    </dgm:pt>
    <dgm:pt modelId="{511288C0-1360-4DA6-8877-5B5700B802C1}" type="pres">
      <dgm:prSet presAssocID="{455B9D9E-089E-4A08-848F-C56C858BD423}" presName="thickLine" presStyleLbl="alignNode1" presStyleIdx="3" presStyleCnt="5"/>
      <dgm:spPr/>
    </dgm:pt>
    <dgm:pt modelId="{8D7F5DEB-CC63-489F-8E28-73D585845E19}" type="pres">
      <dgm:prSet presAssocID="{455B9D9E-089E-4A08-848F-C56C858BD423}" presName="horz1" presStyleCnt="0"/>
      <dgm:spPr/>
    </dgm:pt>
    <dgm:pt modelId="{01762694-7855-4F19-81B5-0E6F8C906392}" type="pres">
      <dgm:prSet presAssocID="{455B9D9E-089E-4A08-848F-C56C858BD423}" presName="tx1" presStyleLbl="revTx" presStyleIdx="3" presStyleCnt="5" custScaleY="126867"/>
      <dgm:spPr/>
    </dgm:pt>
    <dgm:pt modelId="{D82F0507-F16A-413B-845C-A4565035151D}" type="pres">
      <dgm:prSet presAssocID="{455B9D9E-089E-4A08-848F-C56C858BD423}" presName="vert1" presStyleCnt="0"/>
      <dgm:spPr/>
    </dgm:pt>
    <dgm:pt modelId="{686BDB09-7D73-4B88-BF0A-C24AD2187DB1}" type="pres">
      <dgm:prSet presAssocID="{09589DD9-5B09-458E-ACA6-C3C6E652EC9A}" presName="thickLine" presStyleLbl="alignNode1" presStyleIdx="4" presStyleCnt="5"/>
      <dgm:spPr/>
    </dgm:pt>
    <dgm:pt modelId="{CD19E7E3-33CB-43E6-BBEA-E859EACC735E}" type="pres">
      <dgm:prSet presAssocID="{09589DD9-5B09-458E-ACA6-C3C6E652EC9A}" presName="horz1" presStyleCnt="0"/>
      <dgm:spPr/>
    </dgm:pt>
    <dgm:pt modelId="{91C28A15-86FC-4883-802F-45E28B049845}" type="pres">
      <dgm:prSet presAssocID="{09589DD9-5B09-458E-ACA6-C3C6E652EC9A}" presName="tx1" presStyleLbl="revTx" presStyleIdx="4" presStyleCnt="5" custScaleY="126867"/>
      <dgm:spPr/>
    </dgm:pt>
    <dgm:pt modelId="{4C7AEC20-EDFC-4DCD-AC84-8727071A9110}" type="pres">
      <dgm:prSet presAssocID="{09589DD9-5B09-458E-ACA6-C3C6E652EC9A}" presName="vert1" presStyleCnt="0"/>
      <dgm:spPr/>
    </dgm:pt>
  </dgm:ptLst>
  <dgm:cxnLst>
    <dgm:cxn modelId="{004E8709-DE26-424E-BB9A-80FE9FE0912B}" srcId="{07F94599-4192-4F43-B770-51C873EA3E48}" destId="{09589DD9-5B09-458E-ACA6-C3C6E652EC9A}" srcOrd="4" destOrd="0" parTransId="{47ECC49F-4261-467C-9448-387FD971CCC4}" sibTransId="{E1C55723-C41D-44F5-A5B5-7481E5723473}"/>
    <dgm:cxn modelId="{9AB1312F-2B33-485D-808E-015FA61BBB5C}" type="presOf" srcId="{07F94599-4192-4F43-B770-51C873EA3E48}" destId="{D8A572A2-47B4-402D-B1A0-5469E675FFE6}" srcOrd="0" destOrd="0" presId="urn:microsoft.com/office/officeart/2008/layout/LinedList"/>
    <dgm:cxn modelId="{BE9DAF3C-2796-49C0-A426-D171CA1840D4}" type="presOf" srcId="{09589DD9-5B09-458E-ACA6-C3C6E652EC9A}" destId="{91C28A15-86FC-4883-802F-45E28B049845}" srcOrd="0" destOrd="0" presId="urn:microsoft.com/office/officeart/2008/layout/LinedList"/>
    <dgm:cxn modelId="{427F743F-11C4-44DC-A736-B7F290982AEE}" type="presOf" srcId="{E19C34E5-07F3-46FC-8287-483BA72F635D}" destId="{FBA57D59-E69F-4AFD-B72A-F17B05A96B5F}" srcOrd="0" destOrd="0" presId="urn:microsoft.com/office/officeart/2008/layout/LinedList"/>
    <dgm:cxn modelId="{4433EF5C-A360-4912-8448-534854A59877}" type="presOf" srcId="{25FE729B-B3F7-4BDD-8491-1F8D4E330595}" destId="{20A4FAA1-FE56-4A31-A148-C819537F68D2}" srcOrd="0" destOrd="0" presId="urn:microsoft.com/office/officeart/2008/layout/LinedList"/>
    <dgm:cxn modelId="{71F71D52-1AAD-498F-9D51-9B3403EA1956}" type="presOf" srcId="{455B9D9E-089E-4A08-848F-C56C858BD423}" destId="{01762694-7855-4F19-81B5-0E6F8C906392}" srcOrd="0" destOrd="0" presId="urn:microsoft.com/office/officeart/2008/layout/LinedList"/>
    <dgm:cxn modelId="{79979257-1933-4375-8935-30152182174D}" srcId="{07F94599-4192-4F43-B770-51C873EA3E48}" destId="{455B9D9E-089E-4A08-848F-C56C858BD423}" srcOrd="3" destOrd="0" parTransId="{8A09CD84-9778-40AC-92F6-CB253E0C8C97}" sibTransId="{177A8088-943F-4581-932F-B9141CAF9E64}"/>
    <dgm:cxn modelId="{01C27291-1EE6-4DD8-99F7-C3A4303D7B24}" srcId="{07F94599-4192-4F43-B770-51C873EA3E48}" destId="{E19C34E5-07F3-46FC-8287-483BA72F635D}" srcOrd="0" destOrd="0" parTransId="{A290C8BF-534C-48A2-A913-FD62516AB3B9}" sibTransId="{02A8750F-1205-4A95-9E43-3637E75F5F2A}"/>
    <dgm:cxn modelId="{95EA3BAB-75CD-4382-8CDD-00373DD17759}" srcId="{07F94599-4192-4F43-B770-51C873EA3E48}" destId="{4949ACA6-1C67-4300-9894-1FD731969E9D}" srcOrd="2" destOrd="0" parTransId="{02055E2E-D005-4CBC-9371-36EE4F3F2650}" sibTransId="{9A126F1D-A063-42DA-98DD-604E17E31D03}"/>
    <dgm:cxn modelId="{830A85C4-48C8-4FBE-AE7B-0FD9456E6406}" type="presOf" srcId="{4949ACA6-1C67-4300-9894-1FD731969E9D}" destId="{35E18EEC-1D08-45DA-9056-2C18F3BB4317}" srcOrd="0" destOrd="0" presId="urn:microsoft.com/office/officeart/2008/layout/LinedList"/>
    <dgm:cxn modelId="{F89DB8E6-EF88-4AA6-8CF5-2A7418766A4E}" srcId="{07F94599-4192-4F43-B770-51C873EA3E48}" destId="{25FE729B-B3F7-4BDD-8491-1F8D4E330595}" srcOrd="1" destOrd="0" parTransId="{B65DDB00-2D73-4F06-999A-0251763E57FE}" sibTransId="{89E7B60D-3D37-434F-93D3-8831D192059A}"/>
    <dgm:cxn modelId="{12C0418E-C49E-4194-91DE-FD2B659A8634}" type="presParOf" srcId="{D8A572A2-47B4-402D-B1A0-5469E675FFE6}" destId="{4FE9810A-464A-4A24-88D8-4E9ECCF7CF9A}" srcOrd="0" destOrd="0" presId="urn:microsoft.com/office/officeart/2008/layout/LinedList"/>
    <dgm:cxn modelId="{6C996405-0F3E-4B9F-A895-EE45C1FB0D17}" type="presParOf" srcId="{D8A572A2-47B4-402D-B1A0-5469E675FFE6}" destId="{82BC2D3B-D147-429E-84C7-B985AD7DE2B4}" srcOrd="1" destOrd="0" presId="urn:microsoft.com/office/officeart/2008/layout/LinedList"/>
    <dgm:cxn modelId="{D9E3AFD6-994C-4CD4-9A53-D964FED04051}" type="presParOf" srcId="{82BC2D3B-D147-429E-84C7-B985AD7DE2B4}" destId="{FBA57D59-E69F-4AFD-B72A-F17B05A96B5F}" srcOrd="0" destOrd="0" presId="urn:microsoft.com/office/officeart/2008/layout/LinedList"/>
    <dgm:cxn modelId="{F53163FF-C8E4-4BAE-B87F-00821EE93C0F}" type="presParOf" srcId="{82BC2D3B-D147-429E-84C7-B985AD7DE2B4}" destId="{A6609BD5-6386-4719-B222-4E4B0A789E7C}" srcOrd="1" destOrd="0" presId="urn:microsoft.com/office/officeart/2008/layout/LinedList"/>
    <dgm:cxn modelId="{9BF9130B-2A95-4E88-A630-A4D6F2D5A7FA}" type="presParOf" srcId="{D8A572A2-47B4-402D-B1A0-5469E675FFE6}" destId="{C6CD3036-2F69-4E31-9FC2-C039B49767BF}" srcOrd="2" destOrd="0" presId="urn:microsoft.com/office/officeart/2008/layout/LinedList"/>
    <dgm:cxn modelId="{D4F3787C-7E1C-42CC-A1E4-DACEA8954519}" type="presParOf" srcId="{D8A572A2-47B4-402D-B1A0-5469E675FFE6}" destId="{CB9CCD65-43BE-4224-B587-CF79A43BC05F}" srcOrd="3" destOrd="0" presId="urn:microsoft.com/office/officeart/2008/layout/LinedList"/>
    <dgm:cxn modelId="{BAAE966C-38B8-4AA3-8ABD-7FF987904753}" type="presParOf" srcId="{CB9CCD65-43BE-4224-B587-CF79A43BC05F}" destId="{20A4FAA1-FE56-4A31-A148-C819537F68D2}" srcOrd="0" destOrd="0" presId="urn:microsoft.com/office/officeart/2008/layout/LinedList"/>
    <dgm:cxn modelId="{731098FF-D9F8-4BDD-9982-2E30EFAA512D}" type="presParOf" srcId="{CB9CCD65-43BE-4224-B587-CF79A43BC05F}" destId="{FC660E64-902F-45A7-8EE2-84113E7DD9A2}" srcOrd="1" destOrd="0" presId="urn:microsoft.com/office/officeart/2008/layout/LinedList"/>
    <dgm:cxn modelId="{490CA906-AE11-4414-8E98-F0B43A131CAC}" type="presParOf" srcId="{D8A572A2-47B4-402D-B1A0-5469E675FFE6}" destId="{B56528BD-C9EE-402E-9633-693F8DFAB156}" srcOrd="4" destOrd="0" presId="urn:microsoft.com/office/officeart/2008/layout/LinedList"/>
    <dgm:cxn modelId="{69858FB0-FE67-4718-B5B3-7ECAFC7FDDD9}" type="presParOf" srcId="{D8A572A2-47B4-402D-B1A0-5469E675FFE6}" destId="{00C5EF8B-4571-4815-99D2-541D9F2BE619}" srcOrd="5" destOrd="0" presId="urn:microsoft.com/office/officeart/2008/layout/LinedList"/>
    <dgm:cxn modelId="{10F43468-6032-4F23-ABC5-E4529DBCF788}" type="presParOf" srcId="{00C5EF8B-4571-4815-99D2-541D9F2BE619}" destId="{35E18EEC-1D08-45DA-9056-2C18F3BB4317}" srcOrd="0" destOrd="0" presId="urn:microsoft.com/office/officeart/2008/layout/LinedList"/>
    <dgm:cxn modelId="{386D2F19-13BC-4CB9-A997-6125B48DA8F5}" type="presParOf" srcId="{00C5EF8B-4571-4815-99D2-541D9F2BE619}" destId="{B6CEBB42-0170-4F52-A4DE-8BA631D04543}" srcOrd="1" destOrd="0" presId="urn:microsoft.com/office/officeart/2008/layout/LinedList"/>
    <dgm:cxn modelId="{986C41E1-CDB3-49B3-B8EB-9F4408C67DA5}" type="presParOf" srcId="{D8A572A2-47B4-402D-B1A0-5469E675FFE6}" destId="{511288C0-1360-4DA6-8877-5B5700B802C1}" srcOrd="6" destOrd="0" presId="urn:microsoft.com/office/officeart/2008/layout/LinedList"/>
    <dgm:cxn modelId="{1FB437C3-E3E6-49DF-A360-1A3E3B2FE9F9}" type="presParOf" srcId="{D8A572A2-47B4-402D-B1A0-5469E675FFE6}" destId="{8D7F5DEB-CC63-489F-8E28-73D585845E19}" srcOrd="7" destOrd="0" presId="urn:microsoft.com/office/officeart/2008/layout/LinedList"/>
    <dgm:cxn modelId="{6B7E9FFC-C001-49C1-A39C-57641384B26B}" type="presParOf" srcId="{8D7F5DEB-CC63-489F-8E28-73D585845E19}" destId="{01762694-7855-4F19-81B5-0E6F8C906392}" srcOrd="0" destOrd="0" presId="urn:microsoft.com/office/officeart/2008/layout/LinedList"/>
    <dgm:cxn modelId="{2234B323-4BB3-44E2-A862-C5752F27B5B1}" type="presParOf" srcId="{8D7F5DEB-CC63-489F-8E28-73D585845E19}" destId="{D82F0507-F16A-413B-845C-A4565035151D}" srcOrd="1" destOrd="0" presId="urn:microsoft.com/office/officeart/2008/layout/LinedList"/>
    <dgm:cxn modelId="{20B4A5A2-C7F1-46A7-AF30-BB5F391BFCCE}" type="presParOf" srcId="{D8A572A2-47B4-402D-B1A0-5469E675FFE6}" destId="{686BDB09-7D73-4B88-BF0A-C24AD2187DB1}" srcOrd="8" destOrd="0" presId="urn:microsoft.com/office/officeart/2008/layout/LinedList"/>
    <dgm:cxn modelId="{DEF40F12-BD91-497A-A7B3-71352DEDE9FF}" type="presParOf" srcId="{D8A572A2-47B4-402D-B1A0-5469E675FFE6}" destId="{CD19E7E3-33CB-43E6-BBEA-E859EACC735E}" srcOrd="9" destOrd="0" presId="urn:microsoft.com/office/officeart/2008/layout/LinedList"/>
    <dgm:cxn modelId="{3E884B44-A7F3-4463-80F6-BF6B1BBB0E85}" type="presParOf" srcId="{CD19E7E3-33CB-43E6-BBEA-E859EACC735E}" destId="{91C28A15-86FC-4883-802F-45E28B049845}" srcOrd="0" destOrd="0" presId="urn:microsoft.com/office/officeart/2008/layout/LinedList"/>
    <dgm:cxn modelId="{35C07E18-42F5-4575-86FB-D24105AA9A57}" type="presParOf" srcId="{CD19E7E3-33CB-43E6-BBEA-E859EACC735E}" destId="{4C7AEC20-EDFC-4DCD-AC84-8727071A911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E77B95-C97C-435C-BF99-C7B73AF4A6C1}" type="doc">
      <dgm:prSet loTypeId="urn:microsoft.com/office/officeart/2005/8/layout/vList5" loCatId="list" qsTypeId="urn:microsoft.com/office/officeart/2005/8/quickstyle/simple1#5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298ACC54-3274-454A-A803-46648218033E}">
      <dgm:prSet/>
      <dgm:spPr/>
      <dgm:t>
        <a:bodyPr/>
        <a:lstStyle/>
        <a:p>
          <a:r>
            <a:rPr lang="en-US" dirty="0" err="1"/>
            <a:t>Fermente</a:t>
          </a:r>
          <a:r>
            <a:rPr lang="en-US" dirty="0"/>
            <a:t> </a:t>
          </a:r>
          <a:r>
            <a:rPr lang="en-US" dirty="0" err="1"/>
            <a:t>sucuklarda</a:t>
          </a:r>
          <a:r>
            <a:rPr lang="en-US" dirty="0"/>
            <a:t> hakim flora </a:t>
          </a:r>
          <a:r>
            <a:rPr lang="en-US" dirty="0" err="1"/>
            <a:t>laktik</a:t>
          </a:r>
          <a:r>
            <a:rPr lang="en-US" dirty="0"/>
            <a:t> </a:t>
          </a:r>
          <a:r>
            <a:rPr lang="en-US" dirty="0" err="1"/>
            <a:t>asit</a:t>
          </a:r>
          <a:r>
            <a:rPr lang="en-US" dirty="0"/>
            <a:t> </a:t>
          </a:r>
          <a:r>
            <a:rPr lang="en-US" dirty="0" err="1"/>
            <a:t>bakterileridir</a:t>
          </a:r>
          <a:r>
            <a:rPr lang="en-US" dirty="0"/>
            <a:t>. </a:t>
          </a:r>
          <a:endParaRPr lang="tr-TR" dirty="0"/>
        </a:p>
      </dgm:t>
    </dgm:pt>
    <dgm:pt modelId="{18C3BAB3-B8AA-46AE-84D2-58299BB214D8}" type="parTrans" cxnId="{8DC70433-BE20-481A-B36F-840AEE6E6F61}">
      <dgm:prSet/>
      <dgm:spPr/>
      <dgm:t>
        <a:bodyPr/>
        <a:lstStyle/>
        <a:p>
          <a:endParaRPr lang="en-US"/>
        </a:p>
      </dgm:t>
    </dgm:pt>
    <dgm:pt modelId="{C0EF7DAD-CCEA-4F40-815D-17CEF9E57252}" type="sibTrans" cxnId="{8DC70433-BE20-481A-B36F-840AEE6E6F61}">
      <dgm:prSet/>
      <dgm:spPr/>
      <dgm:t>
        <a:bodyPr/>
        <a:lstStyle/>
        <a:p>
          <a:endParaRPr lang="en-US"/>
        </a:p>
      </dgm:t>
    </dgm:pt>
    <dgm:pt modelId="{F1781C31-28E6-448D-B85D-B34C3E682426}">
      <dgm:prSet/>
      <dgm:spPr/>
      <dgm:t>
        <a:bodyPr/>
        <a:lstStyle/>
        <a:p>
          <a:r>
            <a:rPr lang="en-US"/>
            <a:t>oluşturdukları metabolitler ile sucuğa has özelliklerin kazandırılmasında etkendirler.</a:t>
          </a:r>
        </a:p>
      </dgm:t>
    </dgm:pt>
    <dgm:pt modelId="{48D33279-E99F-4407-A10F-C6DB7E64C982}" type="parTrans" cxnId="{E8635659-1C22-4325-9FD7-AF1611F475D2}">
      <dgm:prSet/>
      <dgm:spPr/>
      <dgm:t>
        <a:bodyPr/>
        <a:lstStyle/>
        <a:p>
          <a:endParaRPr lang="en-US"/>
        </a:p>
      </dgm:t>
    </dgm:pt>
    <dgm:pt modelId="{E390840F-17AD-4213-8735-2A4FA6F6ACFE}" type="sibTrans" cxnId="{E8635659-1C22-4325-9FD7-AF1611F475D2}">
      <dgm:prSet/>
      <dgm:spPr/>
      <dgm:t>
        <a:bodyPr/>
        <a:lstStyle/>
        <a:p>
          <a:endParaRPr lang="en-US"/>
        </a:p>
      </dgm:t>
    </dgm:pt>
    <dgm:pt modelId="{6C80E93F-BD4C-4A6D-BDD5-FF14E08A74C0}">
      <dgm:prSet/>
      <dgm:spPr/>
      <dgm:t>
        <a:bodyPr/>
        <a:lstStyle/>
        <a:p>
          <a:r>
            <a:rPr lang="en-US"/>
            <a:t>Sucukta laktik asit bakterileri karbonhidratları indirgeyerek aroma oluşumuna katkı</a:t>
          </a:r>
        </a:p>
      </dgm:t>
    </dgm:pt>
    <dgm:pt modelId="{26669B45-7CC2-4100-9AE9-76259B272F23}" type="parTrans" cxnId="{02530778-EC74-4417-9974-FC533E2F94FC}">
      <dgm:prSet/>
      <dgm:spPr/>
      <dgm:t>
        <a:bodyPr/>
        <a:lstStyle/>
        <a:p>
          <a:endParaRPr lang="en-US"/>
        </a:p>
      </dgm:t>
    </dgm:pt>
    <dgm:pt modelId="{E6478972-C153-43D0-A8CA-4C84FBEEFD0C}" type="sibTrans" cxnId="{02530778-EC74-4417-9974-FC533E2F94FC}">
      <dgm:prSet/>
      <dgm:spPr/>
      <dgm:t>
        <a:bodyPr/>
        <a:lstStyle/>
        <a:p>
          <a:endParaRPr lang="en-US"/>
        </a:p>
      </dgm:t>
    </dgm:pt>
    <dgm:pt modelId="{C195F061-0865-4C3C-9072-E50C023D5C19}">
      <dgm:prSet/>
      <dgm:spPr/>
      <dgm:t>
        <a:bodyPr/>
        <a:lstStyle/>
        <a:p>
          <a:r>
            <a:rPr lang="en-US"/>
            <a:t>sağlarlar. pH düşürücü etkisiyle (&gt;5.3) ürün daha çabuk kurur, nitrit parçalanması ve</a:t>
          </a:r>
        </a:p>
      </dgm:t>
    </dgm:pt>
    <dgm:pt modelId="{456E86CA-5A29-4C49-A5B8-480FD1F29CC0}" type="parTrans" cxnId="{19C6616A-4CEE-4993-84F4-1538BFE6A885}">
      <dgm:prSet/>
      <dgm:spPr/>
      <dgm:t>
        <a:bodyPr/>
        <a:lstStyle/>
        <a:p>
          <a:endParaRPr lang="en-US"/>
        </a:p>
      </dgm:t>
    </dgm:pt>
    <dgm:pt modelId="{ACDB9F41-61F7-4BF9-98B2-3A784CAF869E}" type="sibTrans" cxnId="{19C6616A-4CEE-4993-84F4-1538BFE6A885}">
      <dgm:prSet/>
      <dgm:spPr/>
      <dgm:t>
        <a:bodyPr/>
        <a:lstStyle/>
        <a:p>
          <a:endParaRPr lang="en-US"/>
        </a:p>
      </dgm:t>
    </dgm:pt>
    <dgm:pt modelId="{034754F1-73A1-4793-B1DA-C5B892E18AA7}">
      <dgm:prSet/>
      <dgm:spPr/>
      <dgm:t>
        <a:bodyPr/>
        <a:lstStyle/>
        <a:p>
          <a:r>
            <a:rPr lang="en-US"/>
            <a:t>renk oluşumunu hızlandırır. Fazla şeker ilave edilmesi durumunda aşırı asitlik</a:t>
          </a:r>
        </a:p>
      </dgm:t>
    </dgm:pt>
    <dgm:pt modelId="{913DD64B-10FD-4854-AC26-4979F9D0AB81}" type="parTrans" cxnId="{C12E717E-F8BD-4BEA-8678-138696D1BE1A}">
      <dgm:prSet/>
      <dgm:spPr/>
      <dgm:t>
        <a:bodyPr/>
        <a:lstStyle/>
        <a:p>
          <a:endParaRPr lang="en-US"/>
        </a:p>
      </dgm:t>
    </dgm:pt>
    <dgm:pt modelId="{1C9A2D9D-86C0-41CD-AD69-F3CE54DCBB92}" type="sibTrans" cxnId="{C12E717E-F8BD-4BEA-8678-138696D1BE1A}">
      <dgm:prSet/>
      <dgm:spPr/>
      <dgm:t>
        <a:bodyPr/>
        <a:lstStyle/>
        <a:p>
          <a:endParaRPr lang="en-US"/>
        </a:p>
      </dgm:t>
    </dgm:pt>
    <dgm:pt modelId="{F9F56CD8-9B07-4151-9A66-1C37FB525D78}">
      <dgm:prSet/>
      <dgm:spPr/>
      <dgm:t>
        <a:bodyPr/>
        <a:lstStyle/>
        <a:p>
          <a:r>
            <a:rPr lang="en-US"/>
            <a:t>meydana getiren homofementatif laktik asit bakterilerinin gelişimi yavaşlarken,</a:t>
          </a:r>
        </a:p>
      </dgm:t>
    </dgm:pt>
    <dgm:pt modelId="{212F2C8C-1570-4F03-8F76-C89D6AB5E654}" type="parTrans" cxnId="{260BA047-4820-4535-83BB-A690ECA304B5}">
      <dgm:prSet/>
      <dgm:spPr/>
      <dgm:t>
        <a:bodyPr/>
        <a:lstStyle/>
        <a:p>
          <a:endParaRPr lang="en-US"/>
        </a:p>
      </dgm:t>
    </dgm:pt>
    <dgm:pt modelId="{35FDA0F4-6D73-4B9F-82D0-14E143134A46}" type="sibTrans" cxnId="{260BA047-4820-4535-83BB-A690ECA304B5}">
      <dgm:prSet/>
      <dgm:spPr/>
      <dgm:t>
        <a:bodyPr/>
        <a:lstStyle/>
        <a:p>
          <a:endParaRPr lang="en-US"/>
        </a:p>
      </dgm:t>
    </dgm:pt>
    <dgm:pt modelId="{196FAD85-29B5-47E8-AD04-51B210363CA8}">
      <dgm:prSet/>
      <dgm:spPr/>
      <dgm:t>
        <a:bodyPr/>
        <a:lstStyle/>
        <a:p>
          <a:r>
            <a:rPr lang="en-US"/>
            <a:t>heterofermentatif laktik asit bakterileri ortama hakim olur. Bu da aşırı gaz oluşumuna</a:t>
          </a:r>
        </a:p>
      </dgm:t>
    </dgm:pt>
    <dgm:pt modelId="{A20582F5-B04B-428C-8452-C54D544B934E}" type="parTrans" cxnId="{2A29CA90-D4FD-486C-81A0-BD8191DB3D66}">
      <dgm:prSet/>
      <dgm:spPr/>
      <dgm:t>
        <a:bodyPr/>
        <a:lstStyle/>
        <a:p>
          <a:endParaRPr lang="en-US"/>
        </a:p>
      </dgm:t>
    </dgm:pt>
    <dgm:pt modelId="{E8BEDF92-8261-477A-8082-70BC7591AC31}" type="sibTrans" cxnId="{2A29CA90-D4FD-486C-81A0-BD8191DB3D66}">
      <dgm:prSet/>
      <dgm:spPr/>
      <dgm:t>
        <a:bodyPr/>
        <a:lstStyle/>
        <a:p>
          <a:endParaRPr lang="en-US"/>
        </a:p>
      </dgm:t>
    </dgm:pt>
    <dgm:pt modelId="{292ECCE6-410B-4F5E-8FC8-D1D57E948D4A}">
      <dgm:prSet/>
      <dgm:spPr/>
      <dgm:t>
        <a:bodyPr/>
        <a:lstStyle/>
        <a:p>
          <a:r>
            <a:rPr lang="en-US"/>
            <a:t>neden olarak sucukta gözenekli yapı oluşturabilir </a:t>
          </a:r>
        </a:p>
      </dgm:t>
    </dgm:pt>
    <dgm:pt modelId="{6D64DC74-3FDB-41AA-89AC-1920472BF4F0}" type="parTrans" cxnId="{1F053972-921E-4F41-A30D-96D75B84D83F}">
      <dgm:prSet/>
      <dgm:spPr/>
      <dgm:t>
        <a:bodyPr/>
        <a:lstStyle/>
        <a:p>
          <a:endParaRPr lang="en-US"/>
        </a:p>
      </dgm:t>
    </dgm:pt>
    <dgm:pt modelId="{808EC37F-D12D-4E80-B4AB-39B8B0FCE2AC}" type="sibTrans" cxnId="{1F053972-921E-4F41-A30D-96D75B84D83F}">
      <dgm:prSet/>
      <dgm:spPr/>
      <dgm:t>
        <a:bodyPr/>
        <a:lstStyle/>
        <a:p>
          <a:endParaRPr lang="en-US"/>
        </a:p>
      </dgm:t>
    </dgm:pt>
    <dgm:pt modelId="{CCDDF527-36AE-4273-99F9-50E59835AAAD}">
      <dgm:prSet/>
      <dgm:spPr/>
      <dgm:t>
        <a:bodyPr/>
        <a:lstStyle/>
        <a:p>
          <a:r>
            <a:rPr lang="tr-TR" i="1" dirty="0"/>
            <a:t>L. </a:t>
          </a:r>
          <a:r>
            <a:rPr lang="en-US" i="1" dirty="0"/>
            <a:t>plantarum, L. sake </a:t>
          </a:r>
          <a:r>
            <a:rPr lang="en-US" i="1" dirty="0" err="1"/>
            <a:t>ve</a:t>
          </a:r>
          <a:r>
            <a:rPr lang="en-US" i="1" dirty="0"/>
            <a:t> L. </a:t>
          </a:r>
          <a:r>
            <a:rPr lang="en-US" i="1" dirty="0" err="1"/>
            <a:t>curvatus</a:t>
          </a:r>
          <a:r>
            <a:rPr lang="en-US" i="1" dirty="0"/>
            <a:t> </a:t>
          </a:r>
          <a:r>
            <a:rPr lang="en-US" i="1" dirty="0" err="1"/>
            <a:t>t</a:t>
          </a:r>
          <a:r>
            <a:rPr lang="en-US" dirty="0" err="1"/>
            <a:t>ürleri</a:t>
          </a:r>
          <a:r>
            <a:rPr lang="en-US" dirty="0"/>
            <a:t> </a:t>
          </a:r>
          <a:r>
            <a:rPr lang="en-US" dirty="0" err="1"/>
            <a:t>bulunmaktadır</a:t>
          </a:r>
          <a:r>
            <a:rPr lang="tr-TR" dirty="0"/>
            <a:t>.</a:t>
          </a:r>
        </a:p>
        <a:p>
          <a:r>
            <a:rPr lang="en-US" dirty="0"/>
            <a:t>Bu </a:t>
          </a:r>
          <a:r>
            <a:rPr lang="en-US" dirty="0" err="1"/>
            <a:t>mikroorganizmalar</a:t>
          </a:r>
          <a:endParaRPr lang="en-US" dirty="0"/>
        </a:p>
      </dgm:t>
    </dgm:pt>
    <dgm:pt modelId="{9924A47F-5588-46C1-AF01-8C7EF1E4BAB6}" type="parTrans" cxnId="{C394B508-0947-4B1D-9775-1E4940FE0070}">
      <dgm:prSet/>
      <dgm:spPr/>
      <dgm:t>
        <a:bodyPr/>
        <a:lstStyle/>
        <a:p>
          <a:endParaRPr lang="en-US"/>
        </a:p>
      </dgm:t>
    </dgm:pt>
    <dgm:pt modelId="{D664CC95-D2E5-46A6-804A-C484D8802A6E}" type="sibTrans" cxnId="{C394B508-0947-4B1D-9775-1E4940FE0070}">
      <dgm:prSet/>
      <dgm:spPr/>
      <dgm:t>
        <a:bodyPr/>
        <a:lstStyle/>
        <a:p>
          <a:endParaRPr lang="en-US"/>
        </a:p>
      </dgm:t>
    </dgm:pt>
    <dgm:pt modelId="{347CD483-C20F-451F-A118-D6AF48DB894D}" type="pres">
      <dgm:prSet presAssocID="{B2E77B95-C97C-435C-BF99-C7B73AF4A6C1}" presName="Name0" presStyleCnt="0">
        <dgm:presLayoutVars>
          <dgm:dir/>
          <dgm:animLvl val="lvl"/>
          <dgm:resizeHandles val="exact"/>
        </dgm:presLayoutVars>
      </dgm:prSet>
      <dgm:spPr/>
    </dgm:pt>
    <dgm:pt modelId="{58BDFB4D-6B1C-41B2-9452-DF07C758815D}" type="pres">
      <dgm:prSet presAssocID="{298ACC54-3274-454A-A803-46648218033E}" presName="linNode" presStyleCnt="0"/>
      <dgm:spPr/>
    </dgm:pt>
    <dgm:pt modelId="{E285279A-17CD-4E64-962D-3AD8A67B2CD3}" type="pres">
      <dgm:prSet presAssocID="{298ACC54-3274-454A-A803-46648218033E}" presName="parentText" presStyleLbl="node1" presStyleIdx="0" presStyleCnt="9">
        <dgm:presLayoutVars>
          <dgm:chMax val="1"/>
          <dgm:bulletEnabled val="1"/>
        </dgm:presLayoutVars>
      </dgm:prSet>
      <dgm:spPr/>
    </dgm:pt>
    <dgm:pt modelId="{52637B81-AFC6-43E5-8645-F0C1EF0C983B}" type="pres">
      <dgm:prSet presAssocID="{C0EF7DAD-CCEA-4F40-815D-17CEF9E57252}" presName="sp" presStyleCnt="0"/>
      <dgm:spPr/>
    </dgm:pt>
    <dgm:pt modelId="{11A23BB0-FCEB-477A-94EE-F8D211C76ABF}" type="pres">
      <dgm:prSet presAssocID="{CCDDF527-36AE-4273-99F9-50E59835AAAD}" presName="linNode" presStyleCnt="0"/>
      <dgm:spPr/>
    </dgm:pt>
    <dgm:pt modelId="{F12AA8A4-6A11-45EE-A8F0-BCEA00716D9D}" type="pres">
      <dgm:prSet presAssocID="{CCDDF527-36AE-4273-99F9-50E59835AAAD}" presName="parentText" presStyleLbl="node1" presStyleIdx="1" presStyleCnt="9">
        <dgm:presLayoutVars>
          <dgm:chMax val="1"/>
          <dgm:bulletEnabled val="1"/>
        </dgm:presLayoutVars>
      </dgm:prSet>
      <dgm:spPr/>
    </dgm:pt>
    <dgm:pt modelId="{6461948E-1F5E-4BAF-BF4E-DBDFAA90B46D}" type="pres">
      <dgm:prSet presAssocID="{D664CC95-D2E5-46A6-804A-C484D8802A6E}" presName="sp" presStyleCnt="0"/>
      <dgm:spPr/>
    </dgm:pt>
    <dgm:pt modelId="{6FD587E9-BBC7-40DF-9AF6-FDFD62871121}" type="pres">
      <dgm:prSet presAssocID="{F1781C31-28E6-448D-B85D-B34C3E682426}" presName="linNode" presStyleCnt="0"/>
      <dgm:spPr/>
    </dgm:pt>
    <dgm:pt modelId="{8B4D9BF5-682D-4C16-A5AC-BD8B767B1C1D}" type="pres">
      <dgm:prSet presAssocID="{F1781C31-28E6-448D-B85D-B34C3E682426}" presName="parentText" presStyleLbl="node1" presStyleIdx="2" presStyleCnt="9">
        <dgm:presLayoutVars>
          <dgm:chMax val="1"/>
          <dgm:bulletEnabled val="1"/>
        </dgm:presLayoutVars>
      </dgm:prSet>
      <dgm:spPr/>
    </dgm:pt>
    <dgm:pt modelId="{3A7E220C-7B1A-4880-811B-5CECCBA0BF69}" type="pres">
      <dgm:prSet presAssocID="{E390840F-17AD-4213-8735-2A4FA6F6ACFE}" presName="sp" presStyleCnt="0"/>
      <dgm:spPr/>
    </dgm:pt>
    <dgm:pt modelId="{476D2E50-81BB-4BEE-B28B-002CB7EDB61B}" type="pres">
      <dgm:prSet presAssocID="{6C80E93F-BD4C-4A6D-BDD5-FF14E08A74C0}" presName="linNode" presStyleCnt="0"/>
      <dgm:spPr/>
    </dgm:pt>
    <dgm:pt modelId="{32E410A4-BA59-4F22-889B-E6D4816F36EF}" type="pres">
      <dgm:prSet presAssocID="{6C80E93F-BD4C-4A6D-BDD5-FF14E08A74C0}" presName="parentText" presStyleLbl="node1" presStyleIdx="3" presStyleCnt="9">
        <dgm:presLayoutVars>
          <dgm:chMax val="1"/>
          <dgm:bulletEnabled val="1"/>
        </dgm:presLayoutVars>
      </dgm:prSet>
      <dgm:spPr/>
    </dgm:pt>
    <dgm:pt modelId="{C0C72894-5039-4540-8527-56D82A66C567}" type="pres">
      <dgm:prSet presAssocID="{E6478972-C153-43D0-A8CA-4C84FBEEFD0C}" presName="sp" presStyleCnt="0"/>
      <dgm:spPr/>
    </dgm:pt>
    <dgm:pt modelId="{1F7C0D8C-2F9D-4CC2-A448-ADB62C971F78}" type="pres">
      <dgm:prSet presAssocID="{C195F061-0865-4C3C-9072-E50C023D5C19}" presName="linNode" presStyleCnt="0"/>
      <dgm:spPr/>
    </dgm:pt>
    <dgm:pt modelId="{CA9345F1-44C7-44C3-8AE4-E9BB7120B81F}" type="pres">
      <dgm:prSet presAssocID="{C195F061-0865-4C3C-9072-E50C023D5C19}" presName="parentText" presStyleLbl="node1" presStyleIdx="4" presStyleCnt="9">
        <dgm:presLayoutVars>
          <dgm:chMax val="1"/>
          <dgm:bulletEnabled val="1"/>
        </dgm:presLayoutVars>
      </dgm:prSet>
      <dgm:spPr/>
    </dgm:pt>
    <dgm:pt modelId="{BFAD35D8-02F6-47E8-AE1A-F64DFDFB490D}" type="pres">
      <dgm:prSet presAssocID="{ACDB9F41-61F7-4BF9-98B2-3A784CAF869E}" presName="sp" presStyleCnt="0"/>
      <dgm:spPr/>
    </dgm:pt>
    <dgm:pt modelId="{B9A7FEBC-4326-4127-BC54-6AD29335E549}" type="pres">
      <dgm:prSet presAssocID="{034754F1-73A1-4793-B1DA-C5B892E18AA7}" presName="linNode" presStyleCnt="0"/>
      <dgm:spPr/>
    </dgm:pt>
    <dgm:pt modelId="{FF992AF7-C34E-476F-8B8D-D12E9F345FB8}" type="pres">
      <dgm:prSet presAssocID="{034754F1-73A1-4793-B1DA-C5B892E18AA7}" presName="parentText" presStyleLbl="node1" presStyleIdx="5" presStyleCnt="9">
        <dgm:presLayoutVars>
          <dgm:chMax val="1"/>
          <dgm:bulletEnabled val="1"/>
        </dgm:presLayoutVars>
      </dgm:prSet>
      <dgm:spPr/>
    </dgm:pt>
    <dgm:pt modelId="{8BFB6C6B-908B-4930-80BD-55A3D3BC9D57}" type="pres">
      <dgm:prSet presAssocID="{1C9A2D9D-86C0-41CD-AD69-F3CE54DCBB92}" presName="sp" presStyleCnt="0"/>
      <dgm:spPr/>
    </dgm:pt>
    <dgm:pt modelId="{2264C1E8-4C45-4D49-8D24-4345D82E51EF}" type="pres">
      <dgm:prSet presAssocID="{F9F56CD8-9B07-4151-9A66-1C37FB525D78}" presName="linNode" presStyleCnt="0"/>
      <dgm:spPr/>
    </dgm:pt>
    <dgm:pt modelId="{FF5A190E-6BE9-4382-9100-8A23C5AC9AC6}" type="pres">
      <dgm:prSet presAssocID="{F9F56CD8-9B07-4151-9A66-1C37FB525D78}" presName="parentText" presStyleLbl="node1" presStyleIdx="6" presStyleCnt="9">
        <dgm:presLayoutVars>
          <dgm:chMax val="1"/>
          <dgm:bulletEnabled val="1"/>
        </dgm:presLayoutVars>
      </dgm:prSet>
      <dgm:spPr/>
    </dgm:pt>
    <dgm:pt modelId="{35BCABF4-B280-437B-BED7-324E1919097E}" type="pres">
      <dgm:prSet presAssocID="{35FDA0F4-6D73-4B9F-82D0-14E143134A46}" presName="sp" presStyleCnt="0"/>
      <dgm:spPr/>
    </dgm:pt>
    <dgm:pt modelId="{17C7B107-074B-4E3B-BEAF-CFF0B5DA743F}" type="pres">
      <dgm:prSet presAssocID="{196FAD85-29B5-47E8-AD04-51B210363CA8}" presName="linNode" presStyleCnt="0"/>
      <dgm:spPr/>
    </dgm:pt>
    <dgm:pt modelId="{3EAD41B7-0391-4F9F-862B-79C6D28E368B}" type="pres">
      <dgm:prSet presAssocID="{196FAD85-29B5-47E8-AD04-51B210363CA8}" presName="parentText" presStyleLbl="node1" presStyleIdx="7" presStyleCnt="9">
        <dgm:presLayoutVars>
          <dgm:chMax val="1"/>
          <dgm:bulletEnabled val="1"/>
        </dgm:presLayoutVars>
      </dgm:prSet>
      <dgm:spPr/>
    </dgm:pt>
    <dgm:pt modelId="{08FBE296-22E6-46E7-801D-1958D1EEB02A}" type="pres">
      <dgm:prSet presAssocID="{E8BEDF92-8261-477A-8082-70BC7591AC31}" presName="sp" presStyleCnt="0"/>
      <dgm:spPr/>
    </dgm:pt>
    <dgm:pt modelId="{2FD7C364-FDAC-4D8C-A992-FA06B67F6830}" type="pres">
      <dgm:prSet presAssocID="{292ECCE6-410B-4F5E-8FC8-D1D57E948D4A}" presName="linNode" presStyleCnt="0"/>
      <dgm:spPr/>
    </dgm:pt>
    <dgm:pt modelId="{36FD3129-155D-4A90-94BE-C2BA2116CDA8}" type="pres">
      <dgm:prSet presAssocID="{292ECCE6-410B-4F5E-8FC8-D1D57E948D4A}" presName="parentText" presStyleLbl="node1" presStyleIdx="8" presStyleCnt="9">
        <dgm:presLayoutVars>
          <dgm:chMax val="1"/>
          <dgm:bulletEnabled val="1"/>
        </dgm:presLayoutVars>
      </dgm:prSet>
      <dgm:spPr/>
    </dgm:pt>
  </dgm:ptLst>
  <dgm:cxnLst>
    <dgm:cxn modelId="{C394B508-0947-4B1D-9775-1E4940FE0070}" srcId="{B2E77B95-C97C-435C-BF99-C7B73AF4A6C1}" destId="{CCDDF527-36AE-4273-99F9-50E59835AAAD}" srcOrd="1" destOrd="0" parTransId="{9924A47F-5588-46C1-AF01-8C7EF1E4BAB6}" sibTransId="{D664CC95-D2E5-46A6-804A-C484D8802A6E}"/>
    <dgm:cxn modelId="{57EAED1B-862D-4BCD-BB3F-FE7E7B3FB1D0}" type="presOf" srcId="{298ACC54-3274-454A-A803-46648218033E}" destId="{E285279A-17CD-4E64-962D-3AD8A67B2CD3}" srcOrd="0" destOrd="0" presId="urn:microsoft.com/office/officeart/2005/8/layout/vList5"/>
    <dgm:cxn modelId="{E2FC612C-49EA-4337-B223-CD18C8346F4D}" type="presOf" srcId="{B2E77B95-C97C-435C-BF99-C7B73AF4A6C1}" destId="{347CD483-C20F-451F-A118-D6AF48DB894D}" srcOrd="0" destOrd="0" presId="urn:microsoft.com/office/officeart/2005/8/layout/vList5"/>
    <dgm:cxn modelId="{8DC70433-BE20-481A-B36F-840AEE6E6F61}" srcId="{B2E77B95-C97C-435C-BF99-C7B73AF4A6C1}" destId="{298ACC54-3274-454A-A803-46648218033E}" srcOrd="0" destOrd="0" parTransId="{18C3BAB3-B8AA-46AE-84D2-58299BB214D8}" sibTransId="{C0EF7DAD-CCEA-4F40-815D-17CEF9E57252}"/>
    <dgm:cxn modelId="{18BCBF39-379F-4F46-BD3D-6DD4281D61A8}" type="presOf" srcId="{034754F1-73A1-4793-B1DA-C5B892E18AA7}" destId="{FF992AF7-C34E-476F-8B8D-D12E9F345FB8}" srcOrd="0" destOrd="0" presId="urn:microsoft.com/office/officeart/2005/8/layout/vList5"/>
    <dgm:cxn modelId="{67EF2A40-B79B-4AF3-8F67-FF50B7E9FAC7}" type="presOf" srcId="{F9F56CD8-9B07-4151-9A66-1C37FB525D78}" destId="{FF5A190E-6BE9-4382-9100-8A23C5AC9AC6}" srcOrd="0" destOrd="0" presId="urn:microsoft.com/office/officeart/2005/8/layout/vList5"/>
    <dgm:cxn modelId="{260BA047-4820-4535-83BB-A690ECA304B5}" srcId="{B2E77B95-C97C-435C-BF99-C7B73AF4A6C1}" destId="{F9F56CD8-9B07-4151-9A66-1C37FB525D78}" srcOrd="6" destOrd="0" parTransId="{212F2C8C-1570-4F03-8F76-C89D6AB5E654}" sibTransId="{35FDA0F4-6D73-4B9F-82D0-14E143134A46}"/>
    <dgm:cxn modelId="{F415EA67-F615-461D-A6B2-DDB28A4FDA60}" type="presOf" srcId="{292ECCE6-410B-4F5E-8FC8-D1D57E948D4A}" destId="{36FD3129-155D-4A90-94BE-C2BA2116CDA8}" srcOrd="0" destOrd="0" presId="urn:microsoft.com/office/officeart/2005/8/layout/vList5"/>
    <dgm:cxn modelId="{19C6616A-4CEE-4993-84F4-1538BFE6A885}" srcId="{B2E77B95-C97C-435C-BF99-C7B73AF4A6C1}" destId="{C195F061-0865-4C3C-9072-E50C023D5C19}" srcOrd="4" destOrd="0" parTransId="{456E86CA-5A29-4C49-A5B8-480FD1F29CC0}" sibTransId="{ACDB9F41-61F7-4BF9-98B2-3A784CAF869E}"/>
    <dgm:cxn modelId="{BAC8B36B-AC6C-4C5C-AB3D-F7968EC16A64}" type="presOf" srcId="{C195F061-0865-4C3C-9072-E50C023D5C19}" destId="{CA9345F1-44C7-44C3-8AE4-E9BB7120B81F}" srcOrd="0" destOrd="0" presId="urn:microsoft.com/office/officeart/2005/8/layout/vList5"/>
    <dgm:cxn modelId="{1F053972-921E-4F41-A30D-96D75B84D83F}" srcId="{B2E77B95-C97C-435C-BF99-C7B73AF4A6C1}" destId="{292ECCE6-410B-4F5E-8FC8-D1D57E948D4A}" srcOrd="8" destOrd="0" parTransId="{6D64DC74-3FDB-41AA-89AC-1920472BF4F0}" sibTransId="{808EC37F-D12D-4E80-B4AB-39B8B0FCE2AC}"/>
    <dgm:cxn modelId="{02530778-EC74-4417-9974-FC533E2F94FC}" srcId="{B2E77B95-C97C-435C-BF99-C7B73AF4A6C1}" destId="{6C80E93F-BD4C-4A6D-BDD5-FF14E08A74C0}" srcOrd="3" destOrd="0" parTransId="{26669B45-7CC2-4100-9AE9-76259B272F23}" sibTransId="{E6478972-C153-43D0-A8CA-4C84FBEEFD0C}"/>
    <dgm:cxn modelId="{E8635659-1C22-4325-9FD7-AF1611F475D2}" srcId="{B2E77B95-C97C-435C-BF99-C7B73AF4A6C1}" destId="{F1781C31-28E6-448D-B85D-B34C3E682426}" srcOrd="2" destOrd="0" parTransId="{48D33279-E99F-4407-A10F-C6DB7E64C982}" sibTransId="{E390840F-17AD-4213-8735-2A4FA6F6ACFE}"/>
    <dgm:cxn modelId="{C12E717E-F8BD-4BEA-8678-138696D1BE1A}" srcId="{B2E77B95-C97C-435C-BF99-C7B73AF4A6C1}" destId="{034754F1-73A1-4793-B1DA-C5B892E18AA7}" srcOrd="5" destOrd="0" parTransId="{913DD64B-10FD-4854-AC26-4979F9D0AB81}" sibTransId="{1C9A2D9D-86C0-41CD-AD69-F3CE54DCBB92}"/>
    <dgm:cxn modelId="{CCE1937F-E15F-4EB6-B72E-87B8489AE366}" type="presOf" srcId="{196FAD85-29B5-47E8-AD04-51B210363CA8}" destId="{3EAD41B7-0391-4F9F-862B-79C6D28E368B}" srcOrd="0" destOrd="0" presId="urn:microsoft.com/office/officeart/2005/8/layout/vList5"/>
    <dgm:cxn modelId="{E1C35F89-FB9D-4244-9134-DCF6EA99A072}" type="presOf" srcId="{CCDDF527-36AE-4273-99F9-50E59835AAAD}" destId="{F12AA8A4-6A11-45EE-A8F0-BCEA00716D9D}" srcOrd="0" destOrd="0" presId="urn:microsoft.com/office/officeart/2005/8/layout/vList5"/>
    <dgm:cxn modelId="{2A29CA90-D4FD-486C-81A0-BD8191DB3D66}" srcId="{B2E77B95-C97C-435C-BF99-C7B73AF4A6C1}" destId="{196FAD85-29B5-47E8-AD04-51B210363CA8}" srcOrd="7" destOrd="0" parTransId="{A20582F5-B04B-428C-8452-C54D544B934E}" sibTransId="{E8BEDF92-8261-477A-8082-70BC7591AC31}"/>
    <dgm:cxn modelId="{433438A6-4091-4A88-81C6-DD97DD0C1F92}" type="presOf" srcId="{6C80E93F-BD4C-4A6D-BDD5-FF14E08A74C0}" destId="{32E410A4-BA59-4F22-889B-E6D4816F36EF}" srcOrd="0" destOrd="0" presId="urn:microsoft.com/office/officeart/2005/8/layout/vList5"/>
    <dgm:cxn modelId="{24458EC6-2B36-4A59-B29A-687CE393FEBA}" type="presOf" srcId="{F1781C31-28E6-448D-B85D-B34C3E682426}" destId="{8B4D9BF5-682D-4C16-A5AC-BD8B767B1C1D}" srcOrd="0" destOrd="0" presId="urn:microsoft.com/office/officeart/2005/8/layout/vList5"/>
    <dgm:cxn modelId="{A89F29D2-CB69-4958-A282-BF5ED3F98C5C}" type="presParOf" srcId="{347CD483-C20F-451F-A118-D6AF48DB894D}" destId="{58BDFB4D-6B1C-41B2-9452-DF07C758815D}" srcOrd="0" destOrd="0" presId="urn:microsoft.com/office/officeart/2005/8/layout/vList5"/>
    <dgm:cxn modelId="{3A9FA77A-9A32-45EA-A235-AC658B0401EB}" type="presParOf" srcId="{58BDFB4D-6B1C-41B2-9452-DF07C758815D}" destId="{E285279A-17CD-4E64-962D-3AD8A67B2CD3}" srcOrd="0" destOrd="0" presId="urn:microsoft.com/office/officeart/2005/8/layout/vList5"/>
    <dgm:cxn modelId="{1432052F-B519-4454-A262-87852B699145}" type="presParOf" srcId="{347CD483-C20F-451F-A118-D6AF48DB894D}" destId="{52637B81-AFC6-43E5-8645-F0C1EF0C983B}" srcOrd="1" destOrd="0" presId="urn:microsoft.com/office/officeart/2005/8/layout/vList5"/>
    <dgm:cxn modelId="{4D443EB9-45F0-4668-9D9B-9AB94F43B883}" type="presParOf" srcId="{347CD483-C20F-451F-A118-D6AF48DB894D}" destId="{11A23BB0-FCEB-477A-94EE-F8D211C76ABF}" srcOrd="2" destOrd="0" presId="urn:microsoft.com/office/officeart/2005/8/layout/vList5"/>
    <dgm:cxn modelId="{B51E6540-DFC9-44BC-8EA6-5E24D51E2E22}" type="presParOf" srcId="{11A23BB0-FCEB-477A-94EE-F8D211C76ABF}" destId="{F12AA8A4-6A11-45EE-A8F0-BCEA00716D9D}" srcOrd="0" destOrd="0" presId="urn:microsoft.com/office/officeart/2005/8/layout/vList5"/>
    <dgm:cxn modelId="{1DF501EE-92F6-4142-B0AC-C6FC53B648EC}" type="presParOf" srcId="{347CD483-C20F-451F-A118-D6AF48DB894D}" destId="{6461948E-1F5E-4BAF-BF4E-DBDFAA90B46D}" srcOrd="3" destOrd="0" presId="urn:microsoft.com/office/officeart/2005/8/layout/vList5"/>
    <dgm:cxn modelId="{9363DD4A-7AB2-449B-B0F6-E6D98DD9B65E}" type="presParOf" srcId="{347CD483-C20F-451F-A118-D6AF48DB894D}" destId="{6FD587E9-BBC7-40DF-9AF6-FDFD62871121}" srcOrd="4" destOrd="0" presId="urn:microsoft.com/office/officeart/2005/8/layout/vList5"/>
    <dgm:cxn modelId="{CAD1AD77-D4DD-4C2E-B3BA-6115EBBB06BE}" type="presParOf" srcId="{6FD587E9-BBC7-40DF-9AF6-FDFD62871121}" destId="{8B4D9BF5-682D-4C16-A5AC-BD8B767B1C1D}" srcOrd="0" destOrd="0" presId="urn:microsoft.com/office/officeart/2005/8/layout/vList5"/>
    <dgm:cxn modelId="{DEA43939-A57C-4306-AA72-A2EBD37EE4EB}" type="presParOf" srcId="{347CD483-C20F-451F-A118-D6AF48DB894D}" destId="{3A7E220C-7B1A-4880-811B-5CECCBA0BF69}" srcOrd="5" destOrd="0" presId="urn:microsoft.com/office/officeart/2005/8/layout/vList5"/>
    <dgm:cxn modelId="{E6CE2B67-9813-49C4-AC12-F02A61E9E782}" type="presParOf" srcId="{347CD483-C20F-451F-A118-D6AF48DB894D}" destId="{476D2E50-81BB-4BEE-B28B-002CB7EDB61B}" srcOrd="6" destOrd="0" presId="urn:microsoft.com/office/officeart/2005/8/layout/vList5"/>
    <dgm:cxn modelId="{F2E667F1-7D88-4355-BF8F-107B4907D81B}" type="presParOf" srcId="{476D2E50-81BB-4BEE-B28B-002CB7EDB61B}" destId="{32E410A4-BA59-4F22-889B-E6D4816F36EF}" srcOrd="0" destOrd="0" presId="urn:microsoft.com/office/officeart/2005/8/layout/vList5"/>
    <dgm:cxn modelId="{FAD10C57-5C8B-4DA8-BF5B-440D52AAC259}" type="presParOf" srcId="{347CD483-C20F-451F-A118-D6AF48DB894D}" destId="{C0C72894-5039-4540-8527-56D82A66C567}" srcOrd="7" destOrd="0" presId="urn:microsoft.com/office/officeart/2005/8/layout/vList5"/>
    <dgm:cxn modelId="{D65CA8A1-B9F6-4B45-92E1-A92D8F265E30}" type="presParOf" srcId="{347CD483-C20F-451F-A118-D6AF48DB894D}" destId="{1F7C0D8C-2F9D-4CC2-A448-ADB62C971F78}" srcOrd="8" destOrd="0" presId="urn:microsoft.com/office/officeart/2005/8/layout/vList5"/>
    <dgm:cxn modelId="{F2E7D3B7-6145-4E1F-A8AA-4664B8E70AA9}" type="presParOf" srcId="{1F7C0D8C-2F9D-4CC2-A448-ADB62C971F78}" destId="{CA9345F1-44C7-44C3-8AE4-E9BB7120B81F}" srcOrd="0" destOrd="0" presId="urn:microsoft.com/office/officeart/2005/8/layout/vList5"/>
    <dgm:cxn modelId="{B03EEBE9-87C6-423F-BCD6-2C58C5D697E5}" type="presParOf" srcId="{347CD483-C20F-451F-A118-D6AF48DB894D}" destId="{BFAD35D8-02F6-47E8-AE1A-F64DFDFB490D}" srcOrd="9" destOrd="0" presId="urn:microsoft.com/office/officeart/2005/8/layout/vList5"/>
    <dgm:cxn modelId="{B1B7CDD0-FBE7-4B01-9B68-FF7FA0412752}" type="presParOf" srcId="{347CD483-C20F-451F-A118-D6AF48DB894D}" destId="{B9A7FEBC-4326-4127-BC54-6AD29335E549}" srcOrd="10" destOrd="0" presId="urn:microsoft.com/office/officeart/2005/8/layout/vList5"/>
    <dgm:cxn modelId="{6A2FBDBD-8DA1-45A1-A0E7-041E4CACD3CC}" type="presParOf" srcId="{B9A7FEBC-4326-4127-BC54-6AD29335E549}" destId="{FF992AF7-C34E-476F-8B8D-D12E9F345FB8}" srcOrd="0" destOrd="0" presId="urn:microsoft.com/office/officeart/2005/8/layout/vList5"/>
    <dgm:cxn modelId="{07BC26FD-1295-448E-93EB-3B7F1BD42D80}" type="presParOf" srcId="{347CD483-C20F-451F-A118-D6AF48DB894D}" destId="{8BFB6C6B-908B-4930-80BD-55A3D3BC9D57}" srcOrd="11" destOrd="0" presId="urn:microsoft.com/office/officeart/2005/8/layout/vList5"/>
    <dgm:cxn modelId="{0BE8A1DC-8801-44DE-8411-22EF114B6709}" type="presParOf" srcId="{347CD483-C20F-451F-A118-D6AF48DB894D}" destId="{2264C1E8-4C45-4D49-8D24-4345D82E51EF}" srcOrd="12" destOrd="0" presId="urn:microsoft.com/office/officeart/2005/8/layout/vList5"/>
    <dgm:cxn modelId="{3716D08C-3F09-4F18-A220-EAF80375DDBB}" type="presParOf" srcId="{2264C1E8-4C45-4D49-8D24-4345D82E51EF}" destId="{FF5A190E-6BE9-4382-9100-8A23C5AC9AC6}" srcOrd="0" destOrd="0" presId="urn:microsoft.com/office/officeart/2005/8/layout/vList5"/>
    <dgm:cxn modelId="{CAD0B710-54C0-488F-93A7-C71F091217F2}" type="presParOf" srcId="{347CD483-C20F-451F-A118-D6AF48DB894D}" destId="{35BCABF4-B280-437B-BED7-324E1919097E}" srcOrd="13" destOrd="0" presId="urn:microsoft.com/office/officeart/2005/8/layout/vList5"/>
    <dgm:cxn modelId="{8297DF6C-B1CE-48E4-A38F-BC4EDFEF644A}" type="presParOf" srcId="{347CD483-C20F-451F-A118-D6AF48DB894D}" destId="{17C7B107-074B-4E3B-BEAF-CFF0B5DA743F}" srcOrd="14" destOrd="0" presId="urn:microsoft.com/office/officeart/2005/8/layout/vList5"/>
    <dgm:cxn modelId="{BB05C733-F493-4299-B5A1-064273C763EE}" type="presParOf" srcId="{17C7B107-074B-4E3B-BEAF-CFF0B5DA743F}" destId="{3EAD41B7-0391-4F9F-862B-79C6D28E368B}" srcOrd="0" destOrd="0" presId="urn:microsoft.com/office/officeart/2005/8/layout/vList5"/>
    <dgm:cxn modelId="{F6F2AFB8-D942-4E82-A8EE-73002D0C6DA9}" type="presParOf" srcId="{347CD483-C20F-451F-A118-D6AF48DB894D}" destId="{08FBE296-22E6-46E7-801D-1958D1EEB02A}" srcOrd="15" destOrd="0" presId="urn:microsoft.com/office/officeart/2005/8/layout/vList5"/>
    <dgm:cxn modelId="{F2DBB729-7E6B-44DC-85B3-6DD57A32FB98}" type="presParOf" srcId="{347CD483-C20F-451F-A118-D6AF48DB894D}" destId="{2FD7C364-FDAC-4D8C-A992-FA06B67F6830}" srcOrd="16" destOrd="0" presId="urn:microsoft.com/office/officeart/2005/8/layout/vList5"/>
    <dgm:cxn modelId="{2502ADB9-8A6E-4D9D-A219-88DA5F0ADA31}" type="presParOf" srcId="{2FD7C364-FDAC-4D8C-A992-FA06B67F6830}" destId="{36FD3129-155D-4A90-94BE-C2BA2116CDA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A34FA4-D531-4724-958C-1F549EF7F9C3}" type="doc">
      <dgm:prSet loTypeId="urn:microsoft.com/office/officeart/2005/8/layout/vList2" loCatId="list" qsTypeId="urn:microsoft.com/office/officeart/2005/8/quickstyle/simple1#6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BBEA2DF7-452D-4BD3-BD89-57C8AC1786AC}">
      <dgm:prSet/>
      <dgm:spPr/>
      <dgm:t>
        <a:bodyPr/>
        <a:lstStyle/>
        <a:p>
          <a:r>
            <a:rPr lang="en-US"/>
            <a:t>Starter kültür, genellikle gıda endüstrisinde kullanılan, belirli mikroorganizmaları içeren bir karışımdır. </a:t>
          </a:r>
        </a:p>
      </dgm:t>
    </dgm:pt>
    <dgm:pt modelId="{6688AA13-5B0D-4EFB-8BF9-655695AC4EEB}" type="parTrans" cxnId="{C506BD3B-B832-454B-84D0-123AA2A44A9D}">
      <dgm:prSet/>
      <dgm:spPr/>
      <dgm:t>
        <a:bodyPr/>
        <a:lstStyle/>
        <a:p>
          <a:endParaRPr lang="en-US"/>
        </a:p>
      </dgm:t>
    </dgm:pt>
    <dgm:pt modelId="{8933DD48-7C85-4CFD-9C9F-0314E0485BC5}" type="sibTrans" cxnId="{C506BD3B-B832-454B-84D0-123AA2A44A9D}">
      <dgm:prSet/>
      <dgm:spPr/>
      <dgm:t>
        <a:bodyPr/>
        <a:lstStyle/>
        <a:p>
          <a:endParaRPr lang="en-US"/>
        </a:p>
      </dgm:t>
    </dgm:pt>
    <dgm:pt modelId="{819CE708-0475-4472-9ED9-C4F880A6029A}">
      <dgm:prSet/>
      <dgm:spPr/>
      <dgm:t>
        <a:bodyPr/>
        <a:lstStyle/>
        <a:p>
          <a:r>
            <a:rPr lang="en-US"/>
            <a:t>Bu mikroorganizmalar, fermantasyon sürecini başlatmak ve hızlandırmak için kullanılır. </a:t>
          </a:r>
        </a:p>
      </dgm:t>
    </dgm:pt>
    <dgm:pt modelId="{89B49474-DC71-47CF-98EC-69C7DA446A68}" type="parTrans" cxnId="{998EE66A-7660-451E-8963-4FD448684356}">
      <dgm:prSet/>
      <dgm:spPr/>
      <dgm:t>
        <a:bodyPr/>
        <a:lstStyle/>
        <a:p>
          <a:endParaRPr lang="en-US"/>
        </a:p>
      </dgm:t>
    </dgm:pt>
    <dgm:pt modelId="{B5B6F4AC-63E8-4520-8681-FF3551A01690}" type="sibTrans" cxnId="{998EE66A-7660-451E-8963-4FD448684356}">
      <dgm:prSet/>
      <dgm:spPr/>
      <dgm:t>
        <a:bodyPr/>
        <a:lstStyle/>
        <a:p>
          <a:endParaRPr lang="en-US"/>
        </a:p>
      </dgm:t>
    </dgm:pt>
    <dgm:pt modelId="{BD248C25-6724-403B-9146-5B7E5694831B}">
      <dgm:prSet/>
      <dgm:spPr/>
      <dgm:t>
        <a:bodyPr/>
        <a:lstStyle/>
        <a:p>
          <a:r>
            <a:rPr lang="en-US"/>
            <a:t>Özellikle süt ürünleri (peynir, yoğurt), ekmek, salamura ürünler ve alkollü içecekler gibi gıdaların üretiminde yaygın olarak kullanılır.</a:t>
          </a:r>
        </a:p>
      </dgm:t>
    </dgm:pt>
    <dgm:pt modelId="{42E8A69B-2CC7-4627-8B9B-2E67408D86DF}" type="parTrans" cxnId="{15AC59D6-9EBD-4F5F-852B-F5424E5FDFD7}">
      <dgm:prSet/>
      <dgm:spPr/>
      <dgm:t>
        <a:bodyPr/>
        <a:lstStyle/>
        <a:p>
          <a:endParaRPr lang="en-US"/>
        </a:p>
      </dgm:t>
    </dgm:pt>
    <dgm:pt modelId="{82E985EE-1899-4165-90B5-FB8FFBF727B9}" type="sibTrans" cxnId="{15AC59D6-9EBD-4F5F-852B-F5424E5FDFD7}">
      <dgm:prSet/>
      <dgm:spPr/>
      <dgm:t>
        <a:bodyPr/>
        <a:lstStyle/>
        <a:p>
          <a:endParaRPr lang="en-US"/>
        </a:p>
      </dgm:t>
    </dgm:pt>
    <dgm:pt modelId="{74BD1F3E-9660-4041-98E9-0A25BA7C0636}">
      <dgm:prSet/>
      <dgm:spPr/>
      <dgm:t>
        <a:bodyPr/>
        <a:lstStyle/>
        <a:p>
          <a:r>
            <a:rPr lang="en-US"/>
            <a:t>Starter kültürler, gıdanın lezzetini, dokusunu ve dayanıklılığını geliştirmek amacıyla seçilmiş bakteriler, mayalar veya küflerden oluşabilir. </a:t>
          </a:r>
        </a:p>
      </dgm:t>
    </dgm:pt>
    <dgm:pt modelId="{6F5BDB9A-6DC5-4542-9A81-AC9B0D730FAF}" type="parTrans" cxnId="{0918B5F1-BC80-46F4-813D-DED08325ED63}">
      <dgm:prSet/>
      <dgm:spPr/>
      <dgm:t>
        <a:bodyPr/>
        <a:lstStyle/>
        <a:p>
          <a:endParaRPr lang="en-US"/>
        </a:p>
      </dgm:t>
    </dgm:pt>
    <dgm:pt modelId="{868DA330-9365-439D-B713-CD26C830E2BB}" type="sibTrans" cxnId="{0918B5F1-BC80-46F4-813D-DED08325ED63}">
      <dgm:prSet/>
      <dgm:spPr/>
      <dgm:t>
        <a:bodyPr/>
        <a:lstStyle/>
        <a:p>
          <a:endParaRPr lang="en-US"/>
        </a:p>
      </dgm:t>
    </dgm:pt>
    <dgm:pt modelId="{30D1B70E-C4B4-4A35-8859-78A5986260D8}" type="pres">
      <dgm:prSet presAssocID="{41A34FA4-D531-4724-958C-1F549EF7F9C3}" presName="linear" presStyleCnt="0">
        <dgm:presLayoutVars>
          <dgm:animLvl val="lvl"/>
          <dgm:resizeHandles val="exact"/>
        </dgm:presLayoutVars>
      </dgm:prSet>
      <dgm:spPr/>
    </dgm:pt>
    <dgm:pt modelId="{89FE13CE-148D-442A-8470-61E3656C4444}" type="pres">
      <dgm:prSet presAssocID="{BBEA2DF7-452D-4BD3-BD89-57C8AC1786A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729E63B-2E31-4431-BDBF-D1721D62EC81}" type="pres">
      <dgm:prSet presAssocID="{8933DD48-7C85-4CFD-9C9F-0314E0485BC5}" presName="spacer" presStyleCnt="0"/>
      <dgm:spPr/>
    </dgm:pt>
    <dgm:pt modelId="{6C723ABB-E89A-42B2-ACBE-53F2C9DA842C}" type="pres">
      <dgm:prSet presAssocID="{819CE708-0475-4472-9ED9-C4F880A6029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B8AF839-2822-426C-85CB-4841893DC1EE}" type="pres">
      <dgm:prSet presAssocID="{B5B6F4AC-63E8-4520-8681-FF3551A01690}" presName="spacer" presStyleCnt="0"/>
      <dgm:spPr/>
    </dgm:pt>
    <dgm:pt modelId="{A74ECE46-B78E-4D65-90E5-49E2BDE60043}" type="pres">
      <dgm:prSet presAssocID="{BD248C25-6724-403B-9146-5B7E5694831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0FDDFB-D34A-45FC-A618-86C43F0F34F0}" type="pres">
      <dgm:prSet presAssocID="{82E985EE-1899-4165-90B5-FB8FFBF727B9}" presName="spacer" presStyleCnt="0"/>
      <dgm:spPr/>
    </dgm:pt>
    <dgm:pt modelId="{E261ADCC-B2F4-43F0-A7B8-C2F02A5C4371}" type="pres">
      <dgm:prSet presAssocID="{74BD1F3E-9660-4041-98E9-0A25BA7C063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E39FF0E-220B-4AB2-8FB6-D8785E2E2B95}" type="presOf" srcId="{819CE708-0475-4472-9ED9-C4F880A6029A}" destId="{6C723ABB-E89A-42B2-ACBE-53F2C9DA842C}" srcOrd="0" destOrd="0" presId="urn:microsoft.com/office/officeart/2005/8/layout/vList2"/>
    <dgm:cxn modelId="{69577619-D864-4C42-9142-5C4BDA746B54}" type="presOf" srcId="{74BD1F3E-9660-4041-98E9-0A25BA7C0636}" destId="{E261ADCC-B2F4-43F0-A7B8-C2F02A5C4371}" srcOrd="0" destOrd="0" presId="urn:microsoft.com/office/officeart/2005/8/layout/vList2"/>
    <dgm:cxn modelId="{C506BD3B-B832-454B-84D0-123AA2A44A9D}" srcId="{41A34FA4-D531-4724-958C-1F549EF7F9C3}" destId="{BBEA2DF7-452D-4BD3-BD89-57C8AC1786AC}" srcOrd="0" destOrd="0" parTransId="{6688AA13-5B0D-4EFB-8BF9-655695AC4EEB}" sibTransId="{8933DD48-7C85-4CFD-9C9F-0314E0485BC5}"/>
    <dgm:cxn modelId="{F7AE6945-8871-4DC2-A9D0-20D1B960EF9F}" type="presOf" srcId="{41A34FA4-D531-4724-958C-1F549EF7F9C3}" destId="{30D1B70E-C4B4-4A35-8859-78A5986260D8}" srcOrd="0" destOrd="0" presId="urn:microsoft.com/office/officeart/2005/8/layout/vList2"/>
    <dgm:cxn modelId="{998EE66A-7660-451E-8963-4FD448684356}" srcId="{41A34FA4-D531-4724-958C-1F549EF7F9C3}" destId="{819CE708-0475-4472-9ED9-C4F880A6029A}" srcOrd="1" destOrd="0" parTransId="{89B49474-DC71-47CF-98EC-69C7DA446A68}" sibTransId="{B5B6F4AC-63E8-4520-8681-FF3551A01690}"/>
    <dgm:cxn modelId="{AC2BEC7C-AAB1-4B4A-B948-04A1A9026024}" type="presOf" srcId="{BBEA2DF7-452D-4BD3-BD89-57C8AC1786AC}" destId="{89FE13CE-148D-442A-8470-61E3656C4444}" srcOrd="0" destOrd="0" presId="urn:microsoft.com/office/officeart/2005/8/layout/vList2"/>
    <dgm:cxn modelId="{9D253DD2-D6B4-46B5-8A95-96388D3ECFF5}" type="presOf" srcId="{BD248C25-6724-403B-9146-5B7E5694831B}" destId="{A74ECE46-B78E-4D65-90E5-49E2BDE60043}" srcOrd="0" destOrd="0" presId="urn:microsoft.com/office/officeart/2005/8/layout/vList2"/>
    <dgm:cxn modelId="{15AC59D6-9EBD-4F5F-852B-F5424E5FDFD7}" srcId="{41A34FA4-D531-4724-958C-1F549EF7F9C3}" destId="{BD248C25-6724-403B-9146-5B7E5694831B}" srcOrd="2" destOrd="0" parTransId="{42E8A69B-2CC7-4627-8B9B-2E67408D86DF}" sibTransId="{82E985EE-1899-4165-90B5-FB8FFBF727B9}"/>
    <dgm:cxn modelId="{0918B5F1-BC80-46F4-813D-DED08325ED63}" srcId="{41A34FA4-D531-4724-958C-1F549EF7F9C3}" destId="{74BD1F3E-9660-4041-98E9-0A25BA7C0636}" srcOrd="3" destOrd="0" parTransId="{6F5BDB9A-6DC5-4542-9A81-AC9B0D730FAF}" sibTransId="{868DA330-9365-439D-B713-CD26C830E2BB}"/>
    <dgm:cxn modelId="{B88E70CF-665D-4BDC-AE75-9099B7915741}" type="presParOf" srcId="{30D1B70E-C4B4-4A35-8859-78A5986260D8}" destId="{89FE13CE-148D-442A-8470-61E3656C4444}" srcOrd="0" destOrd="0" presId="urn:microsoft.com/office/officeart/2005/8/layout/vList2"/>
    <dgm:cxn modelId="{8D320DE0-C045-4B54-BCDC-F385B28CF9CF}" type="presParOf" srcId="{30D1B70E-C4B4-4A35-8859-78A5986260D8}" destId="{3729E63B-2E31-4431-BDBF-D1721D62EC81}" srcOrd="1" destOrd="0" presId="urn:microsoft.com/office/officeart/2005/8/layout/vList2"/>
    <dgm:cxn modelId="{897FDBC8-BD06-403A-A0A2-777FA88A73A1}" type="presParOf" srcId="{30D1B70E-C4B4-4A35-8859-78A5986260D8}" destId="{6C723ABB-E89A-42B2-ACBE-53F2C9DA842C}" srcOrd="2" destOrd="0" presId="urn:microsoft.com/office/officeart/2005/8/layout/vList2"/>
    <dgm:cxn modelId="{2EB2F1D5-E5BD-47D2-9FEC-146967E133CA}" type="presParOf" srcId="{30D1B70E-C4B4-4A35-8859-78A5986260D8}" destId="{AB8AF839-2822-426C-85CB-4841893DC1EE}" srcOrd="3" destOrd="0" presId="urn:microsoft.com/office/officeart/2005/8/layout/vList2"/>
    <dgm:cxn modelId="{59B52682-5CFD-4066-BDEB-C298DED1D1AA}" type="presParOf" srcId="{30D1B70E-C4B4-4A35-8859-78A5986260D8}" destId="{A74ECE46-B78E-4D65-90E5-49E2BDE60043}" srcOrd="4" destOrd="0" presId="urn:microsoft.com/office/officeart/2005/8/layout/vList2"/>
    <dgm:cxn modelId="{712E4D4D-B08F-480D-BA04-39E509FE29D4}" type="presParOf" srcId="{30D1B70E-C4B4-4A35-8859-78A5986260D8}" destId="{980FDDFB-D34A-45FC-A618-86C43F0F34F0}" srcOrd="5" destOrd="0" presId="urn:microsoft.com/office/officeart/2005/8/layout/vList2"/>
    <dgm:cxn modelId="{E848BE6D-D996-4D12-8755-CD6E6552223D}" type="presParOf" srcId="{30D1B70E-C4B4-4A35-8859-78A5986260D8}" destId="{E261ADCC-B2F4-43F0-A7B8-C2F02A5C437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B9E82DE-3033-491C-A444-A271586931E6}" type="doc">
      <dgm:prSet loTypeId="urn:microsoft.com/office/officeart/2005/8/layout/hierarchy3" loCatId="hierarchy" qsTypeId="urn:microsoft.com/office/officeart/2005/8/quickstyle/simple1#7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094D27CE-C7A0-412B-B56A-995AE279D164}">
      <dgm:prSet custT="1"/>
      <dgm:spPr/>
      <dgm:t>
        <a:bodyPr/>
        <a:lstStyle/>
        <a:p>
          <a:r>
            <a:rPr lang="en-US" sz="1800" b="1" dirty="0" err="1"/>
            <a:t>Fermantasyonu</a:t>
          </a:r>
          <a:r>
            <a:rPr lang="en-US" sz="1800" b="1" dirty="0"/>
            <a:t> </a:t>
          </a:r>
          <a:r>
            <a:rPr lang="en-US" sz="1800" b="1" dirty="0" err="1"/>
            <a:t>Başlatır</a:t>
          </a:r>
          <a:r>
            <a:rPr lang="en-US" sz="1800" b="1" dirty="0"/>
            <a:t> </a:t>
          </a:r>
          <a:r>
            <a:rPr lang="en-US" sz="1800" b="1" dirty="0" err="1"/>
            <a:t>ve</a:t>
          </a:r>
          <a:r>
            <a:rPr lang="en-US" sz="1800" b="1" dirty="0"/>
            <a:t> </a:t>
          </a:r>
          <a:r>
            <a:rPr lang="en-US" sz="1800" b="1" dirty="0" err="1"/>
            <a:t>Hızlandırır</a:t>
          </a:r>
          <a:r>
            <a:rPr lang="en-US" sz="1800" b="1" dirty="0"/>
            <a:t>: </a:t>
          </a:r>
          <a:endParaRPr lang="tr-TR" sz="1800" b="1" dirty="0"/>
        </a:p>
        <a:p>
          <a:r>
            <a:rPr lang="en-US" sz="1800" dirty="0"/>
            <a:t>Starter </a:t>
          </a:r>
          <a:r>
            <a:rPr lang="en-US" sz="1800" dirty="0" err="1"/>
            <a:t>kültürler</a:t>
          </a:r>
          <a:r>
            <a:rPr lang="en-US" sz="1800" dirty="0"/>
            <a:t>, </a:t>
          </a:r>
          <a:r>
            <a:rPr lang="en-US" sz="1800" dirty="0" err="1"/>
            <a:t>doğal</a:t>
          </a:r>
          <a:r>
            <a:rPr lang="en-US" sz="1800" dirty="0"/>
            <a:t> </a:t>
          </a:r>
          <a:r>
            <a:rPr lang="en-US" sz="1800" dirty="0" err="1"/>
            <a:t>fermantasyon</a:t>
          </a:r>
          <a:r>
            <a:rPr lang="en-US" sz="1800" dirty="0"/>
            <a:t> </a:t>
          </a:r>
          <a:r>
            <a:rPr lang="en-US" sz="1800" dirty="0" err="1"/>
            <a:t>sürecini</a:t>
          </a:r>
          <a:r>
            <a:rPr lang="en-US" sz="1800" dirty="0"/>
            <a:t> </a:t>
          </a:r>
          <a:r>
            <a:rPr lang="en-US" sz="1800" dirty="0" err="1"/>
            <a:t>hızlandırarak</a:t>
          </a:r>
          <a:r>
            <a:rPr lang="en-US" sz="1800" dirty="0"/>
            <a:t> </a:t>
          </a:r>
          <a:r>
            <a:rPr lang="en-US" sz="1800" dirty="0" err="1"/>
            <a:t>istenen</a:t>
          </a:r>
          <a:r>
            <a:rPr lang="en-US" sz="1800" dirty="0"/>
            <a:t> </a:t>
          </a:r>
          <a:r>
            <a:rPr lang="en-US" sz="1800" dirty="0" err="1"/>
            <a:t>mikrobiyal</a:t>
          </a:r>
          <a:r>
            <a:rPr lang="en-US" sz="1800" dirty="0"/>
            <a:t> </a:t>
          </a:r>
          <a:r>
            <a:rPr lang="en-US" sz="1800" dirty="0" err="1"/>
            <a:t>faaliyetleri</a:t>
          </a:r>
          <a:r>
            <a:rPr lang="en-US" sz="1800" dirty="0"/>
            <a:t> </a:t>
          </a:r>
          <a:r>
            <a:rPr lang="en-US" sz="1800" dirty="0" err="1"/>
            <a:t>kontrol</a:t>
          </a:r>
          <a:r>
            <a:rPr lang="en-US" sz="1800" dirty="0"/>
            <a:t> </a:t>
          </a:r>
          <a:r>
            <a:rPr lang="en-US" sz="1800" dirty="0" err="1"/>
            <a:t>altına</a:t>
          </a:r>
          <a:r>
            <a:rPr lang="en-US" sz="1800" dirty="0"/>
            <a:t> </a:t>
          </a:r>
          <a:r>
            <a:rPr lang="en-US" sz="1800" dirty="0" err="1"/>
            <a:t>alır</a:t>
          </a:r>
          <a:r>
            <a:rPr lang="en-US" sz="1800" dirty="0"/>
            <a:t>. Bu, </a:t>
          </a:r>
          <a:r>
            <a:rPr lang="en-US" sz="1800" dirty="0" err="1"/>
            <a:t>özellikle</a:t>
          </a:r>
          <a:r>
            <a:rPr lang="en-US" sz="1800" dirty="0"/>
            <a:t> </a:t>
          </a:r>
          <a:r>
            <a:rPr lang="en-US" sz="1800" dirty="0" err="1"/>
            <a:t>gıda</a:t>
          </a:r>
          <a:r>
            <a:rPr lang="en-US" sz="1800" dirty="0"/>
            <a:t> </a:t>
          </a:r>
          <a:r>
            <a:rPr lang="en-US" sz="1800" dirty="0" err="1"/>
            <a:t>üretiminde</a:t>
          </a:r>
          <a:r>
            <a:rPr lang="en-US" sz="1800" dirty="0"/>
            <a:t> zaman </a:t>
          </a:r>
          <a:r>
            <a:rPr lang="en-US" sz="1800" dirty="0" err="1"/>
            <a:t>tasarrufu</a:t>
          </a:r>
          <a:r>
            <a:rPr lang="en-US" sz="1800" dirty="0"/>
            <a:t> </a:t>
          </a:r>
          <a:r>
            <a:rPr lang="en-US" sz="1800" dirty="0" err="1"/>
            <a:t>sağlar</a:t>
          </a:r>
          <a:r>
            <a:rPr lang="en-US" sz="1800" dirty="0"/>
            <a:t>.</a:t>
          </a:r>
          <a:endParaRPr lang="tr-TR" sz="1800" dirty="0"/>
        </a:p>
        <a:p>
          <a:r>
            <a:rPr lang="en-US" sz="1800" b="1" dirty="0" err="1"/>
            <a:t>Kalite</a:t>
          </a:r>
          <a:r>
            <a:rPr lang="en-US" sz="1800" b="1" dirty="0"/>
            <a:t> </a:t>
          </a:r>
          <a:r>
            <a:rPr lang="en-US" sz="1800" b="1" dirty="0" err="1"/>
            <a:t>ve</a:t>
          </a:r>
          <a:r>
            <a:rPr lang="en-US" sz="1800" b="1" dirty="0"/>
            <a:t> </a:t>
          </a:r>
          <a:r>
            <a:rPr lang="en-US" sz="1800" b="1" dirty="0" err="1"/>
            <a:t>Tutarlılık</a:t>
          </a:r>
          <a:r>
            <a:rPr lang="en-US" sz="1800" b="1" dirty="0"/>
            <a:t> </a:t>
          </a:r>
          <a:r>
            <a:rPr lang="en-US" sz="1800" b="1" dirty="0" err="1"/>
            <a:t>Sağlar</a:t>
          </a:r>
          <a:r>
            <a:rPr lang="en-US" sz="1800" b="1" dirty="0"/>
            <a:t>: </a:t>
          </a:r>
          <a:r>
            <a:rPr lang="en-US" sz="1800" dirty="0" err="1"/>
            <a:t>Geleneksel</a:t>
          </a:r>
          <a:r>
            <a:rPr lang="en-US" sz="1800" dirty="0"/>
            <a:t> </a:t>
          </a:r>
          <a:r>
            <a:rPr lang="en-US" sz="1800" dirty="0" err="1"/>
            <a:t>yöntemlerle</a:t>
          </a:r>
          <a:r>
            <a:rPr lang="en-US" sz="1800" dirty="0"/>
            <a:t> </a:t>
          </a:r>
          <a:r>
            <a:rPr lang="en-US" sz="1800" dirty="0" err="1"/>
            <a:t>yapılan</a:t>
          </a:r>
          <a:r>
            <a:rPr lang="en-US" sz="1800" dirty="0"/>
            <a:t> </a:t>
          </a:r>
          <a:r>
            <a:rPr lang="en-US" sz="1800" dirty="0" err="1"/>
            <a:t>fermantasyonda</a:t>
          </a:r>
          <a:r>
            <a:rPr lang="en-US" sz="1800" dirty="0"/>
            <a:t> </a:t>
          </a:r>
          <a:r>
            <a:rPr lang="en-US" sz="1800" dirty="0" err="1"/>
            <a:t>farklı</a:t>
          </a:r>
          <a:r>
            <a:rPr lang="en-US" sz="1800" dirty="0"/>
            <a:t> </a:t>
          </a:r>
          <a:r>
            <a:rPr lang="en-US" sz="1800" dirty="0" err="1"/>
            <a:t>mikroorganizmalar</a:t>
          </a:r>
          <a:r>
            <a:rPr lang="en-US" sz="1800" dirty="0"/>
            <a:t> </a:t>
          </a:r>
          <a:r>
            <a:rPr lang="en-US" sz="1800" dirty="0" err="1"/>
            <a:t>devreye</a:t>
          </a:r>
          <a:r>
            <a:rPr lang="en-US" sz="1800" dirty="0"/>
            <a:t> </a:t>
          </a:r>
          <a:r>
            <a:rPr lang="en-US" sz="1800" dirty="0" err="1"/>
            <a:t>girebilir</a:t>
          </a:r>
          <a:r>
            <a:rPr lang="en-US" sz="1800" dirty="0"/>
            <a:t> </a:t>
          </a:r>
          <a:r>
            <a:rPr lang="en-US" sz="1800" dirty="0" err="1"/>
            <a:t>ve</a:t>
          </a:r>
          <a:r>
            <a:rPr lang="en-US" sz="1800" dirty="0"/>
            <a:t> </a:t>
          </a:r>
          <a:r>
            <a:rPr lang="en-US" sz="1800" dirty="0" err="1"/>
            <a:t>bu</a:t>
          </a:r>
          <a:r>
            <a:rPr lang="en-US" sz="1800" dirty="0"/>
            <a:t> da </a:t>
          </a:r>
          <a:r>
            <a:rPr lang="en-US" sz="1800" dirty="0" err="1"/>
            <a:t>ürünün</a:t>
          </a:r>
          <a:r>
            <a:rPr lang="en-US" sz="1800" dirty="0"/>
            <a:t> </a:t>
          </a:r>
          <a:r>
            <a:rPr lang="en-US" sz="1800" dirty="0" err="1"/>
            <a:t>lezzet</a:t>
          </a:r>
          <a:r>
            <a:rPr lang="en-US" sz="1800" dirty="0"/>
            <a:t>, </a:t>
          </a:r>
          <a:r>
            <a:rPr lang="en-US" sz="1800" dirty="0" err="1"/>
            <a:t>doku</a:t>
          </a:r>
          <a:r>
            <a:rPr lang="en-US" sz="1800" dirty="0"/>
            <a:t> </a:t>
          </a:r>
          <a:r>
            <a:rPr lang="en-US" sz="1800" dirty="0" err="1"/>
            <a:t>ve</a:t>
          </a:r>
          <a:r>
            <a:rPr lang="en-US" sz="1800" dirty="0"/>
            <a:t> </a:t>
          </a:r>
          <a:r>
            <a:rPr lang="en-US" sz="1800" dirty="0" err="1"/>
            <a:t>görünümünde</a:t>
          </a:r>
          <a:r>
            <a:rPr lang="en-US" sz="1800" dirty="0"/>
            <a:t> </a:t>
          </a:r>
          <a:r>
            <a:rPr lang="en-US" sz="1800" dirty="0" err="1"/>
            <a:t>tutarsızlıklara</a:t>
          </a:r>
          <a:r>
            <a:rPr lang="en-US" sz="1800" dirty="0"/>
            <a:t> </a:t>
          </a:r>
          <a:r>
            <a:rPr lang="en-US" sz="1800" dirty="0" err="1"/>
            <a:t>neden</a:t>
          </a:r>
          <a:r>
            <a:rPr lang="en-US" sz="1800" dirty="0"/>
            <a:t> </a:t>
          </a:r>
          <a:r>
            <a:rPr lang="en-US" sz="1800" dirty="0" err="1"/>
            <a:t>olabilir</a:t>
          </a:r>
          <a:r>
            <a:rPr lang="en-US" sz="1800" dirty="0"/>
            <a:t>. Starter </a:t>
          </a:r>
          <a:r>
            <a:rPr lang="en-US" sz="1800" dirty="0" err="1"/>
            <a:t>kültürler</a:t>
          </a:r>
          <a:r>
            <a:rPr lang="en-US" sz="1800" dirty="0"/>
            <a:t> </a:t>
          </a:r>
          <a:r>
            <a:rPr lang="en-US" sz="1800" dirty="0" err="1"/>
            <a:t>sayesinde</a:t>
          </a:r>
          <a:r>
            <a:rPr lang="en-US" sz="1800" dirty="0"/>
            <a:t>, her parti </a:t>
          </a:r>
          <a:r>
            <a:rPr lang="en-US" sz="1800" dirty="0" err="1"/>
            <a:t>ürün</a:t>
          </a:r>
          <a:r>
            <a:rPr lang="en-US" sz="1800" dirty="0"/>
            <a:t> </a:t>
          </a:r>
          <a:r>
            <a:rPr lang="en-US" sz="1800" dirty="0" err="1"/>
            <a:t>aynı</a:t>
          </a:r>
          <a:r>
            <a:rPr lang="en-US" sz="1800" dirty="0"/>
            <a:t> </a:t>
          </a:r>
          <a:r>
            <a:rPr lang="en-US" sz="1800" dirty="0" err="1"/>
            <a:t>kalitede</a:t>
          </a:r>
          <a:r>
            <a:rPr lang="en-US" sz="1800" dirty="0"/>
            <a:t> </a:t>
          </a:r>
          <a:r>
            <a:rPr lang="en-US" sz="1800" dirty="0" err="1"/>
            <a:t>olur</a:t>
          </a:r>
          <a:r>
            <a:rPr lang="en-US" sz="1800" dirty="0"/>
            <a:t>.</a:t>
          </a:r>
          <a:endParaRPr lang="tr-TR" sz="1800" dirty="0"/>
        </a:p>
        <a:p>
          <a:r>
            <a:rPr lang="en-US" sz="1800" b="1" dirty="0" err="1"/>
            <a:t>Lezzet</a:t>
          </a:r>
          <a:r>
            <a:rPr lang="en-US" sz="1800" b="1" dirty="0"/>
            <a:t> </a:t>
          </a:r>
          <a:r>
            <a:rPr lang="en-US" sz="1800" b="1" dirty="0" err="1"/>
            <a:t>ve</a:t>
          </a:r>
          <a:r>
            <a:rPr lang="en-US" sz="1800" b="1" dirty="0"/>
            <a:t> Doku </a:t>
          </a:r>
          <a:r>
            <a:rPr lang="en-US" sz="1800" b="1" dirty="0" err="1"/>
            <a:t>Geliştirir</a:t>
          </a:r>
          <a:r>
            <a:rPr lang="en-US" sz="1800" dirty="0"/>
            <a:t>: Starter </a:t>
          </a:r>
          <a:r>
            <a:rPr lang="en-US" sz="1800" dirty="0" err="1"/>
            <a:t>kültürler</a:t>
          </a:r>
          <a:r>
            <a:rPr lang="en-US" sz="1800" dirty="0"/>
            <a:t>, </a:t>
          </a:r>
          <a:r>
            <a:rPr lang="en-US" sz="1800" dirty="0" err="1"/>
            <a:t>gıdanın</a:t>
          </a:r>
          <a:r>
            <a:rPr lang="en-US" sz="1800" dirty="0"/>
            <a:t> </a:t>
          </a:r>
          <a:r>
            <a:rPr lang="en-US" sz="1800" dirty="0" err="1"/>
            <a:t>lezzetini</a:t>
          </a:r>
          <a:r>
            <a:rPr lang="en-US" sz="1800" dirty="0"/>
            <a:t> </a:t>
          </a:r>
          <a:r>
            <a:rPr lang="en-US" sz="1800" dirty="0" err="1"/>
            <a:t>ve</a:t>
          </a:r>
          <a:r>
            <a:rPr lang="en-US" sz="1800" dirty="0"/>
            <a:t> </a:t>
          </a:r>
          <a:r>
            <a:rPr lang="en-US" sz="1800" dirty="0" err="1"/>
            <a:t>aromasını</a:t>
          </a:r>
          <a:r>
            <a:rPr lang="en-US" sz="1800" dirty="0"/>
            <a:t> </a:t>
          </a:r>
          <a:r>
            <a:rPr lang="en-US" sz="1800" dirty="0" err="1"/>
            <a:t>geliştiren</a:t>
          </a:r>
          <a:r>
            <a:rPr lang="en-US" sz="1800" dirty="0"/>
            <a:t> </a:t>
          </a:r>
          <a:r>
            <a:rPr lang="en-US" sz="1800" dirty="0" err="1"/>
            <a:t>özel</a:t>
          </a:r>
          <a:r>
            <a:rPr lang="en-US" sz="1800" dirty="0"/>
            <a:t> </a:t>
          </a:r>
          <a:r>
            <a:rPr lang="en-US" sz="1800" dirty="0" err="1"/>
            <a:t>asitler</a:t>
          </a:r>
          <a:r>
            <a:rPr lang="en-US" sz="1800" dirty="0"/>
            <a:t>, </a:t>
          </a:r>
          <a:r>
            <a:rPr lang="en-US" sz="1800" dirty="0" err="1"/>
            <a:t>enzimler</a:t>
          </a:r>
          <a:r>
            <a:rPr lang="en-US" sz="1800" dirty="0"/>
            <a:t> </a:t>
          </a:r>
          <a:r>
            <a:rPr lang="en-US" sz="1800" dirty="0" err="1"/>
            <a:t>ve</a:t>
          </a:r>
          <a:r>
            <a:rPr lang="en-US" sz="1800" dirty="0"/>
            <a:t> </a:t>
          </a:r>
          <a:r>
            <a:rPr lang="en-US" sz="1800" dirty="0" err="1"/>
            <a:t>bileşenler</a:t>
          </a:r>
          <a:r>
            <a:rPr lang="en-US" sz="1800" dirty="0"/>
            <a:t> </a:t>
          </a:r>
          <a:r>
            <a:rPr lang="en-US" sz="1800" dirty="0" err="1"/>
            <a:t>üretir</a:t>
          </a:r>
          <a:r>
            <a:rPr lang="en-US" sz="1800" dirty="0"/>
            <a:t>. </a:t>
          </a:r>
          <a:r>
            <a:rPr lang="en-US" sz="1800" dirty="0" err="1"/>
            <a:t>Örneğin</a:t>
          </a:r>
          <a:r>
            <a:rPr lang="en-US" sz="1800" dirty="0"/>
            <a:t>, </a:t>
          </a:r>
          <a:r>
            <a:rPr lang="en-US" sz="1800" dirty="0" err="1"/>
            <a:t>yoğurt</a:t>
          </a:r>
          <a:r>
            <a:rPr lang="en-US" sz="1800" dirty="0"/>
            <a:t> </a:t>
          </a:r>
          <a:r>
            <a:rPr lang="en-US" sz="1800" dirty="0" err="1"/>
            <a:t>ve</a:t>
          </a:r>
          <a:r>
            <a:rPr lang="en-US" sz="1800" dirty="0"/>
            <a:t> </a:t>
          </a:r>
          <a:r>
            <a:rPr lang="en-US" sz="1800" dirty="0" err="1"/>
            <a:t>peynir</a:t>
          </a:r>
          <a:r>
            <a:rPr lang="en-US" sz="1800" dirty="0"/>
            <a:t> </a:t>
          </a:r>
          <a:r>
            <a:rPr lang="en-US" sz="1800" dirty="0" err="1"/>
            <a:t>gibi</a:t>
          </a:r>
          <a:r>
            <a:rPr lang="en-US" sz="1800" dirty="0"/>
            <a:t> </a:t>
          </a:r>
          <a:r>
            <a:rPr lang="en-US" sz="1800" dirty="0" err="1"/>
            <a:t>ürünlerde</a:t>
          </a:r>
          <a:r>
            <a:rPr lang="en-US" sz="1800" dirty="0"/>
            <a:t> </a:t>
          </a:r>
          <a:r>
            <a:rPr lang="en-US" sz="1800" dirty="0" err="1"/>
            <a:t>karakteristik</a:t>
          </a:r>
          <a:r>
            <a:rPr lang="en-US" sz="1800" dirty="0"/>
            <a:t> </a:t>
          </a:r>
          <a:r>
            <a:rPr lang="en-US" sz="1800" dirty="0" err="1"/>
            <a:t>lezzet</a:t>
          </a:r>
          <a:r>
            <a:rPr lang="en-US" sz="1800" dirty="0"/>
            <a:t> </a:t>
          </a:r>
          <a:r>
            <a:rPr lang="en-US" sz="1800" dirty="0" err="1"/>
            <a:t>ve</a:t>
          </a:r>
          <a:r>
            <a:rPr lang="en-US" sz="1800" dirty="0"/>
            <a:t> </a:t>
          </a:r>
          <a:r>
            <a:rPr lang="en-US" sz="1800" dirty="0" err="1"/>
            <a:t>kıvam</a:t>
          </a:r>
          <a:r>
            <a:rPr lang="en-US" sz="1800" dirty="0"/>
            <a:t> </a:t>
          </a:r>
          <a:r>
            <a:rPr lang="en-US" sz="1800" dirty="0" err="1"/>
            <a:t>bu</a:t>
          </a:r>
          <a:r>
            <a:rPr lang="en-US" sz="1800" dirty="0"/>
            <a:t> </a:t>
          </a:r>
          <a:r>
            <a:rPr lang="en-US" sz="1800" dirty="0" err="1"/>
            <a:t>mikroorganizmalar</a:t>
          </a:r>
          <a:r>
            <a:rPr lang="en-US" sz="1800" dirty="0"/>
            <a:t> </a:t>
          </a:r>
          <a:r>
            <a:rPr lang="en-US" sz="1800" dirty="0" err="1"/>
            <a:t>sayesinde</a:t>
          </a:r>
          <a:r>
            <a:rPr lang="en-US" sz="1800" dirty="0"/>
            <a:t> </a:t>
          </a:r>
          <a:r>
            <a:rPr lang="en-US" sz="1800" dirty="0" err="1"/>
            <a:t>oluşur</a:t>
          </a:r>
          <a:r>
            <a:rPr lang="en-US" sz="1800" dirty="0"/>
            <a:t>.</a:t>
          </a:r>
          <a:endParaRPr lang="tr-TR" sz="1800" dirty="0"/>
        </a:p>
        <a:p>
          <a:r>
            <a:rPr lang="en-US" sz="1800" b="1" dirty="0" err="1"/>
            <a:t>Koruyucu</a:t>
          </a:r>
          <a:r>
            <a:rPr lang="en-US" sz="1800" b="1" dirty="0"/>
            <a:t> </a:t>
          </a:r>
          <a:r>
            <a:rPr lang="en-US" sz="1800" b="1" dirty="0" err="1"/>
            <a:t>Etki</a:t>
          </a:r>
          <a:r>
            <a:rPr lang="en-US" sz="1800" b="1" dirty="0"/>
            <a:t> </a:t>
          </a:r>
          <a:r>
            <a:rPr lang="en-US" sz="1800" b="1" dirty="0" err="1"/>
            <a:t>Sağlar</a:t>
          </a:r>
          <a:r>
            <a:rPr lang="en-US" sz="1800" b="1" dirty="0"/>
            <a:t>: </a:t>
          </a:r>
          <a:r>
            <a:rPr lang="en-US" sz="1800" dirty="0"/>
            <a:t>Starter </a:t>
          </a:r>
          <a:r>
            <a:rPr lang="en-US" sz="1800" dirty="0" err="1"/>
            <a:t>kültürlerin</a:t>
          </a:r>
          <a:r>
            <a:rPr lang="en-US" sz="1800" dirty="0"/>
            <a:t> </a:t>
          </a:r>
          <a:r>
            <a:rPr lang="en-US" sz="1800" dirty="0" err="1"/>
            <a:t>fermantasyon</a:t>
          </a:r>
          <a:r>
            <a:rPr lang="en-US" sz="1800" dirty="0"/>
            <a:t> </a:t>
          </a:r>
          <a:r>
            <a:rPr lang="en-US" sz="1800" dirty="0" err="1"/>
            <a:t>sırasında</a:t>
          </a:r>
          <a:r>
            <a:rPr lang="en-US" sz="1800" dirty="0"/>
            <a:t> </a:t>
          </a:r>
          <a:r>
            <a:rPr lang="en-US" sz="1800" dirty="0" err="1"/>
            <a:t>ürettiği</a:t>
          </a:r>
          <a:r>
            <a:rPr lang="en-US" sz="1800" dirty="0"/>
            <a:t> </a:t>
          </a:r>
          <a:r>
            <a:rPr lang="en-US" sz="1800" dirty="0" err="1"/>
            <a:t>organik</a:t>
          </a:r>
          <a:r>
            <a:rPr lang="en-US" sz="1800" dirty="0"/>
            <a:t> </a:t>
          </a:r>
          <a:r>
            <a:rPr lang="en-US" sz="1800" dirty="0" err="1"/>
            <a:t>asitler</a:t>
          </a:r>
          <a:r>
            <a:rPr lang="en-US" sz="1800" dirty="0"/>
            <a:t> (</a:t>
          </a:r>
          <a:r>
            <a:rPr lang="en-US" sz="1800" dirty="0" err="1"/>
            <a:t>örneğin</a:t>
          </a:r>
          <a:r>
            <a:rPr lang="en-US" sz="1800" dirty="0"/>
            <a:t> </a:t>
          </a:r>
          <a:r>
            <a:rPr lang="en-US" sz="1800" dirty="0" err="1"/>
            <a:t>laktik</a:t>
          </a:r>
          <a:r>
            <a:rPr lang="en-US" sz="1800" dirty="0"/>
            <a:t> </a:t>
          </a:r>
          <a:r>
            <a:rPr lang="en-US" sz="1800" dirty="0" err="1"/>
            <a:t>asit</a:t>
          </a:r>
          <a:r>
            <a:rPr lang="en-US" sz="1800" dirty="0"/>
            <a:t>), </a:t>
          </a:r>
          <a:r>
            <a:rPr lang="en-US" sz="1800" dirty="0" err="1"/>
            <a:t>pH'ı</a:t>
          </a:r>
          <a:r>
            <a:rPr lang="en-US" sz="1800" dirty="0"/>
            <a:t> </a:t>
          </a:r>
          <a:r>
            <a:rPr lang="en-US" sz="1800" dirty="0" err="1"/>
            <a:t>düşürerek</a:t>
          </a:r>
          <a:r>
            <a:rPr lang="en-US" sz="1800" dirty="0"/>
            <a:t> </a:t>
          </a:r>
          <a:r>
            <a:rPr lang="en-US" sz="1800" dirty="0" err="1"/>
            <a:t>zararlı</a:t>
          </a:r>
          <a:r>
            <a:rPr lang="en-US" sz="1800" dirty="0"/>
            <a:t> </a:t>
          </a:r>
          <a:r>
            <a:rPr lang="en-US" sz="1800" dirty="0" err="1"/>
            <a:t>mikroorganizmaların</a:t>
          </a:r>
          <a:r>
            <a:rPr lang="en-US" sz="1800" dirty="0"/>
            <a:t> </a:t>
          </a:r>
          <a:r>
            <a:rPr lang="en-US" sz="1800" dirty="0" err="1"/>
            <a:t>üremesini</a:t>
          </a:r>
          <a:r>
            <a:rPr lang="en-US" sz="1800" dirty="0"/>
            <a:t> </a:t>
          </a:r>
          <a:r>
            <a:rPr lang="en-US" sz="1800" dirty="0" err="1"/>
            <a:t>engeller</a:t>
          </a:r>
          <a:r>
            <a:rPr lang="en-US" sz="1800" dirty="0"/>
            <a:t>. Bu, </a:t>
          </a:r>
          <a:r>
            <a:rPr lang="en-US" sz="1800" dirty="0" err="1"/>
            <a:t>ürünlerin</a:t>
          </a:r>
          <a:r>
            <a:rPr lang="en-US" sz="1800" dirty="0"/>
            <a:t> </a:t>
          </a:r>
          <a:r>
            <a:rPr lang="en-US" sz="1800" dirty="0" err="1"/>
            <a:t>daha</a:t>
          </a:r>
          <a:r>
            <a:rPr lang="en-US" sz="1800" dirty="0"/>
            <a:t> </a:t>
          </a:r>
          <a:r>
            <a:rPr lang="en-US" sz="1800" dirty="0" err="1"/>
            <a:t>uzun</a:t>
          </a:r>
          <a:r>
            <a:rPr lang="en-US" sz="1800" dirty="0"/>
            <a:t> </a:t>
          </a:r>
          <a:r>
            <a:rPr lang="en-US" sz="1800" dirty="0" err="1"/>
            <a:t>süre</a:t>
          </a:r>
          <a:r>
            <a:rPr lang="en-US" sz="1800" dirty="0"/>
            <a:t> </a:t>
          </a:r>
          <a:r>
            <a:rPr lang="en-US" sz="1800" dirty="0" err="1"/>
            <a:t>dayanmasını</a:t>
          </a:r>
          <a:r>
            <a:rPr lang="en-US" sz="1800" dirty="0"/>
            <a:t> </a:t>
          </a:r>
          <a:r>
            <a:rPr lang="en-US" sz="1800" dirty="0" err="1"/>
            <a:t>ve</a:t>
          </a:r>
          <a:r>
            <a:rPr lang="en-US" sz="1800" dirty="0"/>
            <a:t> </a:t>
          </a:r>
          <a:r>
            <a:rPr lang="en-US" sz="1800" dirty="0" err="1"/>
            <a:t>güvenli</a:t>
          </a:r>
          <a:r>
            <a:rPr lang="en-US" sz="1800" dirty="0"/>
            <a:t> </a:t>
          </a:r>
          <a:r>
            <a:rPr lang="en-US" sz="1800" dirty="0" err="1"/>
            <a:t>olmasını</a:t>
          </a:r>
          <a:r>
            <a:rPr lang="en-US" sz="1800" dirty="0"/>
            <a:t> </a:t>
          </a:r>
          <a:r>
            <a:rPr lang="en-US" sz="1800" dirty="0" err="1"/>
            <a:t>sağlar</a:t>
          </a:r>
          <a:r>
            <a:rPr lang="en-US" sz="1800" dirty="0"/>
            <a:t>.</a:t>
          </a:r>
          <a:endParaRPr lang="tr-TR" sz="1800" dirty="0"/>
        </a:p>
        <a:p>
          <a:r>
            <a:rPr lang="en-US" sz="1800" b="1" dirty="0" err="1"/>
            <a:t>Besin</a:t>
          </a:r>
          <a:r>
            <a:rPr lang="en-US" sz="1800" b="1" dirty="0"/>
            <a:t> </a:t>
          </a:r>
          <a:r>
            <a:rPr lang="en-US" sz="1800" b="1" dirty="0" err="1"/>
            <a:t>Değerini</a:t>
          </a:r>
          <a:r>
            <a:rPr lang="en-US" sz="1800" b="1" dirty="0"/>
            <a:t> </a:t>
          </a:r>
          <a:r>
            <a:rPr lang="en-US" sz="1800" b="1" dirty="0" err="1"/>
            <a:t>Artırır</a:t>
          </a:r>
          <a:r>
            <a:rPr lang="en-US" sz="1800" b="1" dirty="0"/>
            <a:t>: </a:t>
          </a:r>
          <a:r>
            <a:rPr lang="en-US" sz="1800" dirty="0" err="1"/>
            <a:t>Fermantasyon</a:t>
          </a:r>
          <a:r>
            <a:rPr lang="en-US" sz="1800" dirty="0"/>
            <a:t> </a:t>
          </a:r>
          <a:r>
            <a:rPr lang="en-US" sz="1800" dirty="0" err="1"/>
            <a:t>süreci</a:t>
          </a:r>
          <a:r>
            <a:rPr lang="en-US" sz="1800" dirty="0"/>
            <a:t>, </a:t>
          </a:r>
          <a:r>
            <a:rPr lang="en-US" sz="1800" dirty="0" err="1"/>
            <a:t>bazı</a:t>
          </a:r>
          <a:r>
            <a:rPr lang="en-US" sz="1800" dirty="0"/>
            <a:t> </a:t>
          </a:r>
          <a:r>
            <a:rPr lang="en-US" sz="1800" dirty="0" err="1"/>
            <a:t>gıdaların</a:t>
          </a:r>
          <a:r>
            <a:rPr lang="en-US" sz="1800" dirty="0"/>
            <a:t> </a:t>
          </a:r>
          <a:r>
            <a:rPr lang="en-US" sz="1800" dirty="0" err="1"/>
            <a:t>besin</a:t>
          </a:r>
          <a:r>
            <a:rPr lang="en-US" sz="1800" dirty="0"/>
            <a:t> </a:t>
          </a:r>
          <a:r>
            <a:rPr lang="en-US" sz="1800" dirty="0" err="1"/>
            <a:t>değerini</a:t>
          </a:r>
          <a:r>
            <a:rPr lang="en-US" sz="1800" dirty="0"/>
            <a:t> </a:t>
          </a:r>
          <a:r>
            <a:rPr lang="en-US" sz="1800" dirty="0" err="1"/>
            <a:t>artırabilir</a:t>
          </a:r>
          <a:r>
            <a:rPr lang="en-US" sz="1800" dirty="0"/>
            <a:t>. </a:t>
          </a:r>
          <a:r>
            <a:rPr lang="en-US" sz="1800" dirty="0" err="1"/>
            <a:t>Örneğin</a:t>
          </a:r>
          <a:r>
            <a:rPr lang="en-US" sz="1800" dirty="0"/>
            <a:t>, </a:t>
          </a:r>
          <a:r>
            <a:rPr lang="en-US" sz="1800" dirty="0" err="1"/>
            <a:t>fermantasyon</a:t>
          </a:r>
          <a:r>
            <a:rPr lang="en-US" sz="1800" dirty="0"/>
            <a:t> </a:t>
          </a:r>
          <a:r>
            <a:rPr lang="en-US" sz="1800" dirty="0" err="1"/>
            <a:t>sırasında</a:t>
          </a:r>
          <a:r>
            <a:rPr lang="en-US" sz="1800" dirty="0"/>
            <a:t> </a:t>
          </a:r>
          <a:r>
            <a:rPr lang="en-US" sz="1800" dirty="0" err="1"/>
            <a:t>probiyotik</a:t>
          </a:r>
          <a:r>
            <a:rPr lang="en-US" sz="1800" dirty="0"/>
            <a:t> </a:t>
          </a:r>
          <a:r>
            <a:rPr lang="en-US" sz="1800" dirty="0" err="1"/>
            <a:t>bakteriler</a:t>
          </a:r>
          <a:r>
            <a:rPr lang="en-US" sz="1800" dirty="0"/>
            <a:t> </a:t>
          </a:r>
          <a:r>
            <a:rPr lang="en-US" sz="1800" dirty="0" err="1"/>
            <a:t>gelişebilir</a:t>
          </a:r>
          <a:r>
            <a:rPr lang="en-US" sz="1800" dirty="0"/>
            <a:t> </a:t>
          </a:r>
          <a:r>
            <a:rPr lang="en-US" sz="1800" dirty="0" err="1"/>
            <a:t>ve</a:t>
          </a:r>
          <a:r>
            <a:rPr lang="en-US" sz="1800" dirty="0"/>
            <a:t> </a:t>
          </a:r>
          <a:r>
            <a:rPr lang="en-US" sz="1800" dirty="0" err="1"/>
            <a:t>sindirime</a:t>
          </a:r>
          <a:r>
            <a:rPr lang="en-US" sz="1800" dirty="0"/>
            <a:t> </a:t>
          </a:r>
          <a:r>
            <a:rPr lang="en-US" sz="1800" dirty="0" err="1"/>
            <a:t>yardımcı</a:t>
          </a:r>
          <a:r>
            <a:rPr lang="en-US" sz="1800" dirty="0"/>
            <a:t> </a:t>
          </a:r>
          <a:r>
            <a:rPr lang="en-US" sz="1800" dirty="0" err="1"/>
            <a:t>olan</a:t>
          </a:r>
          <a:r>
            <a:rPr lang="en-US" sz="1800" dirty="0"/>
            <a:t> </a:t>
          </a:r>
          <a:r>
            <a:rPr lang="en-US" sz="1800" dirty="0" err="1"/>
            <a:t>yararlı</a:t>
          </a:r>
          <a:r>
            <a:rPr lang="en-US" sz="1800" dirty="0"/>
            <a:t> </a:t>
          </a:r>
          <a:r>
            <a:rPr lang="en-US" sz="1800" dirty="0" err="1"/>
            <a:t>enzimler</a:t>
          </a:r>
          <a:r>
            <a:rPr lang="en-US" sz="1800" dirty="0"/>
            <a:t> </a:t>
          </a:r>
          <a:r>
            <a:rPr lang="en-US" sz="1800" dirty="0" err="1"/>
            <a:t>üretebilir</a:t>
          </a:r>
          <a:r>
            <a:rPr lang="en-US" sz="1800" dirty="0"/>
            <a:t>.</a:t>
          </a:r>
          <a:endParaRPr lang="tr-TR" sz="1800" dirty="0"/>
        </a:p>
        <a:p>
          <a:r>
            <a:rPr lang="en-US" sz="1800" dirty="0" err="1"/>
            <a:t>Sonuç</a:t>
          </a:r>
          <a:r>
            <a:rPr lang="en-US" sz="1800" dirty="0"/>
            <a:t> </a:t>
          </a:r>
          <a:r>
            <a:rPr lang="en-US" sz="1800" dirty="0" err="1"/>
            <a:t>olarak</a:t>
          </a:r>
          <a:r>
            <a:rPr lang="en-US" sz="1800" dirty="0"/>
            <a:t>, starter </a:t>
          </a:r>
          <a:r>
            <a:rPr lang="en-US" sz="1800" dirty="0" err="1"/>
            <a:t>kültürler</a:t>
          </a:r>
          <a:r>
            <a:rPr lang="en-US" sz="1800" dirty="0"/>
            <a:t> hem </a:t>
          </a:r>
          <a:r>
            <a:rPr lang="en-US" sz="1800" dirty="0" err="1"/>
            <a:t>gıda</a:t>
          </a:r>
          <a:r>
            <a:rPr lang="en-US" sz="1800" dirty="0"/>
            <a:t> </a:t>
          </a:r>
          <a:r>
            <a:rPr lang="en-US" sz="1800" dirty="0" err="1"/>
            <a:t>güvenliği</a:t>
          </a:r>
          <a:r>
            <a:rPr lang="en-US" sz="1800" dirty="0"/>
            <a:t> hem de </a:t>
          </a:r>
          <a:r>
            <a:rPr lang="en-US" sz="1800" dirty="0" err="1"/>
            <a:t>kalite</a:t>
          </a:r>
          <a:r>
            <a:rPr lang="en-US" sz="1800" dirty="0"/>
            <a:t> </a:t>
          </a:r>
          <a:r>
            <a:rPr lang="en-US" sz="1800" dirty="0" err="1"/>
            <a:t>açısından</a:t>
          </a:r>
          <a:r>
            <a:rPr lang="en-US" sz="1800" dirty="0"/>
            <a:t> </a:t>
          </a:r>
          <a:r>
            <a:rPr lang="en-US" sz="1800" dirty="0" err="1"/>
            <a:t>kritik</a:t>
          </a:r>
          <a:r>
            <a:rPr lang="en-US" sz="1800" dirty="0"/>
            <a:t> </a:t>
          </a:r>
          <a:r>
            <a:rPr lang="en-US" sz="1800" dirty="0" err="1"/>
            <a:t>bir</a:t>
          </a:r>
          <a:r>
            <a:rPr lang="en-US" sz="1800" dirty="0"/>
            <a:t> </a:t>
          </a:r>
          <a:r>
            <a:rPr lang="en-US" sz="1800" dirty="0" err="1"/>
            <a:t>rol</a:t>
          </a:r>
          <a:r>
            <a:rPr lang="en-US" sz="1800" dirty="0"/>
            <a:t> </a:t>
          </a:r>
          <a:r>
            <a:rPr lang="en-US" sz="1800" dirty="0" err="1"/>
            <a:t>oynar</a:t>
          </a:r>
          <a:r>
            <a:rPr lang="en-US" sz="1800" dirty="0"/>
            <a:t>.</a:t>
          </a:r>
        </a:p>
      </dgm:t>
    </dgm:pt>
    <dgm:pt modelId="{9DB6FF6E-A6F0-493E-B371-0E67E2C0EBA5}" type="parTrans" cxnId="{7036E296-1EEE-4253-B29B-F6817A67DE47}">
      <dgm:prSet/>
      <dgm:spPr/>
      <dgm:t>
        <a:bodyPr/>
        <a:lstStyle/>
        <a:p>
          <a:endParaRPr lang="en-US"/>
        </a:p>
      </dgm:t>
    </dgm:pt>
    <dgm:pt modelId="{7C4264A1-742B-4695-9B47-2DA24E5A8DC2}" type="sibTrans" cxnId="{7036E296-1EEE-4253-B29B-F6817A67DE47}">
      <dgm:prSet/>
      <dgm:spPr/>
      <dgm:t>
        <a:bodyPr/>
        <a:lstStyle/>
        <a:p>
          <a:endParaRPr lang="en-US"/>
        </a:p>
      </dgm:t>
    </dgm:pt>
    <dgm:pt modelId="{F25132CB-DD9E-477D-A55B-1AC3D7FC13E3}" type="pres">
      <dgm:prSet presAssocID="{8B9E82DE-3033-491C-A444-A271586931E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AF7FF67-5E78-4B4B-B053-6574181C4397}" type="pres">
      <dgm:prSet presAssocID="{094D27CE-C7A0-412B-B56A-995AE279D164}" presName="root" presStyleCnt="0"/>
      <dgm:spPr/>
    </dgm:pt>
    <dgm:pt modelId="{2C183B1C-AF95-4EEA-A76D-DD104A59910E}" type="pres">
      <dgm:prSet presAssocID="{094D27CE-C7A0-412B-B56A-995AE279D164}" presName="rootComposite" presStyleCnt="0"/>
      <dgm:spPr/>
    </dgm:pt>
    <dgm:pt modelId="{5F957DBB-D33F-4886-83FF-0CED31CB5909}" type="pres">
      <dgm:prSet presAssocID="{094D27CE-C7A0-412B-B56A-995AE279D164}" presName="rootText" presStyleLbl="node1" presStyleIdx="0" presStyleCnt="1" custScaleX="100098" custScaleY="148003"/>
      <dgm:spPr/>
    </dgm:pt>
    <dgm:pt modelId="{885AF54A-0D59-404E-A256-8F0C25AC13BC}" type="pres">
      <dgm:prSet presAssocID="{094D27CE-C7A0-412B-B56A-995AE279D164}" presName="rootConnector" presStyleLbl="node1" presStyleIdx="0" presStyleCnt="1"/>
      <dgm:spPr/>
    </dgm:pt>
    <dgm:pt modelId="{BB29156C-6A0A-4B4C-B8E5-44798F99819D}" type="pres">
      <dgm:prSet presAssocID="{094D27CE-C7A0-412B-B56A-995AE279D164}" presName="childShape" presStyleCnt="0"/>
      <dgm:spPr/>
    </dgm:pt>
  </dgm:ptLst>
  <dgm:cxnLst>
    <dgm:cxn modelId="{C1638D23-2F11-46B3-9F5E-0B5F653E9D85}" type="presOf" srcId="{094D27CE-C7A0-412B-B56A-995AE279D164}" destId="{5F957DBB-D33F-4886-83FF-0CED31CB5909}" srcOrd="0" destOrd="0" presId="urn:microsoft.com/office/officeart/2005/8/layout/hierarchy3"/>
    <dgm:cxn modelId="{928BF332-C9DF-4242-AF71-F8AB9C1839D4}" type="presOf" srcId="{094D27CE-C7A0-412B-B56A-995AE279D164}" destId="{885AF54A-0D59-404E-A256-8F0C25AC13BC}" srcOrd="1" destOrd="0" presId="urn:microsoft.com/office/officeart/2005/8/layout/hierarchy3"/>
    <dgm:cxn modelId="{7036E296-1EEE-4253-B29B-F6817A67DE47}" srcId="{8B9E82DE-3033-491C-A444-A271586931E6}" destId="{094D27CE-C7A0-412B-B56A-995AE279D164}" srcOrd="0" destOrd="0" parTransId="{9DB6FF6E-A6F0-493E-B371-0E67E2C0EBA5}" sibTransId="{7C4264A1-742B-4695-9B47-2DA24E5A8DC2}"/>
    <dgm:cxn modelId="{DA3588A1-27BE-46DD-8D2C-F36339F31396}" type="presOf" srcId="{8B9E82DE-3033-491C-A444-A271586931E6}" destId="{F25132CB-DD9E-477D-A55B-1AC3D7FC13E3}" srcOrd="0" destOrd="0" presId="urn:microsoft.com/office/officeart/2005/8/layout/hierarchy3"/>
    <dgm:cxn modelId="{545B8B43-C143-4762-9439-DB6F352D6208}" type="presParOf" srcId="{F25132CB-DD9E-477D-A55B-1AC3D7FC13E3}" destId="{3AF7FF67-5E78-4B4B-B053-6574181C4397}" srcOrd="0" destOrd="0" presId="urn:microsoft.com/office/officeart/2005/8/layout/hierarchy3"/>
    <dgm:cxn modelId="{182AE598-F180-4A3F-9661-1E559D65C095}" type="presParOf" srcId="{3AF7FF67-5E78-4B4B-B053-6574181C4397}" destId="{2C183B1C-AF95-4EEA-A76D-DD104A59910E}" srcOrd="0" destOrd="0" presId="urn:microsoft.com/office/officeart/2005/8/layout/hierarchy3"/>
    <dgm:cxn modelId="{E93EA0E9-6352-4E3A-8FF7-6B11BE1AB1FD}" type="presParOf" srcId="{2C183B1C-AF95-4EEA-A76D-DD104A59910E}" destId="{5F957DBB-D33F-4886-83FF-0CED31CB5909}" srcOrd="0" destOrd="0" presId="urn:microsoft.com/office/officeart/2005/8/layout/hierarchy3"/>
    <dgm:cxn modelId="{6EE4EFF6-6FCE-4191-9BDA-214FB6E4AA7E}" type="presParOf" srcId="{2C183B1C-AF95-4EEA-A76D-DD104A59910E}" destId="{885AF54A-0D59-404E-A256-8F0C25AC13BC}" srcOrd="1" destOrd="0" presId="urn:microsoft.com/office/officeart/2005/8/layout/hierarchy3"/>
    <dgm:cxn modelId="{934C9011-73F1-4C7A-AC42-8A911242249A}" type="presParOf" srcId="{3AF7FF67-5E78-4B4B-B053-6574181C4397}" destId="{BB29156C-6A0A-4B4C-B8E5-44798F99819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BC589-9567-446A-9BB5-0E1AC2817202}">
      <dsp:nvSpPr>
        <dsp:cNvPr id="0" name=""/>
        <dsp:cNvSpPr/>
      </dsp:nvSpPr>
      <dsp:spPr>
        <a:xfrm>
          <a:off x="26289" y="0"/>
          <a:ext cx="6322423" cy="632242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06C0C6-533B-43E3-8115-B24F2E423E33}">
      <dsp:nvSpPr>
        <dsp:cNvPr id="0" name=""/>
        <dsp:cNvSpPr/>
      </dsp:nvSpPr>
      <dsp:spPr>
        <a:xfrm>
          <a:off x="3187500" y="632859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Artan</a:t>
          </a:r>
          <a:r>
            <a:rPr lang="en-US" sz="1100" kern="1200" dirty="0"/>
            <a:t> </a:t>
          </a:r>
          <a:r>
            <a:rPr lang="en-US" sz="1100" kern="1200" dirty="0" err="1"/>
            <a:t>dünya</a:t>
          </a:r>
          <a:r>
            <a:rPr lang="en-US" sz="1100" kern="1200" dirty="0"/>
            <a:t> </a:t>
          </a:r>
          <a:r>
            <a:rPr lang="en-US" sz="1100" kern="1200" dirty="0" err="1"/>
            <a:t>nüfusu</a:t>
          </a:r>
          <a:endParaRPr lang="en-US" sz="1100" kern="1200" dirty="0"/>
        </a:p>
      </dsp:txBody>
      <dsp:txXfrm>
        <a:off x="3209442" y="654801"/>
        <a:ext cx="4065690" cy="405600"/>
      </dsp:txXfrm>
    </dsp:sp>
    <dsp:sp modelId="{FE3001EC-EAC4-4EF6-B472-B22194F73517}">
      <dsp:nvSpPr>
        <dsp:cNvPr id="0" name=""/>
        <dsp:cNvSpPr/>
      </dsp:nvSpPr>
      <dsp:spPr>
        <a:xfrm>
          <a:off x="3187500" y="1138530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temel</a:t>
          </a:r>
          <a:r>
            <a:rPr lang="en-US" sz="1100" kern="1200" dirty="0"/>
            <a:t> </a:t>
          </a:r>
          <a:r>
            <a:rPr lang="en-US" sz="1100" kern="1200" dirty="0" err="1"/>
            <a:t>ihtiyaçlarının</a:t>
          </a:r>
          <a:r>
            <a:rPr lang="en-US" sz="1100" kern="1200" dirty="0"/>
            <a:t> </a:t>
          </a:r>
          <a:r>
            <a:rPr lang="en-US" sz="1100" kern="1200" dirty="0" err="1"/>
            <a:t>karşılanmasında</a:t>
          </a:r>
          <a:r>
            <a:rPr lang="en-US" sz="1100" kern="1200" dirty="0"/>
            <a:t> </a:t>
          </a:r>
          <a:r>
            <a:rPr lang="en-US" sz="1100" kern="1200" dirty="0" err="1"/>
            <a:t>yaşanılan</a:t>
          </a:r>
          <a:r>
            <a:rPr lang="en-US" sz="1100" kern="1200" dirty="0"/>
            <a:t> </a:t>
          </a:r>
          <a:r>
            <a:rPr lang="en-US" sz="1100" kern="1200" dirty="0" err="1"/>
            <a:t>zorluklar</a:t>
          </a:r>
          <a:r>
            <a:rPr lang="en-US" sz="1100" kern="1200" dirty="0"/>
            <a:t>,</a:t>
          </a:r>
        </a:p>
      </dsp:txBody>
      <dsp:txXfrm>
        <a:off x="3209442" y="1160472"/>
        <a:ext cx="4065690" cy="405600"/>
      </dsp:txXfrm>
    </dsp:sp>
    <dsp:sp modelId="{720DD068-D181-4D8F-8145-5809EBFFC3B3}">
      <dsp:nvSpPr>
        <dsp:cNvPr id="0" name=""/>
        <dsp:cNvSpPr/>
      </dsp:nvSpPr>
      <dsp:spPr>
        <a:xfrm>
          <a:off x="3187500" y="1644200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gıda</a:t>
          </a:r>
          <a:r>
            <a:rPr lang="en-US" sz="1100" kern="1200" dirty="0"/>
            <a:t> </a:t>
          </a:r>
          <a:r>
            <a:rPr lang="en-US" sz="1100" kern="1200" dirty="0" err="1"/>
            <a:t>zincirindeki</a:t>
          </a:r>
          <a:r>
            <a:rPr lang="en-US" sz="1100" kern="1200" dirty="0"/>
            <a:t> </a:t>
          </a:r>
          <a:r>
            <a:rPr lang="en-US" sz="1100" kern="1200" dirty="0" err="1"/>
            <a:t>olumsuzluklar</a:t>
          </a:r>
          <a:endParaRPr lang="en-US" sz="1100" kern="1200" dirty="0"/>
        </a:p>
      </dsp:txBody>
      <dsp:txXfrm>
        <a:off x="3209442" y="1666142"/>
        <a:ext cx="4065690" cy="405600"/>
      </dsp:txXfrm>
    </dsp:sp>
    <dsp:sp modelId="{36030320-8D43-463D-AD80-0BAEA7E410E8}">
      <dsp:nvSpPr>
        <dsp:cNvPr id="0" name=""/>
        <dsp:cNvSpPr/>
      </dsp:nvSpPr>
      <dsp:spPr>
        <a:xfrm>
          <a:off x="3187500" y="2149870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Gün</a:t>
          </a:r>
          <a:r>
            <a:rPr lang="en-US" sz="1100" kern="1200" dirty="0"/>
            <a:t> </a:t>
          </a:r>
          <a:r>
            <a:rPr lang="en-US" sz="1100" kern="1200" dirty="0" err="1"/>
            <a:t>geçtikçe</a:t>
          </a:r>
          <a:r>
            <a:rPr lang="en-US" sz="1100" kern="1200" dirty="0"/>
            <a:t> </a:t>
          </a:r>
          <a:r>
            <a:rPr lang="en-US" sz="1100" kern="1200" dirty="0" err="1"/>
            <a:t>azalan</a:t>
          </a:r>
          <a:r>
            <a:rPr lang="en-US" sz="1100" kern="1200" dirty="0"/>
            <a:t> </a:t>
          </a:r>
          <a:r>
            <a:rPr lang="en-US" sz="1100" kern="1200" dirty="0" err="1"/>
            <a:t>doğal</a:t>
          </a:r>
          <a:r>
            <a:rPr lang="en-US" sz="1100" kern="1200" dirty="0"/>
            <a:t> </a:t>
          </a:r>
          <a:r>
            <a:rPr lang="en-US" sz="1100" kern="1200" dirty="0" err="1"/>
            <a:t>kaynakların</a:t>
          </a:r>
          <a:endParaRPr lang="en-US" sz="1100" kern="1200" dirty="0"/>
        </a:p>
      </dsp:txBody>
      <dsp:txXfrm>
        <a:off x="3209442" y="2171812"/>
        <a:ext cx="4065690" cy="405600"/>
      </dsp:txXfrm>
    </dsp:sp>
    <dsp:sp modelId="{3E5CF82C-06D2-415A-AD7F-9432AE954DBE}">
      <dsp:nvSpPr>
        <dsp:cNvPr id="0" name=""/>
        <dsp:cNvSpPr/>
      </dsp:nvSpPr>
      <dsp:spPr>
        <a:xfrm>
          <a:off x="3187500" y="2655541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6,5 </a:t>
          </a:r>
          <a:r>
            <a:rPr lang="en-US" sz="1100" kern="1200" dirty="0" err="1"/>
            <a:t>milyar</a:t>
          </a:r>
          <a:r>
            <a:rPr lang="en-US" sz="1100" kern="1200" dirty="0"/>
            <a:t> </a:t>
          </a:r>
          <a:r>
            <a:rPr lang="en-US" sz="1100" kern="1200" dirty="0" err="1"/>
            <a:t>olacak</a:t>
          </a:r>
          <a:r>
            <a:rPr lang="en-US" sz="1100" kern="1200" dirty="0"/>
            <a:t> </a:t>
          </a:r>
          <a:r>
            <a:rPr lang="en-US" sz="1100" kern="1200" dirty="0" err="1"/>
            <a:t>dünya</a:t>
          </a:r>
          <a:r>
            <a:rPr lang="en-US" sz="1100" kern="1200" dirty="0"/>
            <a:t> </a:t>
          </a:r>
          <a:r>
            <a:rPr lang="en-US" sz="1100" kern="1200" dirty="0" err="1"/>
            <a:t>nüfusunu</a:t>
          </a:r>
          <a:r>
            <a:rPr lang="en-US" sz="1100" kern="1200" dirty="0"/>
            <a:t> </a:t>
          </a:r>
          <a:r>
            <a:rPr lang="en-US" sz="1100" kern="1200" dirty="0" err="1"/>
            <a:t>beslemek</a:t>
          </a:r>
          <a:r>
            <a:rPr lang="en-US" sz="1100" kern="1200" dirty="0"/>
            <a:t> </a:t>
          </a:r>
          <a:r>
            <a:rPr lang="en-US" sz="1100" kern="1200" dirty="0" err="1"/>
            <a:t>için</a:t>
          </a:r>
          <a:r>
            <a:rPr lang="en-US" sz="1100" kern="1200" dirty="0"/>
            <a:t>, </a:t>
          </a:r>
          <a:r>
            <a:rPr lang="en-US" sz="1100" kern="1200" dirty="0" err="1"/>
            <a:t>gıda</a:t>
          </a:r>
          <a:r>
            <a:rPr lang="tr-TR" sz="1100" kern="1200" dirty="0"/>
            <a:t> </a:t>
          </a:r>
          <a:r>
            <a:rPr lang="en-US" sz="1100" kern="1200" dirty="0" err="1"/>
            <a:t>üretiminin</a:t>
          </a:r>
          <a:r>
            <a:rPr lang="en-US" sz="1100" kern="1200" dirty="0"/>
            <a:t> </a:t>
          </a:r>
          <a:r>
            <a:rPr lang="en-US" sz="1100" kern="1200" dirty="0" err="1"/>
            <a:t>bugünkünün</a:t>
          </a:r>
          <a:r>
            <a:rPr lang="en-US" sz="1100" kern="1200" dirty="0"/>
            <a:t> 1,7 kat </a:t>
          </a:r>
          <a:r>
            <a:rPr lang="en-US" sz="1100" kern="1200" dirty="0" err="1"/>
            <a:t>artırılması</a:t>
          </a:r>
          <a:r>
            <a:rPr lang="en-US" sz="1100" kern="1200" dirty="0"/>
            <a:t> </a:t>
          </a:r>
          <a:r>
            <a:rPr lang="en-US" sz="1100" kern="1200" dirty="0" err="1"/>
            <a:t>gerekmektedir</a:t>
          </a:r>
          <a:r>
            <a:rPr lang="en-US" sz="1100" kern="1200" dirty="0"/>
            <a:t>. </a:t>
          </a:r>
        </a:p>
      </dsp:txBody>
      <dsp:txXfrm>
        <a:off x="3209442" y="2677483"/>
        <a:ext cx="4065690" cy="405600"/>
      </dsp:txXfrm>
    </dsp:sp>
    <dsp:sp modelId="{8D85EFF6-64FE-4F5F-86EF-4804A245EC70}">
      <dsp:nvSpPr>
        <dsp:cNvPr id="0" name=""/>
        <dsp:cNvSpPr/>
      </dsp:nvSpPr>
      <dsp:spPr>
        <a:xfrm>
          <a:off x="3187500" y="3161211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İnsan</a:t>
          </a:r>
          <a:r>
            <a:rPr lang="en-US" sz="1100" kern="1200" dirty="0"/>
            <a:t> </a:t>
          </a:r>
          <a:r>
            <a:rPr lang="en-US" sz="1100" kern="1200" dirty="0" err="1"/>
            <a:t>gıdalarının</a:t>
          </a:r>
          <a:r>
            <a:rPr lang="tr-TR" sz="1100" kern="1200" dirty="0"/>
            <a:t> </a:t>
          </a:r>
          <a:r>
            <a:rPr lang="en-US" sz="1100" kern="1200" dirty="0" err="1"/>
            <a:t>çoğu</a:t>
          </a:r>
          <a:r>
            <a:rPr lang="en-US" sz="1100" kern="1200" dirty="0"/>
            <a:t> </a:t>
          </a:r>
          <a:r>
            <a:rPr lang="en-US" sz="1100" kern="1200" dirty="0" err="1"/>
            <a:t>yaklaşık</a:t>
          </a:r>
          <a:r>
            <a:rPr lang="en-US" sz="1100" kern="1200" dirty="0"/>
            <a:t> 30 </a:t>
          </a:r>
          <a:r>
            <a:rPr lang="en-US" sz="1100" kern="1200" dirty="0" err="1"/>
            <a:t>çeşit</a:t>
          </a:r>
          <a:r>
            <a:rPr lang="en-US" sz="1100" kern="1200" dirty="0"/>
            <a:t> </a:t>
          </a:r>
          <a:r>
            <a:rPr lang="en-US" sz="1100" kern="1200" dirty="0" err="1"/>
            <a:t>tarımsal</a:t>
          </a:r>
          <a:r>
            <a:rPr lang="en-US" sz="1100" kern="1200" dirty="0"/>
            <a:t> </a:t>
          </a:r>
          <a:r>
            <a:rPr lang="en-US" sz="1100" kern="1200" dirty="0" err="1"/>
            <a:t>üründen</a:t>
          </a:r>
          <a:r>
            <a:rPr lang="en-US" sz="1100" kern="1200" dirty="0"/>
            <a:t> </a:t>
          </a:r>
          <a:r>
            <a:rPr lang="en-US" sz="1100" kern="1200" dirty="0" err="1"/>
            <a:t>sağlanmakta</a:t>
          </a:r>
          <a:r>
            <a:rPr lang="en-US" sz="1100" kern="1200" dirty="0"/>
            <a:t>, </a:t>
          </a:r>
          <a:r>
            <a:rPr lang="en-US" sz="1100" kern="1200" dirty="0" err="1"/>
            <a:t>bunları</a:t>
          </a:r>
          <a:r>
            <a:rPr lang="en-US" sz="1100" kern="1200" dirty="0"/>
            <a:t> da </a:t>
          </a:r>
          <a:r>
            <a:rPr lang="en-US" sz="1100" kern="1200" dirty="0" err="1"/>
            <a:t>tahıllar</a:t>
          </a:r>
          <a:r>
            <a:rPr lang="en-US" sz="1100" kern="1200" dirty="0"/>
            <a:t>, </a:t>
          </a:r>
          <a:r>
            <a:rPr lang="en-US" sz="1100" kern="1200" dirty="0" err="1"/>
            <a:t>şekerli</a:t>
          </a:r>
          <a:r>
            <a:rPr lang="en-US" sz="1100" kern="1200" dirty="0"/>
            <a:t> </a:t>
          </a:r>
          <a:r>
            <a:rPr lang="en-US" sz="1100" kern="1200" dirty="0" err="1"/>
            <a:t>bitkiler</a:t>
          </a:r>
          <a:r>
            <a:rPr lang="en-US" sz="1100" kern="1200" dirty="0"/>
            <a:t>,</a:t>
          </a:r>
        </a:p>
      </dsp:txBody>
      <dsp:txXfrm>
        <a:off x="3209442" y="3183153"/>
        <a:ext cx="4065690" cy="405600"/>
      </dsp:txXfrm>
    </dsp:sp>
    <dsp:sp modelId="{A33A01CE-4D47-4079-9BB0-B66FE69C0D8C}">
      <dsp:nvSpPr>
        <dsp:cNvPr id="0" name=""/>
        <dsp:cNvSpPr/>
      </dsp:nvSpPr>
      <dsp:spPr>
        <a:xfrm>
          <a:off x="3187500" y="3666881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baklagiller</a:t>
          </a:r>
          <a:r>
            <a:rPr lang="en-US" sz="1100" kern="1200" dirty="0"/>
            <a:t>, </a:t>
          </a:r>
          <a:r>
            <a:rPr lang="en-US" sz="1100" kern="1200" dirty="0" err="1"/>
            <a:t>yağlı</a:t>
          </a:r>
          <a:r>
            <a:rPr lang="en-US" sz="1100" kern="1200" dirty="0"/>
            <a:t> </a:t>
          </a:r>
          <a:r>
            <a:rPr lang="en-US" sz="1100" kern="1200" dirty="0" err="1"/>
            <a:t>tohumlar</a:t>
          </a:r>
          <a:r>
            <a:rPr lang="en-US" sz="1100" kern="1200" dirty="0"/>
            <a:t>, </a:t>
          </a:r>
          <a:r>
            <a:rPr lang="en-US" sz="1100" kern="1200" dirty="0" err="1"/>
            <a:t>meyve</a:t>
          </a:r>
          <a:r>
            <a:rPr lang="en-US" sz="1100" kern="1200" dirty="0"/>
            <a:t> </a:t>
          </a:r>
          <a:r>
            <a:rPr lang="en-US" sz="1100" kern="1200" dirty="0" err="1"/>
            <a:t>ve</a:t>
          </a:r>
          <a:r>
            <a:rPr lang="en-US" sz="1100" kern="1200" dirty="0"/>
            <a:t> </a:t>
          </a:r>
          <a:r>
            <a:rPr lang="en-US" sz="1100" kern="1200" dirty="0" err="1"/>
            <a:t>sebzeler</a:t>
          </a:r>
          <a:r>
            <a:rPr lang="en-US" sz="1100" kern="1200" dirty="0"/>
            <a:t> </a:t>
          </a:r>
          <a:r>
            <a:rPr lang="en-US" sz="1100" kern="1200" dirty="0" err="1"/>
            <a:t>oluşturmaktadır</a:t>
          </a:r>
          <a:r>
            <a:rPr lang="en-US" sz="1100" kern="1200" dirty="0"/>
            <a:t>. </a:t>
          </a:r>
          <a:r>
            <a:rPr lang="en-US" sz="1100" kern="1200" dirty="0" err="1"/>
            <a:t>Bütün</a:t>
          </a:r>
          <a:r>
            <a:rPr lang="en-US" sz="1100" kern="1200" dirty="0"/>
            <a:t> </a:t>
          </a:r>
          <a:r>
            <a:rPr lang="en-US" sz="1100" kern="1200" dirty="0" err="1"/>
            <a:t>bunlar</a:t>
          </a:r>
          <a:r>
            <a:rPr lang="en-US" sz="1100" kern="1200" dirty="0"/>
            <a:t> </a:t>
          </a:r>
          <a:r>
            <a:rPr lang="en-US" sz="1100" kern="1200" dirty="0" err="1"/>
            <a:t>göz</a:t>
          </a:r>
          <a:r>
            <a:rPr lang="en-US" sz="1100" kern="1200" dirty="0"/>
            <a:t> </a:t>
          </a:r>
          <a:r>
            <a:rPr lang="en-US" sz="1100" kern="1200" dirty="0" err="1"/>
            <a:t>önüne</a:t>
          </a:r>
          <a:endParaRPr lang="en-US" sz="1100" kern="1200" dirty="0"/>
        </a:p>
      </dsp:txBody>
      <dsp:txXfrm>
        <a:off x="3209442" y="3688823"/>
        <a:ext cx="4065690" cy="405600"/>
      </dsp:txXfrm>
    </dsp:sp>
    <dsp:sp modelId="{8C9AE71C-F071-4559-ACE4-CB3E753F4A4D}">
      <dsp:nvSpPr>
        <dsp:cNvPr id="0" name=""/>
        <dsp:cNvSpPr/>
      </dsp:nvSpPr>
      <dsp:spPr>
        <a:xfrm>
          <a:off x="3187500" y="4172552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alındığında, insanların temel gıdalarını oluşturan, tarımsal ürünlerin üretiminde olduğu kadar,</a:t>
          </a:r>
        </a:p>
      </dsp:txBody>
      <dsp:txXfrm>
        <a:off x="3209442" y="4194494"/>
        <a:ext cx="4065690" cy="405600"/>
      </dsp:txXfrm>
    </dsp:sp>
    <dsp:sp modelId="{CF543C51-20FF-4773-B2A2-FB1B793C6596}">
      <dsp:nvSpPr>
        <dsp:cNvPr id="0" name=""/>
        <dsp:cNvSpPr/>
      </dsp:nvSpPr>
      <dsp:spPr>
        <a:xfrm>
          <a:off x="3187500" y="4678222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ürünlerin işlenmesi ve istenilen özellikte gıdalar elde edilmesi gibi birçok sahada uygulama</a:t>
          </a:r>
        </a:p>
      </dsp:txBody>
      <dsp:txXfrm>
        <a:off x="3209442" y="4700164"/>
        <a:ext cx="4065690" cy="405600"/>
      </dsp:txXfrm>
    </dsp:sp>
    <dsp:sp modelId="{5D599CCC-87E9-4E4E-AE2A-A3E3917883B3}">
      <dsp:nvSpPr>
        <dsp:cNvPr id="0" name=""/>
        <dsp:cNvSpPr/>
      </dsp:nvSpPr>
      <dsp:spPr>
        <a:xfrm>
          <a:off x="3187500" y="5183892"/>
          <a:ext cx="4109574" cy="4494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imkânı bulan biyoteknolojinin önemi kendiliğinden ortaya çıkmaktadır.</a:t>
          </a:r>
        </a:p>
      </dsp:txBody>
      <dsp:txXfrm>
        <a:off x="3209442" y="5205834"/>
        <a:ext cx="4065690" cy="405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AE30E-3DEC-440E-A274-63AA42AAA2B7}">
      <dsp:nvSpPr>
        <dsp:cNvPr id="0" name=""/>
        <dsp:cNvSpPr/>
      </dsp:nvSpPr>
      <dsp:spPr>
        <a:xfrm>
          <a:off x="0" y="865"/>
          <a:ext cx="11403875" cy="10555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/>
            <a:t>mikroorganizmalar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ile</a:t>
          </a:r>
          <a:r>
            <a:rPr lang="en-US" sz="2000" b="0" i="0" kern="1200" dirty="0"/>
            <a:t> optimum </a:t>
          </a:r>
          <a:r>
            <a:rPr lang="en-US" sz="2000" b="0" i="0" kern="1200" dirty="0" err="1"/>
            <a:t>şartlarda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gerçekleştirilen</a:t>
          </a:r>
          <a:r>
            <a:rPr lang="tr-TR" sz="2000" b="0" i="0" kern="1200" dirty="0"/>
            <a:t> </a:t>
          </a:r>
          <a:r>
            <a:rPr lang="en-US" sz="2000" b="0" i="0" kern="1200" dirty="0" err="1"/>
            <a:t>biyolojik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değişimler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yoluyla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yapılan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üretim</a:t>
          </a:r>
          <a:r>
            <a:rPr lang="en-US" sz="2000" b="0" i="0" kern="1200" dirty="0"/>
            <a:t> </a:t>
          </a:r>
          <a:r>
            <a:rPr lang="en-US" sz="2000" b="0" i="0" kern="1200" dirty="0" err="1"/>
            <a:t>teknolojisi</a:t>
          </a:r>
          <a:r>
            <a:rPr lang="tr-TR" sz="2000" b="0" i="0" kern="1200" dirty="0"/>
            <a:t> </a:t>
          </a:r>
          <a:r>
            <a:rPr lang="en-US" sz="2000" b="0" i="0" kern="1200" dirty="0" err="1"/>
            <a:t>bir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çok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ürün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ve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gıda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maddesi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fermantasyon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yoluyla</a:t>
          </a:r>
          <a:r>
            <a:rPr lang="tr-TR" sz="2000" b="0" i="0" kern="1200" dirty="0"/>
            <a:t> </a:t>
          </a:r>
          <a:r>
            <a:rPr lang="en-US" sz="2000" b="0" i="0" kern="1200" dirty="0" err="1"/>
            <a:t>üretilmektedir</a:t>
          </a:r>
          <a:r>
            <a:rPr lang="en-US" sz="2000" b="0" i="0" kern="1200" dirty="0"/>
            <a:t>. </a:t>
          </a:r>
          <a:endParaRPr lang="en-US" sz="2000" kern="1200" dirty="0"/>
        </a:p>
      </dsp:txBody>
      <dsp:txXfrm>
        <a:off x="51526" y="52391"/>
        <a:ext cx="11300823" cy="952463"/>
      </dsp:txXfrm>
    </dsp:sp>
    <dsp:sp modelId="{C139A54F-01E3-4A27-B916-64D37FCA2EB6}">
      <dsp:nvSpPr>
        <dsp:cNvPr id="0" name=""/>
        <dsp:cNvSpPr/>
      </dsp:nvSpPr>
      <dsp:spPr>
        <a:xfrm>
          <a:off x="0" y="1070598"/>
          <a:ext cx="11403875" cy="10555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/>
            <a:t>Çeşitli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antibiyotikler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enzimler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vitaminler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organik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asitler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aminoasitler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besin</a:t>
          </a:r>
          <a:r>
            <a:rPr lang="tr-TR" sz="2000" b="0" i="0" kern="1200" dirty="0"/>
            <a:t> </a:t>
          </a:r>
          <a:r>
            <a:rPr lang="en-US" sz="2000" b="0" i="0" kern="1200" dirty="0" err="1"/>
            <a:t>maddeleri</a:t>
          </a:r>
          <a:r>
            <a:rPr lang="en-US" sz="2000" b="0" i="0" kern="1200" dirty="0"/>
            <a:t> (</a:t>
          </a:r>
          <a:r>
            <a:rPr lang="en-US" sz="2000" b="0" i="0" kern="1200" dirty="0" err="1"/>
            <a:t>turşu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salamura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zeytin</a:t>
          </a:r>
          <a:r>
            <a:rPr lang="en-US" sz="2000" b="0" i="0" kern="1200" dirty="0"/>
            <a:t>, boza, </a:t>
          </a:r>
          <a:r>
            <a:rPr lang="en-US" sz="2000" b="0" i="0" kern="1200" dirty="0" err="1"/>
            <a:t>sirke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peynir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yoğurt</a:t>
          </a:r>
          <a:r>
            <a:rPr lang="en-US" sz="2000" b="0" i="0" kern="1200" dirty="0"/>
            <a:t>, vs. </a:t>
          </a:r>
          <a:r>
            <a:rPr lang="en-US" sz="2000" b="0" i="0" kern="1200" dirty="0" err="1"/>
            <a:t>tek</a:t>
          </a:r>
          <a:r>
            <a:rPr lang="en-US" sz="2000" b="0" i="0" kern="1200" dirty="0"/>
            <a:t> </a:t>
          </a:r>
          <a:r>
            <a:rPr lang="tr-TR" sz="2000" b="0" i="0" kern="1200" dirty="0"/>
            <a:t>h</a:t>
          </a:r>
          <a:r>
            <a:rPr lang="en-US" sz="2000" b="0" i="0" kern="1200" dirty="0" err="1"/>
            <a:t>ücre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proteinleri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ekmek</a:t>
          </a:r>
          <a:r>
            <a:rPr lang="tr-TR" sz="2000" b="0" i="0" kern="1200" dirty="0"/>
            <a:t> </a:t>
          </a:r>
          <a:r>
            <a:rPr lang="en-US" sz="2000" b="0" i="0" kern="1200" dirty="0" err="1"/>
            <a:t>mayası</a:t>
          </a:r>
          <a:r>
            <a:rPr lang="en-US" sz="2000" b="0" i="0" kern="1200" dirty="0"/>
            <a:t>, </a:t>
          </a:r>
          <a:r>
            <a:rPr lang="en-US" sz="2000" b="0" i="0" kern="1200" dirty="0" err="1"/>
            <a:t>alkollü</a:t>
          </a:r>
          <a:r>
            <a:rPr lang="en-US" sz="2000" b="0" i="0" kern="1200" dirty="0"/>
            <a:t> </a:t>
          </a:r>
          <a:r>
            <a:rPr lang="en-US" sz="2000" b="0" i="0" kern="1200" dirty="0" err="1"/>
            <a:t>içkiler</a:t>
          </a:r>
          <a:r>
            <a:rPr lang="tr-TR" sz="2000" b="0" i="0" kern="1200" dirty="0"/>
            <a:t> gibi</a:t>
          </a:r>
          <a:endParaRPr lang="en-US" sz="2000" kern="1200" dirty="0"/>
        </a:p>
      </dsp:txBody>
      <dsp:txXfrm>
        <a:off x="51526" y="1122124"/>
        <a:ext cx="11300823" cy="952463"/>
      </dsp:txXfrm>
    </dsp:sp>
    <dsp:sp modelId="{412E0A63-BC6B-421B-8D59-2C2D207120B0}">
      <dsp:nvSpPr>
        <dsp:cNvPr id="0" name=""/>
        <dsp:cNvSpPr/>
      </dsp:nvSpPr>
      <dsp:spPr>
        <a:xfrm>
          <a:off x="0" y="2140330"/>
          <a:ext cx="11403875" cy="10555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 err="1"/>
            <a:t>biyolojik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katalizör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olarak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mikroorganizmaları</a:t>
          </a:r>
          <a:r>
            <a:rPr lang="en-US" sz="2000" b="0" i="0" kern="1200" dirty="0"/>
            <a:t> </a:t>
          </a:r>
          <a:r>
            <a:rPr lang="en-US" sz="2000" b="0" i="0" kern="1200" dirty="0" err="1"/>
            <a:t>kullanarak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tabiatta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bol</a:t>
          </a:r>
          <a:r>
            <a:rPr lang="en-US" sz="2000" b="0" i="0" kern="1200" dirty="0"/>
            <a:t> </a:t>
          </a:r>
          <a:r>
            <a:rPr lang="en-US" sz="2000" b="0" i="0" kern="1200" dirty="0" err="1"/>
            <a:t>bulunan</a:t>
          </a:r>
          <a:r>
            <a:rPr lang="tr-TR" sz="2000" b="0" i="0" kern="1200" dirty="0"/>
            <a:t> </a:t>
          </a:r>
          <a:r>
            <a:rPr lang="en-US" sz="2000" b="0" i="0" kern="1200" dirty="0" err="1"/>
            <a:t>hammaddelerden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artık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maddelerden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ve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bir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çok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sanayinin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yan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ürünlerinden</a:t>
          </a:r>
          <a:r>
            <a:rPr lang="en-US" sz="2000" b="0" i="0" kern="1200" dirty="0"/>
            <a:t> yeni </a:t>
          </a:r>
          <a:r>
            <a:rPr lang="en-US" sz="2000" b="0" i="0" kern="1200" dirty="0" err="1"/>
            <a:t>gıdaların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elde</a:t>
          </a:r>
          <a:r>
            <a:rPr lang="tr-TR" sz="2000" b="0" i="0" kern="1200" dirty="0"/>
            <a:t> </a:t>
          </a:r>
          <a:r>
            <a:rPr lang="en-US" sz="2000" b="0" i="0" kern="1200" dirty="0" err="1"/>
            <a:t>edilmesi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oldukça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ekonomik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olup</a:t>
          </a:r>
          <a:r>
            <a:rPr lang="en-US" sz="2000" b="0" i="0" kern="1200" dirty="0"/>
            <a:t> </a:t>
          </a:r>
          <a:r>
            <a:rPr lang="en-US" sz="2000" b="0" i="0" kern="1200" dirty="0" err="1"/>
            <a:t>insanlar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için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önemli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bir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gelecek</a:t>
          </a:r>
          <a:r>
            <a:rPr lang="en-US" sz="2000" b="0" i="0" kern="1200" dirty="0"/>
            <a:t> </a:t>
          </a:r>
          <a:r>
            <a:rPr lang="en-US" sz="2000" b="0" i="0" kern="1200" dirty="0" err="1"/>
            <a:t>vaadetmektedir</a:t>
          </a:r>
          <a:r>
            <a:rPr lang="en-US" sz="2000" b="0" i="0" kern="1200" dirty="0"/>
            <a:t>. </a:t>
          </a:r>
          <a:endParaRPr lang="en-US" sz="2000" kern="1200" dirty="0"/>
        </a:p>
      </dsp:txBody>
      <dsp:txXfrm>
        <a:off x="51526" y="2191856"/>
        <a:ext cx="11300823" cy="952463"/>
      </dsp:txXfrm>
    </dsp:sp>
    <dsp:sp modelId="{E97FDE89-9275-4102-9CDB-89234B7A9710}">
      <dsp:nvSpPr>
        <dsp:cNvPr id="0" name=""/>
        <dsp:cNvSpPr/>
      </dsp:nvSpPr>
      <dsp:spPr>
        <a:xfrm>
          <a:off x="0" y="3210062"/>
          <a:ext cx="11403875" cy="10555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Bu </a:t>
          </a:r>
          <a:r>
            <a:rPr lang="en-US" sz="2000" b="0" i="0" kern="1200" dirty="0" err="1"/>
            <a:t>yolla</a:t>
          </a:r>
          <a:r>
            <a:rPr lang="tr-TR" sz="2000" b="0" i="0" kern="1200" dirty="0"/>
            <a:t> </a:t>
          </a:r>
          <a:r>
            <a:rPr lang="en-US" sz="2000" b="0" i="0" kern="1200" dirty="0" err="1"/>
            <a:t>bilinen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bir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takım</a:t>
          </a:r>
          <a:r>
            <a:rPr lang="en-US" sz="2000" b="0" i="0" kern="1200" dirty="0"/>
            <a:t> </a:t>
          </a:r>
          <a:r>
            <a:rPr lang="en-US" sz="2000" b="0" i="0" kern="1200" dirty="0" err="1"/>
            <a:t>alkollü</a:t>
          </a:r>
          <a:r>
            <a:rPr lang="en-US" sz="2000" b="0" i="0" kern="1200" dirty="0"/>
            <a:t> </a:t>
          </a:r>
          <a:r>
            <a:rPr lang="en-US" sz="2000" b="0" i="0" kern="1200" dirty="0" err="1"/>
            <a:t>içkiler</a:t>
          </a:r>
          <a:r>
            <a:rPr lang="en-US" sz="2000" b="0" i="0" kern="1200" dirty="0"/>
            <a:t> </a:t>
          </a:r>
          <a:r>
            <a:rPr lang="en-US" sz="2000" b="0" i="0" kern="1200" dirty="0" err="1"/>
            <a:t>ve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gıdaların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yanında</a:t>
          </a:r>
          <a:r>
            <a:rPr lang="en-US" sz="2000" b="0" i="0" kern="1200" dirty="0"/>
            <a:t> yeni </a:t>
          </a:r>
          <a:r>
            <a:rPr lang="en-US" sz="2000" b="0" i="0" kern="1200" dirty="0" err="1"/>
            <a:t>ürünlerin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üretimi</a:t>
          </a:r>
          <a:r>
            <a:rPr lang="en-US" sz="2000" b="0" i="0" kern="1200" dirty="0"/>
            <a:t> de </a:t>
          </a:r>
          <a:r>
            <a:rPr lang="en-US" sz="2000" b="0" i="0" kern="1200" dirty="0" err="1"/>
            <a:t>yapılmaktadır</a:t>
          </a:r>
          <a:r>
            <a:rPr lang="en-US" sz="2000" b="0" i="0" kern="1200" dirty="0"/>
            <a:t>.</a:t>
          </a:r>
          <a:endParaRPr lang="en-US" sz="2000" kern="1200" dirty="0"/>
        </a:p>
      </dsp:txBody>
      <dsp:txXfrm>
        <a:off x="51526" y="3261588"/>
        <a:ext cx="11300823" cy="952463"/>
      </dsp:txXfrm>
    </dsp:sp>
    <dsp:sp modelId="{FDE9CFE2-4DAF-44DD-8037-A30488D48257}">
      <dsp:nvSpPr>
        <dsp:cNvPr id="0" name=""/>
        <dsp:cNvSpPr/>
      </dsp:nvSpPr>
      <dsp:spPr>
        <a:xfrm>
          <a:off x="0" y="4279795"/>
          <a:ext cx="11403875" cy="105551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Bu </a:t>
          </a:r>
          <a:r>
            <a:rPr lang="en-US" sz="2000" b="0" i="0" kern="1200" dirty="0" err="1"/>
            <a:t>sebeple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gıda</a:t>
          </a:r>
          <a:r>
            <a:rPr lang="en-US" sz="2000" b="0" i="0" kern="1200" dirty="0"/>
            <a:t> </a:t>
          </a:r>
          <a:r>
            <a:rPr lang="en-US" sz="2000" b="0" i="0" kern="1200" dirty="0" err="1"/>
            <a:t>bilimi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ve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teknolojisi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içersinde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fermantasyon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teknolojisinin</a:t>
          </a:r>
          <a:r>
            <a:rPr lang="en-US" sz="2000" b="0" i="0" kern="1200" dirty="0"/>
            <a:t> </a:t>
          </a:r>
          <a:r>
            <a:rPr lang="en-US" sz="2000" b="0" i="0" kern="1200" dirty="0" err="1"/>
            <a:t>yeri</a:t>
          </a:r>
          <a:r>
            <a:rPr lang="en-US" sz="2000" b="0" i="0" kern="1200" dirty="0"/>
            <a:t> </a:t>
          </a:r>
          <a:r>
            <a:rPr lang="en-US" sz="2000" b="0" i="0" kern="1200" dirty="0" err="1"/>
            <a:t>ve</a:t>
          </a:r>
          <a:r>
            <a:rPr lang="en-US" sz="2000" b="0" i="0" kern="1200" dirty="0"/>
            <a:t> </a:t>
          </a:r>
          <a:r>
            <a:rPr lang="en-US" sz="2000" b="0" i="0" kern="1200" dirty="0" err="1"/>
            <a:t>önemi</a:t>
          </a:r>
          <a:r>
            <a:rPr lang="tr-TR" sz="2000" b="0" i="0" kern="1200" dirty="0"/>
            <a:t> </a:t>
          </a:r>
          <a:r>
            <a:rPr lang="en-US" sz="2000" b="0" i="0" kern="1200" dirty="0" err="1"/>
            <a:t>tartışılmazdır</a:t>
          </a:r>
          <a:endParaRPr lang="en-US" sz="2000" kern="1200" dirty="0"/>
        </a:p>
      </dsp:txBody>
      <dsp:txXfrm>
        <a:off x="51526" y="4331321"/>
        <a:ext cx="11300823" cy="9524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AB509A-2354-44BE-9BC0-D40F85DAA981}">
      <dsp:nvSpPr>
        <dsp:cNvPr id="0" name=""/>
        <dsp:cNvSpPr/>
      </dsp:nvSpPr>
      <dsp:spPr>
        <a:xfrm>
          <a:off x="0" y="128294"/>
          <a:ext cx="11499241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İ</a:t>
          </a:r>
          <a:r>
            <a:rPr lang="en-US" sz="1800" kern="1200" dirty="0" err="1"/>
            <a:t>nsan</a:t>
          </a:r>
          <a:r>
            <a:rPr lang="en-US" sz="1800" kern="1200" dirty="0"/>
            <a:t> </a:t>
          </a:r>
          <a:r>
            <a:rPr lang="en-US" sz="1800" kern="1200" dirty="0" err="1"/>
            <a:t>beslenmesinde</a:t>
          </a:r>
          <a:r>
            <a:rPr lang="en-US" sz="1800" kern="1200" dirty="0"/>
            <a:t> </a:t>
          </a:r>
          <a:r>
            <a:rPr lang="en-US" sz="1800" kern="1200" dirty="0" err="1"/>
            <a:t>kullanılan</a:t>
          </a:r>
          <a:r>
            <a:rPr lang="en-US" sz="1800" kern="1200" dirty="0"/>
            <a:t> </a:t>
          </a:r>
          <a:r>
            <a:rPr lang="en-US" sz="1800" kern="1200" dirty="0" err="1"/>
            <a:t>gıdaların</a:t>
          </a:r>
          <a:r>
            <a:rPr lang="en-US" sz="1800" kern="1200" dirty="0"/>
            <a:t> </a:t>
          </a:r>
          <a:r>
            <a:rPr lang="en-US" sz="1800" kern="1200" dirty="0" err="1"/>
            <a:t>ülkelere</a:t>
          </a:r>
          <a:r>
            <a:rPr lang="en-US" sz="1800" kern="1200" dirty="0"/>
            <a:t> </a:t>
          </a:r>
          <a:r>
            <a:rPr lang="en-US" sz="1800" kern="1200" dirty="0" err="1"/>
            <a:t>göre</a:t>
          </a:r>
          <a:r>
            <a:rPr lang="en-US" sz="1800" kern="1200" dirty="0"/>
            <a:t> </a:t>
          </a:r>
          <a:r>
            <a:rPr lang="en-US" sz="1800" kern="1200" dirty="0" err="1"/>
            <a:t>farklılık</a:t>
          </a:r>
          <a:r>
            <a:rPr lang="en-US" sz="1800" kern="1200" dirty="0"/>
            <a:t> </a:t>
          </a:r>
          <a:r>
            <a:rPr lang="en-US" sz="1800" kern="1200" dirty="0" err="1"/>
            <a:t>göstermesinde</a:t>
          </a:r>
          <a:r>
            <a:rPr lang="en-US" sz="1800" kern="1200" dirty="0"/>
            <a:t> </a:t>
          </a:r>
          <a:r>
            <a:rPr lang="en-US" sz="1800" kern="1200" dirty="0" err="1"/>
            <a:t>etkili</a:t>
          </a:r>
          <a:r>
            <a:rPr lang="tr-TR" sz="1800" kern="1200" dirty="0"/>
            <a:t> </a:t>
          </a:r>
          <a:r>
            <a:rPr lang="en-US" sz="1800" kern="1200" dirty="0" err="1"/>
            <a:t>faktörler</a:t>
          </a:r>
          <a:r>
            <a:rPr lang="en-US" sz="1800" kern="1200" dirty="0"/>
            <a:t>;</a:t>
          </a:r>
        </a:p>
      </dsp:txBody>
      <dsp:txXfrm>
        <a:off x="33412" y="161706"/>
        <a:ext cx="11432417" cy="617626"/>
      </dsp:txXfrm>
    </dsp:sp>
    <dsp:sp modelId="{958F55E8-43C6-48F5-B956-FF7AC2154478}">
      <dsp:nvSpPr>
        <dsp:cNvPr id="0" name=""/>
        <dsp:cNvSpPr/>
      </dsp:nvSpPr>
      <dsp:spPr>
        <a:xfrm>
          <a:off x="0" y="864585"/>
          <a:ext cx="11499241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doğa</a:t>
          </a:r>
          <a:r>
            <a:rPr lang="en-US" sz="1800" kern="1200" dirty="0"/>
            <a:t> </a:t>
          </a:r>
          <a:r>
            <a:rPr lang="en-US" sz="1800" kern="1200" dirty="0" err="1"/>
            <a:t>koşulları</a:t>
          </a:r>
          <a:r>
            <a:rPr lang="en-US" sz="1800" kern="1200" dirty="0"/>
            <a:t>, </a:t>
          </a:r>
          <a:r>
            <a:rPr lang="en-US" sz="1800" kern="1200" dirty="0" err="1"/>
            <a:t>ekonomik</a:t>
          </a:r>
          <a:r>
            <a:rPr lang="en-US" sz="1800" kern="1200" dirty="0"/>
            <a:t> </a:t>
          </a:r>
          <a:r>
            <a:rPr lang="en-US" sz="1800" kern="1200" dirty="0" err="1"/>
            <a:t>koşullar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toplumda</a:t>
          </a:r>
          <a:r>
            <a:rPr lang="en-US" sz="1800" kern="1200" dirty="0"/>
            <a:t> </a:t>
          </a:r>
          <a:r>
            <a:rPr lang="en-US" sz="1800" kern="1200" dirty="0" err="1"/>
            <a:t>yerleşik</a:t>
          </a:r>
          <a:r>
            <a:rPr lang="en-US" sz="1800" kern="1200" dirty="0"/>
            <a:t> </a:t>
          </a:r>
          <a:r>
            <a:rPr lang="en-US" sz="1800" kern="1200" dirty="0" err="1"/>
            <a:t>örf</a:t>
          </a:r>
          <a:r>
            <a:rPr lang="en-US" sz="1800" kern="1200" dirty="0"/>
            <a:t>, </a:t>
          </a:r>
          <a:r>
            <a:rPr lang="en-US" sz="1800" kern="1200" dirty="0" err="1"/>
            <a:t>adet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tr-TR" sz="1800" kern="1200" dirty="0"/>
            <a:t> </a:t>
          </a:r>
          <a:r>
            <a:rPr lang="en-US" sz="1800" kern="1200" dirty="0" err="1"/>
            <a:t>gelenekler</a:t>
          </a:r>
          <a:endParaRPr lang="en-US" sz="1800" kern="1200" dirty="0"/>
        </a:p>
      </dsp:txBody>
      <dsp:txXfrm>
        <a:off x="33412" y="897997"/>
        <a:ext cx="11432417" cy="617626"/>
      </dsp:txXfrm>
    </dsp:sp>
    <dsp:sp modelId="{5788E4C0-8A3E-4821-93D0-D843C3C6A7FF}">
      <dsp:nvSpPr>
        <dsp:cNvPr id="0" name=""/>
        <dsp:cNvSpPr/>
      </dsp:nvSpPr>
      <dsp:spPr>
        <a:xfrm>
          <a:off x="0" y="1600875"/>
          <a:ext cx="11499241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Etnik</a:t>
          </a:r>
          <a:r>
            <a:rPr lang="en-US" sz="1800" kern="1200" dirty="0"/>
            <a:t>, </a:t>
          </a:r>
          <a:r>
            <a:rPr lang="en-US" sz="1800" kern="1200" dirty="0" err="1"/>
            <a:t>tipik</a:t>
          </a:r>
          <a:r>
            <a:rPr lang="en-US" sz="1800" kern="1200" dirty="0"/>
            <a:t>, </a:t>
          </a:r>
          <a:r>
            <a:rPr lang="en-US" sz="1800" kern="1200" dirty="0" err="1"/>
            <a:t>yöresel</a:t>
          </a:r>
          <a:r>
            <a:rPr lang="en-US" sz="1800" kern="1200" dirty="0"/>
            <a:t>, </a:t>
          </a:r>
          <a:r>
            <a:rPr lang="en-US" sz="1800" kern="1200" dirty="0" err="1"/>
            <a:t>bölgesel</a:t>
          </a:r>
          <a:r>
            <a:rPr lang="en-US" sz="1800" kern="1200" dirty="0"/>
            <a:t> </a:t>
          </a:r>
          <a:r>
            <a:rPr lang="en-US" sz="1800" kern="1200" dirty="0" err="1"/>
            <a:t>özellikli</a:t>
          </a:r>
          <a:r>
            <a:rPr lang="en-US" sz="1800" kern="1200" dirty="0"/>
            <a:t> </a:t>
          </a:r>
          <a:r>
            <a:rPr lang="en-US" sz="1800" kern="1200" dirty="0" err="1"/>
            <a:t>ürünler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tr-TR" sz="1800" kern="1200" dirty="0"/>
            <a:t> </a:t>
          </a:r>
          <a:r>
            <a:rPr lang="en-US" sz="1800" kern="1200" dirty="0" err="1"/>
            <a:t>geleneksel</a:t>
          </a:r>
          <a:r>
            <a:rPr lang="en-US" sz="1800" kern="1200" dirty="0"/>
            <a:t> </a:t>
          </a:r>
          <a:r>
            <a:rPr lang="en-US" sz="1800" kern="1200" dirty="0" err="1"/>
            <a:t>gıdalar</a:t>
          </a:r>
          <a:r>
            <a:rPr lang="en-US" sz="1800" kern="1200" dirty="0"/>
            <a:t>, </a:t>
          </a:r>
          <a:r>
            <a:rPr lang="en-US" sz="1800" kern="1200" dirty="0" err="1"/>
            <a:t>literatürde</a:t>
          </a:r>
          <a:r>
            <a:rPr lang="en-US" sz="1800" kern="1200" dirty="0"/>
            <a:t> </a:t>
          </a:r>
          <a:r>
            <a:rPr lang="en-US" sz="1800" kern="1200" dirty="0" err="1"/>
            <a:t>en</a:t>
          </a:r>
          <a:r>
            <a:rPr lang="en-US" sz="1800" kern="1200" dirty="0"/>
            <a:t> </a:t>
          </a:r>
          <a:r>
            <a:rPr lang="en-US" sz="1800" kern="1200" dirty="0" err="1"/>
            <a:t>çok</a:t>
          </a:r>
          <a:r>
            <a:rPr lang="en-US" sz="1800" kern="1200" dirty="0"/>
            <a:t> </a:t>
          </a:r>
          <a:r>
            <a:rPr lang="en-US" sz="1800" kern="1200" dirty="0" err="1"/>
            <a:t>kullanılan</a:t>
          </a:r>
          <a:r>
            <a:rPr lang="en-US" sz="1800" kern="1200" dirty="0"/>
            <a:t> </a:t>
          </a:r>
          <a:r>
            <a:rPr lang="en-US" sz="1800" kern="1200" dirty="0" err="1"/>
            <a:t>grup</a:t>
          </a:r>
          <a:r>
            <a:rPr lang="en-US" sz="1800" kern="1200" dirty="0"/>
            <a:t> </a:t>
          </a:r>
          <a:r>
            <a:rPr lang="en-US" sz="1800" kern="1200" dirty="0" err="1"/>
            <a:t>isimleri</a:t>
          </a:r>
          <a:r>
            <a:rPr lang="en-US" sz="1800" kern="1200" dirty="0"/>
            <a:t> </a:t>
          </a:r>
          <a:r>
            <a:rPr lang="en-US" sz="1800" kern="1200" dirty="0" err="1"/>
            <a:t>olarak</a:t>
          </a:r>
          <a:r>
            <a:rPr lang="en-US" sz="1800" kern="1200" dirty="0"/>
            <a:t> </a:t>
          </a:r>
          <a:r>
            <a:rPr lang="en-US" sz="1800" kern="1200" dirty="0" err="1"/>
            <a:t>görülmektedir</a:t>
          </a:r>
          <a:r>
            <a:rPr lang="en-US" sz="1800" kern="1200" dirty="0"/>
            <a:t>. </a:t>
          </a:r>
        </a:p>
      </dsp:txBody>
      <dsp:txXfrm>
        <a:off x="33412" y="1634287"/>
        <a:ext cx="11432417" cy="617626"/>
      </dsp:txXfrm>
    </dsp:sp>
    <dsp:sp modelId="{5C9FB7E1-DDDB-496A-81D7-83252EFB7834}">
      <dsp:nvSpPr>
        <dsp:cNvPr id="0" name=""/>
        <dsp:cNvSpPr/>
      </dsp:nvSpPr>
      <dsp:spPr>
        <a:xfrm>
          <a:off x="0" y="2337165"/>
          <a:ext cx="11499241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Bu </a:t>
          </a:r>
          <a:r>
            <a:rPr lang="en-US" sz="1800" kern="1200" dirty="0" err="1"/>
            <a:t>ürünlerin</a:t>
          </a:r>
          <a:r>
            <a:rPr lang="en-US" sz="1800" kern="1200" dirty="0"/>
            <a:t> </a:t>
          </a:r>
          <a:r>
            <a:rPr lang="en-US" sz="1800" kern="1200" dirty="0" err="1"/>
            <a:t>başında</a:t>
          </a:r>
          <a:r>
            <a:rPr lang="en-US" sz="1800" kern="1200" dirty="0"/>
            <a:t> </a:t>
          </a:r>
          <a:r>
            <a:rPr lang="en-US" sz="1800" kern="1200" dirty="0" err="1"/>
            <a:t>laktik</a:t>
          </a:r>
          <a:r>
            <a:rPr lang="en-US" sz="1800" kern="1200" dirty="0"/>
            <a:t> </a:t>
          </a:r>
          <a:r>
            <a:rPr lang="en-US" sz="1800" kern="1200" dirty="0" err="1"/>
            <a:t>asit</a:t>
          </a:r>
          <a:r>
            <a:rPr lang="en-US" sz="1800" kern="1200" dirty="0"/>
            <a:t> </a:t>
          </a:r>
          <a:r>
            <a:rPr lang="en-US" sz="1800" kern="1200" dirty="0" err="1"/>
            <a:t>bakterilerinin</a:t>
          </a:r>
          <a:r>
            <a:rPr lang="tr-TR" sz="1800" kern="1200" dirty="0"/>
            <a:t> </a:t>
          </a:r>
          <a:r>
            <a:rPr lang="en-US" sz="1800" kern="1200" dirty="0" err="1"/>
            <a:t>kullanılmasıyla</a:t>
          </a:r>
          <a:r>
            <a:rPr lang="en-US" sz="1800" kern="1200" dirty="0"/>
            <a:t> </a:t>
          </a:r>
          <a:r>
            <a:rPr lang="en-US" sz="1800" kern="1200" dirty="0" err="1"/>
            <a:t>üretilen</a:t>
          </a:r>
          <a:r>
            <a:rPr lang="en-US" sz="1800" kern="1200" dirty="0"/>
            <a:t> </a:t>
          </a:r>
          <a:r>
            <a:rPr lang="en-US" sz="1800" kern="1200" dirty="0" err="1"/>
            <a:t>gıdalar</a:t>
          </a:r>
          <a:r>
            <a:rPr lang="en-US" sz="1800" kern="1200" dirty="0"/>
            <a:t> </a:t>
          </a:r>
          <a:r>
            <a:rPr lang="en-US" sz="1800" kern="1200" dirty="0" err="1"/>
            <a:t>gelmektedir</a:t>
          </a:r>
          <a:r>
            <a:rPr lang="en-US" sz="1800" kern="1200" dirty="0"/>
            <a:t>. </a:t>
          </a:r>
          <a:r>
            <a:rPr lang="en-US" sz="1800" kern="1200" dirty="0" err="1"/>
            <a:t>Fermente</a:t>
          </a:r>
          <a:r>
            <a:rPr lang="en-US" sz="1800" kern="1200" dirty="0"/>
            <a:t> </a:t>
          </a:r>
          <a:r>
            <a:rPr lang="en-US" sz="1800" kern="1200" dirty="0" err="1"/>
            <a:t>geleneksel</a:t>
          </a:r>
          <a:r>
            <a:rPr lang="en-US" sz="1800" kern="1200" dirty="0"/>
            <a:t> </a:t>
          </a:r>
          <a:r>
            <a:rPr lang="en-US" sz="1800" kern="1200" dirty="0" err="1"/>
            <a:t>gıdaların</a:t>
          </a:r>
          <a:r>
            <a:rPr lang="en-US" sz="1800" kern="1200" dirty="0"/>
            <a:t> </a:t>
          </a:r>
          <a:r>
            <a:rPr lang="en-US" sz="1800" kern="1200" dirty="0" err="1"/>
            <a:t>özgün</a:t>
          </a:r>
          <a:r>
            <a:rPr lang="tr-TR" sz="1800" kern="1200" dirty="0"/>
            <a:t> </a:t>
          </a:r>
          <a:r>
            <a:rPr lang="en-US" sz="1800" kern="1200" dirty="0" err="1"/>
            <a:t>tekstürü</a:t>
          </a:r>
          <a:r>
            <a:rPr lang="en-US" sz="1800" kern="1200" dirty="0"/>
            <a:t>, </a:t>
          </a:r>
          <a:r>
            <a:rPr lang="en-US" sz="1800" kern="1200" dirty="0" err="1"/>
            <a:t>tadı</a:t>
          </a:r>
          <a:r>
            <a:rPr lang="en-US" sz="1800" kern="1200" dirty="0"/>
            <a:t>, koku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görünüşünün</a:t>
          </a:r>
          <a:r>
            <a:rPr lang="en-US" sz="1800" kern="1200" dirty="0"/>
            <a:t> </a:t>
          </a:r>
          <a:r>
            <a:rPr lang="en-US" sz="1800" kern="1200" dirty="0" err="1"/>
            <a:t>oluşmasında</a:t>
          </a:r>
          <a:r>
            <a:rPr lang="en-US" sz="1800" kern="1200" dirty="0"/>
            <a:t> </a:t>
          </a:r>
          <a:r>
            <a:rPr lang="en-US" sz="1800" kern="1200" dirty="0" err="1"/>
            <a:t>yöresel</a:t>
          </a:r>
          <a:r>
            <a:rPr lang="en-US" sz="1800" kern="1200" dirty="0"/>
            <a:t> </a:t>
          </a:r>
          <a:r>
            <a:rPr lang="en-US" sz="1800" kern="1200" dirty="0" err="1"/>
            <a:t>hammaddenin</a:t>
          </a:r>
          <a:r>
            <a:rPr lang="en-US" sz="1800" kern="1200" dirty="0"/>
            <a:t> </a:t>
          </a:r>
          <a:r>
            <a:rPr lang="en-US" sz="1800" kern="1200" dirty="0" err="1"/>
            <a:t>yanında</a:t>
          </a:r>
          <a:r>
            <a:rPr lang="en-US" sz="1800" kern="1200" dirty="0"/>
            <a:t>,</a:t>
          </a:r>
        </a:p>
      </dsp:txBody>
      <dsp:txXfrm>
        <a:off x="33412" y="2370577"/>
        <a:ext cx="11432417" cy="617626"/>
      </dsp:txXfrm>
    </dsp:sp>
    <dsp:sp modelId="{2BA20FE2-2B8C-4DF0-BE35-6A923F957328}">
      <dsp:nvSpPr>
        <dsp:cNvPr id="0" name=""/>
        <dsp:cNvSpPr/>
      </dsp:nvSpPr>
      <dsp:spPr>
        <a:xfrm>
          <a:off x="0" y="3073455"/>
          <a:ext cx="11499241" cy="684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kullanılan</a:t>
          </a:r>
          <a:r>
            <a:rPr lang="en-US" sz="1800" kern="1200" dirty="0"/>
            <a:t> </a:t>
          </a:r>
          <a:r>
            <a:rPr lang="en-US" sz="1800" kern="1200" dirty="0" err="1"/>
            <a:t>laktik</a:t>
          </a:r>
          <a:r>
            <a:rPr lang="en-US" sz="1800" kern="1200" dirty="0"/>
            <a:t> </a:t>
          </a:r>
          <a:r>
            <a:rPr lang="en-US" sz="1800" kern="1200" dirty="0" err="1"/>
            <a:t>asit</a:t>
          </a:r>
          <a:r>
            <a:rPr lang="en-US" sz="1800" kern="1200" dirty="0"/>
            <a:t> </a:t>
          </a:r>
          <a:r>
            <a:rPr lang="en-US" sz="1800" kern="1200" dirty="0" err="1"/>
            <a:t>bakterilerinin</a:t>
          </a:r>
          <a:r>
            <a:rPr lang="en-US" sz="1800" kern="1200" dirty="0"/>
            <a:t> </a:t>
          </a:r>
          <a:r>
            <a:rPr lang="en-US" sz="1800" kern="1200" dirty="0" err="1"/>
            <a:t>türü</a:t>
          </a:r>
          <a:r>
            <a:rPr lang="en-US" sz="1800" kern="1200" dirty="0"/>
            <a:t> </a:t>
          </a:r>
          <a:r>
            <a:rPr lang="en-US" sz="1800" kern="1200" dirty="0" err="1"/>
            <a:t>oldukça</a:t>
          </a:r>
          <a:r>
            <a:rPr lang="en-US" sz="1800" kern="1200" dirty="0"/>
            <a:t> </a:t>
          </a:r>
          <a:r>
            <a:rPr lang="en-US" sz="1800" kern="1200" dirty="0" err="1"/>
            <a:t>etkilidir</a:t>
          </a:r>
          <a:r>
            <a:rPr lang="en-US" sz="1800" kern="1200" dirty="0"/>
            <a:t>. Bu </a:t>
          </a:r>
          <a:r>
            <a:rPr lang="en-US" sz="1800" kern="1200" dirty="0" err="1"/>
            <a:t>özelliklerinin</a:t>
          </a:r>
          <a:r>
            <a:rPr lang="en-US" sz="1800" kern="1200" dirty="0"/>
            <a:t> </a:t>
          </a:r>
          <a:r>
            <a:rPr lang="en-US" sz="1800" kern="1200" dirty="0" err="1"/>
            <a:t>yanında</a:t>
          </a:r>
          <a:r>
            <a:rPr lang="en-US" sz="1800" kern="1200" dirty="0"/>
            <a:t> </a:t>
          </a:r>
          <a:r>
            <a:rPr lang="en-US" sz="1800" kern="1200" dirty="0" err="1"/>
            <a:t>laktik</a:t>
          </a:r>
          <a:r>
            <a:rPr lang="tr-TR" sz="1800" kern="1200" dirty="0"/>
            <a:t> </a:t>
          </a:r>
          <a:r>
            <a:rPr lang="en-US" sz="1800" kern="1200" dirty="0" err="1"/>
            <a:t>asit</a:t>
          </a:r>
          <a:r>
            <a:rPr lang="en-US" sz="1800" kern="1200" dirty="0"/>
            <a:t> </a:t>
          </a:r>
          <a:r>
            <a:rPr lang="en-US" sz="1800" kern="1200" dirty="0" err="1"/>
            <a:t>bakterilerinin</a:t>
          </a:r>
          <a:r>
            <a:rPr lang="en-US" sz="1800" kern="1200" dirty="0"/>
            <a:t> </a:t>
          </a:r>
          <a:r>
            <a:rPr lang="en-US" sz="1800" kern="1200" dirty="0" err="1"/>
            <a:t>insan</a:t>
          </a:r>
          <a:r>
            <a:rPr lang="en-US" sz="1800" kern="1200" dirty="0"/>
            <a:t> </a:t>
          </a:r>
          <a:r>
            <a:rPr lang="en-US" sz="1800" kern="1200" dirty="0" err="1"/>
            <a:t>sağlığı</a:t>
          </a:r>
          <a:r>
            <a:rPr lang="en-US" sz="1800" kern="1200" dirty="0"/>
            <a:t> </a:t>
          </a:r>
          <a:r>
            <a:rPr lang="en-US" sz="1800" kern="1200" dirty="0" err="1"/>
            <a:t>açısından</a:t>
          </a:r>
          <a:r>
            <a:rPr lang="en-US" sz="1800" kern="1200" dirty="0"/>
            <a:t> </a:t>
          </a:r>
          <a:r>
            <a:rPr lang="en-US" sz="1800" kern="1200" dirty="0" err="1"/>
            <a:t>olumlu</a:t>
          </a:r>
          <a:r>
            <a:rPr lang="en-US" sz="1800" kern="1200" dirty="0"/>
            <a:t> </a:t>
          </a:r>
          <a:r>
            <a:rPr lang="en-US" sz="1800" kern="1200" dirty="0" err="1"/>
            <a:t>etkileri</a:t>
          </a:r>
          <a:r>
            <a:rPr lang="en-US" sz="1800" kern="1200" dirty="0"/>
            <a:t> de </a:t>
          </a:r>
          <a:r>
            <a:rPr lang="en-US" sz="1800" kern="1200" dirty="0" err="1"/>
            <a:t>göz</a:t>
          </a:r>
          <a:r>
            <a:rPr lang="en-US" sz="1800" kern="1200" dirty="0"/>
            <a:t> </a:t>
          </a:r>
          <a:r>
            <a:rPr lang="en-US" sz="1800" kern="1200" dirty="0" err="1"/>
            <a:t>ardı</a:t>
          </a:r>
          <a:r>
            <a:rPr lang="en-US" sz="1800" kern="1200" dirty="0"/>
            <a:t> </a:t>
          </a:r>
          <a:r>
            <a:rPr lang="en-US" sz="1800" kern="1200" dirty="0" err="1"/>
            <a:t>edilmemelidir</a:t>
          </a:r>
          <a:r>
            <a:rPr lang="en-US" sz="1800" kern="1200" dirty="0"/>
            <a:t>.</a:t>
          </a:r>
        </a:p>
      </dsp:txBody>
      <dsp:txXfrm>
        <a:off x="33412" y="3106867"/>
        <a:ext cx="11432417" cy="6176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9810A-464A-4A24-88D8-4E9ECCF7CF9A}">
      <dsp:nvSpPr>
        <dsp:cNvPr id="0" name=""/>
        <dsp:cNvSpPr/>
      </dsp:nvSpPr>
      <dsp:spPr>
        <a:xfrm>
          <a:off x="0" y="428"/>
          <a:ext cx="109497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57D59-E69F-4AFD-B72A-F17B05A96B5F}">
      <dsp:nvSpPr>
        <dsp:cNvPr id="0" name=""/>
        <dsp:cNvSpPr/>
      </dsp:nvSpPr>
      <dsp:spPr>
        <a:xfrm>
          <a:off x="0" y="428"/>
          <a:ext cx="10939026" cy="670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Fermente</a:t>
          </a:r>
          <a:r>
            <a:rPr lang="en-US" sz="1600" kern="1200" dirty="0"/>
            <a:t> </a:t>
          </a:r>
          <a:r>
            <a:rPr lang="en-US" sz="1600" kern="1200" dirty="0" err="1"/>
            <a:t>geleneksel</a:t>
          </a:r>
          <a:r>
            <a:rPr lang="en-US" sz="1600" kern="1200" dirty="0"/>
            <a:t> </a:t>
          </a:r>
          <a:r>
            <a:rPr lang="en-US" sz="1600" kern="1200" dirty="0" err="1"/>
            <a:t>gıdaların</a:t>
          </a:r>
          <a:r>
            <a:rPr lang="en-US" sz="1600" kern="1200" dirty="0"/>
            <a:t> </a:t>
          </a:r>
          <a:r>
            <a:rPr lang="en-US" sz="1600" kern="1200" dirty="0" err="1"/>
            <a:t>özgün</a:t>
          </a:r>
          <a:r>
            <a:rPr lang="en-US" sz="1600" kern="1200" dirty="0"/>
            <a:t> </a:t>
          </a:r>
          <a:r>
            <a:rPr lang="en-US" sz="1600" kern="1200" dirty="0" err="1"/>
            <a:t>tekstürü</a:t>
          </a:r>
          <a:r>
            <a:rPr lang="en-US" sz="1600" kern="1200" dirty="0"/>
            <a:t>, </a:t>
          </a:r>
          <a:r>
            <a:rPr lang="en-US" sz="1600" kern="1200" dirty="0" err="1"/>
            <a:t>tadı</a:t>
          </a:r>
          <a:r>
            <a:rPr lang="en-US" sz="1600" kern="1200" dirty="0"/>
            <a:t>,</a:t>
          </a:r>
          <a:r>
            <a:rPr lang="tr-TR" sz="1600" kern="1200" dirty="0"/>
            <a:t> </a:t>
          </a:r>
          <a:r>
            <a:rPr lang="en-US" sz="1600" kern="1200" dirty="0"/>
            <a:t>koku </a:t>
          </a:r>
          <a:r>
            <a:rPr lang="en-US" sz="1600" kern="1200" dirty="0" err="1"/>
            <a:t>ve</a:t>
          </a:r>
          <a:r>
            <a:rPr lang="en-US" sz="1600" kern="1200" dirty="0"/>
            <a:t> </a:t>
          </a:r>
          <a:r>
            <a:rPr lang="en-US" sz="1600" kern="1200" dirty="0" err="1"/>
            <a:t>görünüşünün</a:t>
          </a:r>
          <a:r>
            <a:rPr lang="en-US" sz="1600" kern="1200" dirty="0"/>
            <a:t> </a:t>
          </a:r>
          <a:r>
            <a:rPr lang="en-US" sz="1600" kern="1200" dirty="0" err="1"/>
            <a:t>oluşmasında</a:t>
          </a:r>
          <a:r>
            <a:rPr lang="en-US" sz="1600" kern="1200" dirty="0"/>
            <a:t> </a:t>
          </a:r>
          <a:r>
            <a:rPr lang="en-US" sz="1600" kern="1200" dirty="0" err="1"/>
            <a:t>yöresel</a:t>
          </a:r>
          <a:r>
            <a:rPr lang="en-US" sz="1600" kern="1200" dirty="0"/>
            <a:t> </a:t>
          </a:r>
          <a:r>
            <a:rPr lang="en-US" sz="1600" kern="1200" dirty="0" err="1"/>
            <a:t>hammaddenin</a:t>
          </a:r>
          <a:r>
            <a:rPr lang="en-US" sz="1600" kern="1200" dirty="0"/>
            <a:t> </a:t>
          </a:r>
          <a:r>
            <a:rPr lang="en-US" sz="1600" kern="1200" dirty="0" err="1"/>
            <a:t>yanında</a:t>
          </a:r>
          <a:r>
            <a:rPr lang="en-US" sz="1600" kern="1200" dirty="0"/>
            <a:t>, </a:t>
          </a:r>
          <a:r>
            <a:rPr lang="en-US" sz="1600" kern="1200" dirty="0" err="1"/>
            <a:t>kullanılan</a:t>
          </a:r>
          <a:r>
            <a:rPr lang="en-US" sz="1600" kern="1200" dirty="0"/>
            <a:t> </a:t>
          </a:r>
          <a:r>
            <a:rPr lang="en-US" sz="1600" kern="1200" dirty="0" err="1"/>
            <a:t>laktik</a:t>
          </a:r>
          <a:r>
            <a:rPr lang="tr-TR" sz="1600" kern="1200" dirty="0"/>
            <a:t> </a:t>
          </a:r>
          <a:r>
            <a:rPr lang="en-US" sz="1600" kern="1200" dirty="0" err="1"/>
            <a:t>asit</a:t>
          </a:r>
          <a:r>
            <a:rPr lang="en-US" sz="1600" kern="1200" dirty="0"/>
            <a:t> </a:t>
          </a:r>
          <a:r>
            <a:rPr lang="en-US" sz="1600" kern="1200" dirty="0" err="1"/>
            <a:t>bakterileri</a:t>
          </a:r>
          <a:r>
            <a:rPr lang="en-US" sz="1600" kern="1200" dirty="0"/>
            <a:t> de </a:t>
          </a:r>
          <a:r>
            <a:rPr lang="en-US" sz="1600" kern="1200" dirty="0" err="1"/>
            <a:t>oldukça</a:t>
          </a:r>
          <a:r>
            <a:rPr lang="en-US" sz="1600" kern="1200" dirty="0"/>
            <a:t> </a:t>
          </a:r>
          <a:r>
            <a:rPr lang="en-US" sz="1600" kern="1200" dirty="0" err="1"/>
            <a:t>etkilidir</a:t>
          </a:r>
          <a:r>
            <a:rPr lang="tr-TR" sz="1600" kern="1200" dirty="0"/>
            <a:t>.</a:t>
          </a:r>
          <a:endParaRPr lang="en-US" sz="1600" kern="1200" dirty="0"/>
        </a:p>
      </dsp:txBody>
      <dsp:txXfrm>
        <a:off x="0" y="428"/>
        <a:ext cx="10939026" cy="670352"/>
      </dsp:txXfrm>
    </dsp:sp>
    <dsp:sp modelId="{C6CD3036-2F69-4E31-9FC2-C039B49767BF}">
      <dsp:nvSpPr>
        <dsp:cNvPr id="0" name=""/>
        <dsp:cNvSpPr/>
      </dsp:nvSpPr>
      <dsp:spPr>
        <a:xfrm>
          <a:off x="0" y="670780"/>
          <a:ext cx="109497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4FAA1-FE56-4A31-A148-C819537F68D2}">
      <dsp:nvSpPr>
        <dsp:cNvPr id="0" name=""/>
        <dsp:cNvSpPr/>
      </dsp:nvSpPr>
      <dsp:spPr>
        <a:xfrm>
          <a:off x="0" y="670780"/>
          <a:ext cx="10939026" cy="1011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gram-</a:t>
          </a:r>
          <a:r>
            <a:rPr lang="en-US" sz="1600" kern="1200" dirty="0" err="1"/>
            <a:t>pozitif</a:t>
          </a:r>
          <a:r>
            <a:rPr lang="en-US" sz="1600" kern="1200" dirty="0"/>
            <a:t>, </a:t>
          </a:r>
          <a:r>
            <a:rPr lang="en-US" sz="1600" kern="1200" dirty="0" err="1"/>
            <a:t>fakültatif</a:t>
          </a:r>
          <a:r>
            <a:rPr lang="en-US" sz="1600" kern="1200" dirty="0"/>
            <a:t> </a:t>
          </a:r>
          <a:r>
            <a:rPr lang="en-US" sz="1600" kern="1200" dirty="0" err="1"/>
            <a:t>anaerob</a:t>
          </a:r>
          <a:r>
            <a:rPr lang="en-US" sz="1600" kern="1200" dirty="0"/>
            <a:t>, </a:t>
          </a:r>
          <a:r>
            <a:rPr lang="en-US" sz="1600" kern="1200" dirty="0" err="1"/>
            <a:t>katalaz</a:t>
          </a:r>
          <a:r>
            <a:rPr lang="en-US" sz="1600" kern="1200" dirty="0"/>
            <a:t> </a:t>
          </a:r>
          <a:r>
            <a:rPr lang="en-US" sz="1600" kern="1200" dirty="0" err="1"/>
            <a:t>negatif</a:t>
          </a:r>
          <a:r>
            <a:rPr lang="en-US" sz="1600" kern="1200" dirty="0"/>
            <a:t>, </a:t>
          </a:r>
          <a:r>
            <a:rPr lang="en-US" sz="1600" kern="1200" dirty="0" err="1"/>
            <a:t>hareketsiz</a:t>
          </a:r>
          <a:r>
            <a:rPr lang="en-US" sz="1600" kern="1200" dirty="0"/>
            <a:t>, </a:t>
          </a:r>
          <a:r>
            <a:rPr lang="en-US" sz="1600" kern="1200" dirty="0" err="1"/>
            <a:t>sitokromdan</a:t>
          </a:r>
          <a:r>
            <a:rPr lang="en-US" sz="1600" kern="1200" dirty="0"/>
            <a:t> </a:t>
          </a:r>
          <a:r>
            <a:rPr lang="en-US" sz="1600" kern="1200" dirty="0" err="1"/>
            <a:t>yoksun</a:t>
          </a:r>
          <a:r>
            <a:rPr lang="en-US" sz="1600" kern="1200" dirty="0"/>
            <a:t> </a:t>
          </a:r>
          <a:r>
            <a:rPr lang="en-US" sz="1600" kern="1200" dirty="0" err="1"/>
            <a:t>ve</a:t>
          </a:r>
          <a:r>
            <a:rPr lang="en-US" sz="1600" kern="1200" dirty="0"/>
            <a:t> </a:t>
          </a:r>
          <a:r>
            <a:rPr lang="en-US" sz="1600" kern="1200" dirty="0" err="1"/>
            <a:t>spor</a:t>
          </a:r>
          <a:r>
            <a:rPr lang="en-US" sz="1600" kern="1200" dirty="0"/>
            <a:t> </a:t>
          </a:r>
          <a:r>
            <a:rPr lang="en-US" sz="1600" kern="1200" dirty="0" err="1"/>
            <a:t>oluşturmayan</a:t>
          </a:r>
          <a:r>
            <a:rPr lang="en-US" sz="1600" kern="1200" dirty="0"/>
            <a:t>; </a:t>
          </a:r>
          <a:r>
            <a:rPr lang="en-US" sz="1600" kern="1200" dirty="0" err="1"/>
            <a:t>Eubacteriales</a:t>
          </a:r>
          <a:r>
            <a:rPr lang="en-US" sz="1600" kern="1200" dirty="0"/>
            <a:t> </a:t>
          </a:r>
          <a:r>
            <a:rPr lang="en-US" sz="1600" kern="1200" dirty="0" err="1"/>
            <a:t>takımının</a:t>
          </a:r>
          <a:r>
            <a:rPr lang="en-US" sz="1600" kern="1200" dirty="0"/>
            <a:t>, </a:t>
          </a:r>
          <a:r>
            <a:rPr lang="en-US" sz="1600" i="1" kern="1200" dirty="0" err="1"/>
            <a:t>Streptococcaceae</a:t>
          </a:r>
          <a:r>
            <a:rPr lang="en-US" sz="1600" kern="1200" dirty="0"/>
            <a:t> </a:t>
          </a:r>
          <a:r>
            <a:rPr lang="en-US" sz="1600" kern="1200" dirty="0" err="1"/>
            <a:t>ve</a:t>
          </a:r>
          <a:r>
            <a:rPr lang="en-US" sz="1600" kern="1200" dirty="0"/>
            <a:t> </a:t>
          </a:r>
          <a:r>
            <a:rPr lang="en-US" sz="1600" i="1" kern="1200" dirty="0" err="1"/>
            <a:t>Lactobacillaceae</a:t>
          </a:r>
          <a:r>
            <a:rPr lang="en-US" sz="1600" i="1" kern="1200" dirty="0"/>
            <a:t> </a:t>
          </a:r>
          <a:r>
            <a:rPr lang="en-US" sz="1600" kern="1200" dirty="0" err="1"/>
            <a:t>familyalarının</a:t>
          </a:r>
          <a:r>
            <a:rPr lang="en-US" sz="1600" kern="1200" dirty="0"/>
            <a:t> </a:t>
          </a:r>
          <a:r>
            <a:rPr lang="en-US" sz="1600" kern="1200" dirty="0" err="1"/>
            <a:t>içerisinde</a:t>
          </a:r>
          <a:r>
            <a:rPr lang="en-US" sz="1600" kern="1200" dirty="0"/>
            <a:t> </a:t>
          </a:r>
          <a:r>
            <a:rPr lang="en-US" sz="1600" kern="1200" dirty="0" err="1"/>
            <a:t>yer</a:t>
          </a:r>
          <a:r>
            <a:rPr lang="en-US" sz="1600" kern="1200" dirty="0"/>
            <a:t> </a:t>
          </a:r>
          <a:r>
            <a:rPr lang="en-US" sz="1600" kern="1200" dirty="0" err="1"/>
            <a:t>alan</a:t>
          </a:r>
          <a:r>
            <a:rPr lang="en-US" sz="1600" kern="1200" dirty="0"/>
            <a:t>; </a:t>
          </a:r>
          <a:r>
            <a:rPr lang="en-US" sz="1600" i="1" kern="1200" dirty="0"/>
            <a:t>Lactobacillus, Lactococcus, </a:t>
          </a:r>
          <a:r>
            <a:rPr lang="en-US" sz="1600" i="1" kern="1200" dirty="0" err="1"/>
            <a:t>Tetragonococcus</a:t>
          </a:r>
          <a:r>
            <a:rPr lang="en-US" sz="1600" i="1" kern="1200" dirty="0"/>
            <a:t>, </a:t>
          </a:r>
          <a:r>
            <a:rPr lang="en-US" sz="1600" i="1" kern="1200" dirty="0" err="1"/>
            <a:t>Vagococcus</a:t>
          </a:r>
          <a:r>
            <a:rPr lang="en-US" sz="1600" i="1" kern="1200" dirty="0"/>
            <a:t>, </a:t>
          </a:r>
          <a:r>
            <a:rPr lang="en-US" sz="1600" i="1" kern="1200" dirty="0" err="1"/>
            <a:t>Weissella</a:t>
          </a:r>
          <a:r>
            <a:rPr lang="en-US" sz="1600" i="1" kern="1200" dirty="0"/>
            <a:t>, Streptococcus, </a:t>
          </a:r>
          <a:r>
            <a:rPr lang="en-US" sz="1600" i="1" kern="1200" dirty="0" err="1"/>
            <a:t>Leuconostoc</a:t>
          </a:r>
          <a:r>
            <a:rPr lang="en-US" sz="1600" i="1" kern="1200" dirty="0"/>
            <a:t>, </a:t>
          </a:r>
          <a:r>
            <a:rPr lang="en-US" sz="1600" i="1" kern="1200" dirty="0" err="1"/>
            <a:t>Aerococcus</a:t>
          </a:r>
          <a:r>
            <a:rPr lang="en-US" sz="1600" i="1" kern="1200" dirty="0"/>
            <a:t>, </a:t>
          </a:r>
          <a:r>
            <a:rPr lang="en-US" sz="1600" i="1" kern="1200" dirty="0" err="1"/>
            <a:t>Oenococcus</a:t>
          </a:r>
          <a:r>
            <a:rPr lang="en-US" sz="1600" i="1" kern="1200" dirty="0"/>
            <a:t> </a:t>
          </a:r>
          <a:r>
            <a:rPr lang="en-US" sz="1600" i="1" kern="1200" dirty="0" err="1"/>
            <a:t>ve</a:t>
          </a:r>
          <a:r>
            <a:rPr lang="en-US" sz="1600" i="1" kern="1200" dirty="0"/>
            <a:t> </a:t>
          </a:r>
          <a:r>
            <a:rPr lang="en-US" sz="1600" i="1" kern="1200" dirty="0" err="1"/>
            <a:t>Pediococcus</a:t>
          </a:r>
          <a:r>
            <a:rPr lang="en-US" sz="1600" kern="1200" dirty="0"/>
            <a:t> </a:t>
          </a:r>
          <a:r>
            <a:rPr lang="en-US" sz="1600" kern="1200" dirty="0" err="1"/>
            <a:t>cinsi</a:t>
          </a:r>
          <a:r>
            <a:rPr lang="en-US" sz="1600" kern="1200" dirty="0"/>
            <a:t> </a:t>
          </a:r>
          <a:r>
            <a:rPr lang="en-US" sz="1600" kern="1200" dirty="0" err="1"/>
            <a:t>bakterilerdir</a:t>
          </a:r>
          <a:r>
            <a:rPr lang="tr-TR" sz="1600" kern="1200" dirty="0"/>
            <a:t>.</a:t>
          </a:r>
          <a:endParaRPr lang="en-US" sz="1600" kern="1200" dirty="0"/>
        </a:p>
      </dsp:txBody>
      <dsp:txXfrm>
        <a:off x="0" y="670780"/>
        <a:ext cx="10939026" cy="1011052"/>
      </dsp:txXfrm>
    </dsp:sp>
    <dsp:sp modelId="{B56528BD-C9EE-402E-9633-693F8DFAB156}">
      <dsp:nvSpPr>
        <dsp:cNvPr id="0" name=""/>
        <dsp:cNvSpPr/>
      </dsp:nvSpPr>
      <dsp:spPr>
        <a:xfrm>
          <a:off x="0" y="1681833"/>
          <a:ext cx="109497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E18EEC-1D08-45DA-9056-2C18F3BB4317}">
      <dsp:nvSpPr>
        <dsp:cNvPr id="0" name=""/>
        <dsp:cNvSpPr/>
      </dsp:nvSpPr>
      <dsp:spPr>
        <a:xfrm>
          <a:off x="0" y="1681833"/>
          <a:ext cx="10939026" cy="670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kok</a:t>
          </a:r>
          <a:r>
            <a:rPr lang="en-US" sz="1600" kern="1200" dirty="0"/>
            <a:t>, </a:t>
          </a:r>
          <a:r>
            <a:rPr lang="en-US" sz="1600" kern="1200" dirty="0" err="1"/>
            <a:t>çomak</a:t>
          </a:r>
          <a:r>
            <a:rPr lang="en-US" sz="1600" kern="1200" dirty="0"/>
            <a:t>, tetra </a:t>
          </a:r>
          <a:r>
            <a:rPr lang="en-US" sz="1600" kern="1200" dirty="0" err="1"/>
            <a:t>formasyon</a:t>
          </a:r>
          <a:r>
            <a:rPr lang="en-US" sz="1600" kern="1200" dirty="0"/>
            <a:t> </a:t>
          </a:r>
          <a:r>
            <a:rPr lang="en-US" sz="1600" kern="1200" dirty="0" err="1"/>
            <a:t>ve</a:t>
          </a:r>
          <a:r>
            <a:rPr lang="en-US" sz="1600" kern="1200" dirty="0"/>
            <a:t> ovoid </a:t>
          </a:r>
          <a:r>
            <a:rPr lang="en-US" sz="1600" kern="1200" dirty="0" err="1"/>
            <a:t>şeklinde</a:t>
          </a:r>
          <a:r>
            <a:rPr lang="en-US" sz="1600" kern="1200" dirty="0"/>
            <a:t> </a:t>
          </a:r>
          <a:r>
            <a:rPr lang="en-US" sz="1600" kern="1200" dirty="0" err="1"/>
            <a:t>bulunabilirler</a:t>
          </a:r>
          <a:r>
            <a:rPr lang="en-US" sz="1600" kern="1200" dirty="0"/>
            <a:t>. </a:t>
          </a:r>
          <a:r>
            <a:rPr lang="en-US" sz="1600" kern="1200" dirty="0" err="1"/>
            <a:t>Laktik</a:t>
          </a:r>
          <a:r>
            <a:rPr lang="en-US" sz="1600" kern="1200" dirty="0"/>
            <a:t> </a:t>
          </a:r>
          <a:r>
            <a:rPr lang="en-US" sz="1600" kern="1200" dirty="0" err="1"/>
            <a:t>asit</a:t>
          </a:r>
          <a:r>
            <a:rPr lang="en-US" sz="1600" kern="1200" dirty="0"/>
            <a:t> </a:t>
          </a:r>
          <a:r>
            <a:rPr lang="en-US" sz="1600" kern="1200" dirty="0" err="1"/>
            <a:t>bakterileri</a:t>
          </a:r>
          <a:r>
            <a:rPr lang="en-US" sz="1600" kern="1200" dirty="0"/>
            <a:t> </a:t>
          </a:r>
          <a:r>
            <a:rPr lang="en-US" sz="1600" kern="1200" dirty="0" err="1"/>
            <a:t>gelişme</a:t>
          </a:r>
          <a:r>
            <a:rPr lang="en-US" sz="1600" kern="1200" dirty="0"/>
            <a:t> </a:t>
          </a:r>
          <a:r>
            <a:rPr lang="en-US" sz="1600" kern="1200" dirty="0" err="1"/>
            <a:t>sıcaklıkları</a:t>
          </a:r>
          <a:r>
            <a:rPr lang="en-US" sz="1600" kern="1200" dirty="0"/>
            <a:t> </a:t>
          </a:r>
          <a:r>
            <a:rPr lang="en-US" sz="1600" kern="1200" dirty="0" err="1"/>
            <a:t>bakımından</a:t>
          </a:r>
          <a:r>
            <a:rPr lang="en-US" sz="1600" kern="1200" dirty="0"/>
            <a:t> </a:t>
          </a:r>
          <a:r>
            <a:rPr lang="en-US" sz="1600" kern="1200" dirty="0" err="1"/>
            <a:t>termofil</a:t>
          </a:r>
          <a:r>
            <a:rPr lang="en-US" sz="1600" kern="1200" dirty="0"/>
            <a:t> </a:t>
          </a:r>
          <a:r>
            <a:rPr lang="en-US" sz="1600" kern="1200" dirty="0" err="1"/>
            <a:t>ve</a:t>
          </a:r>
          <a:r>
            <a:rPr lang="en-US" sz="1600" kern="1200" dirty="0"/>
            <a:t> </a:t>
          </a:r>
          <a:r>
            <a:rPr lang="en-US" sz="1600" kern="1200" dirty="0" err="1"/>
            <a:t>mezofil</a:t>
          </a:r>
          <a:r>
            <a:rPr lang="en-US" sz="1600" kern="1200" dirty="0"/>
            <a:t> </a:t>
          </a:r>
          <a:r>
            <a:rPr lang="en-US" sz="1600" kern="1200" dirty="0" err="1"/>
            <a:t>özellik</a:t>
          </a:r>
          <a:r>
            <a:rPr lang="en-US" sz="1600" kern="1200" dirty="0"/>
            <a:t> </a:t>
          </a:r>
          <a:r>
            <a:rPr lang="en-US" sz="1600" kern="1200" dirty="0" err="1"/>
            <a:t>göstermektedir</a:t>
          </a:r>
          <a:r>
            <a:rPr lang="en-US" sz="1600" kern="1200" dirty="0"/>
            <a:t>. </a:t>
          </a:r>
        </a:p>
      </dsp:txBody>
      <dsp:txXfrm>
        <a:off x="0" y="1681833"/>
        <a:ext cx="10939026" cy="670352"/>
      </dsp:txXfrm>
    </dsp:sp>
    <dsp:sp modelId="{511288C0-1360-4DA6-8877-5B5700B802C1}">
      <dsp:nvSpPr>
        <dsp:cNvPr id="0" name=""/>
        <dsp:cNvSpPr/>
      </dsp:nvSpPr>
      <dsp:spPr>
        <a:xfrm>
          <a:off x="0" y="2352185"/>
          <a:ext cx="109497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62694-7855-4F19-81B5-0E6F8C906392}">
      <dsp:nvSpPr>
        <dsp:cNvPr id="0" name=""/>
        <dsp:cNvSpPr/>
      </dsp:nvSpPr>
      <dsp:spPr>
        <a:xfrm>
          <a:off x="0" y="2352185"/>
          <a:ext cx="10939026" cy="670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10-45 °C </a:t>
          </a:r>
          <a:r>
            <a:rPr lang="en-US" sz="1600" kern="1200" dirty="0" err="1"/>
            <a:t>arası</a:t>
          </a:r>
          <a:r>
            <a:rPr lang="en-US" sz="1600" kern="1200" dirty="0"/>
            <a:t> </a:t>
          </a:r>
          <a:r>
            <a:rPr lang="en-US" sz="1600" kern="1200" dirty="0" err="1"/>
            <a:t>sıcaklıklarda</a:t>
          </a:r>
          <a:r>
            <a:rPr lang="en-US" sz="1600" kern="1200" dirty="0"/>
            <a:t>, </a:t>
          </a:r>
          <a:r>
            <a:rPr lang="en-US" sz="1600" kern="1200" dirty="0" err="1"/>
            <a:t>yüksek</a:t>
          </a:r>
          <a:r>
            <a:rPr lang="en-US" sz="1600" kern="1200" dirty="0"/>
            <a:t> </a:t>
          </a:r>
          <a:r>
            <a:rPr lang="en-US" sz="1600" kern="1200" dirty="0" err="1"/>
            <a:t>tuz</a:t>
          </a:r>
          <a:r>
            <a:rPr lang="en-US" sz="1600" kern="1200" dirty="0"/>
            <a:t> </a:t>
          </a:r>
          <a:r>
            <a:rPr lang="en-US" sz="1600" kern="1200" dirty="0" err="1"/>
            <a:t>konsantrasyonlarında</a:t>
          </a:r>
          <a:r>
            <a:rPr lang="en-US" sz="1600" kern="1200" dirty="0"/>
            <a:t> </a:t>
          </a:r>
          <a:r>
            <a:rPr lang="en-US" sz="1600" kern="1200" dirty="0" err="1"/>
            <a:t>gelişme</a:t>
          </a:r>
          <a:r>
            <a:rPr lang="en-US" sz="1600" kern="1200" dirty="0"/>
            <a:t> </a:t>
          </a:r>
          <a:r>
            <a:rPr lang="en-US" sz="1600" kern="1200" dirty="0" err="1"/>
            <a:t>ve</a:t>
          </a:r>
          <a:r>
            <a:rPr lang="en-US" sz="1600" kern="1200" dirty="0"/>
            <a:t> </a:t>
          </a:r>
          <a:r>
            <a:rPr lang="en-US" sz="1600" kern="1200" dirty="0" err="1"/>
            <a:t>asit</a:t>
          </a:r>
          <a:r>
            <a:rPr lang="en-US" sz="1600" kern="1200" dirty="0"/>
            <a:t> </a:t>
          </a:r>
          <a:r>
            <a:rPr lang="en-US" sz="1600" kern="1200" dirty="0" err="1"/>
            <a:t>veya</a:t>
          </a:r>
          <a:r>
            <a:rPr lang="en-US" sz="1600" kern="1200" dirty="0"/>
            <a:t> alkali </a:t>
          </a:r>
          <a:r>
            <a:rPr lang="en-US" sz="1600" kern="1200" dirty="0" err="1"/>
            <a:t>tolere</a:t>
          </a:r>
          <a:r>
            <a:rPr lang="en-US" sz="1600" kern="1200" dirty="0"/>
            <a:t> </a:t>
          </a:r>
          <a:r>
            <a:rPr lang="en-US" sz="1600" kern="1200" dirty="0" err="1"/>
            <a:t>etme</a:t>
          </a:r>
          <a:r>
            <a:rPr lang="en-US" sz="1600" kern="1200" dirty="0"/>
            <a:t> </a:t>
          </a:r>
          <a:r>
            <a:rPr lang="en-US" sz="1600" kern="1200" dirty="0" err="1"/>
            <a:t>yeteneklerine</a:t>
          </a:r>
          <a:r>
            <a:rPr lang="en-US" sz="1600" kern="1200" dirty="0"/>
            <a:t> </a:t>
          </a:r>
          <a:r>
            <a:rPr lang="en-US" sz="1600" kern="1200" dirty="0" err="1"/>
            <a:t>sahiptirler</a:t>
          </a:r>
          <a:r>
            <a:rPr lang="tr-TR" sz="1600" kern="1200" dirty="0"/>
            <a:t>.</a:t>
          </a:r>
          <a:r>
            <a:rPr lang="en-US" sz="1600" kern="1200" dirty="0"/>
            <a:t> </a:t>
          </a:r>
        </a:p>
      </dsp:txBody>
      <dsp:txXfrm>
        <a:off x="0" y="2352185"/>
        <a:ext cx="10939026" cy="670352"/>
      </dsp:txXfrm>
    </dsp:sp>
    <dsp:sp modelId="{686BDB09-7D73-4B88-BF0A-C24AD2187DB1}">
      <dsp:nvSpPr>
        <dsp:cNvPr id="0" name=""/>
        <dsp:cNvSpPr/>
      </dsp:nvSpPr>
      <dsp:spPr>
        <a:xfrm>
          <a:off x="0" y="3022538"/>
          <a:ext cx="1094972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28A15-86FC-4883-802F-45E28B049845}">
      <dsp:nvSpPr>
        <dsp:cNvPr id="0" name=""/>
        <dsp:cNvSpPr/>
      </dsp:nvSpPr>
      <dsp:spPr>
        <a:xfrm>
          <a:off x="0" y="3022538"/>
          <a:ext cx="10939026" cy="670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Ayrıca</a:t>
          </a:r>
          <a:r>
            <a:rPr lang="en-US" sz="1600" kern="1200" dirty="0"/>
            <a:t> </a:t>
          </a:r>
          <a:r>
            <a:rPr lang="en-US" sz="1600" kern="1200" dirty="0" err="1"/>
            <a:t>bu</a:t>
          </a:r>
          <a:r>
            <a:rPr lang="en-US" sz="1600" kern="1200" dirty="0"/>
            <a:t> </a:t>
          </a:r>
          <a:r>
            <a:rPr lang="en-US" sz="1600" kern="1200" dirty="0" err="1"/>
            <a:t>bakteriler</a:t>
          </a:r>
          <a:r>
            <a:rPr lang="en-US" sz="1600" kern="1200" dirty="0"/>
            <a:t> </a:t>
          </a:r>
          <a:r>
            <a:rPr lang="en-US" sz="1600" kern="1200" dirty="0" err="1"/>
            <a:t>heterotrof</a:t>
          </a:r>
          <a:r>
            <a:rPr lang="en-US" sz="1600" kern="1200" dirty="0"/>
            <a:t> </a:t>
          </a:r>
          <a:r>
            <a:rPr lang="en-US" sz="1600" kern="1200" dirty="0" err="1"/>
            <a:t>beslenme</a:t>
          </a:r>
          <a:r>
            <a:rPr lang="en-US" sz="1600" kern="1200" dirty="0"/>
            <a:t> </a:t>
          </a:r>
          <a:r>
            <a:rPr lang="en-US" sz="1600" kern="1200" dirty="0" err="1"/>
            <a:t>şekli</a:t>
          </a:r>
          <a:r>
            <a:rPr lang="en-US" sz="1600" kern="1200" dirty="0"/>
            <a:t> </a:t>
          </a:r>
          <a:r>
            <a:rPr lang="en-US" sz="1600" kern="1200" dirty="0" err="1"/>
            <a:t>gösterirler</a:t>
          </a:r>
          <a:r>
            <a:rPr lang="tr-TR" sz="1600" kern="1200" dirty="0"/>
            <a:t>.</a:t>
          </a:r>
          <a:endParaRPr lang="en-US" sz="1600" kern="1200" dirty="0"/>
        </a:p>
      </dsp:txBody>
      <dsp:txXfrm>
        <a:off x="0" y="3022538"/>
        <a:ext cx="10939026" cy="6703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5279A-17CD-4E64-962D-3AD8A67B2CD3}">
      <dsp:nvSpPr>
        <dsp:cNvPr id="0" name=""/>
        <dsp:cNvSpPr/>
      </dsp:nvSpPr>
      <dsp:spPr>
        <a:xfrm>
          <a:off x="2568408" y="1842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Fermente</a:t>
          </a:r>
          <a:r>
            <a:rPr lang="en-US" sz="1300" kern="1200" dirty="0"/>
            <a:t> </a:t>
          </a:r>
          <a:r>
            <a:rPr lang="en-US" sz="1300" kern="1200" dirty="0" err="1"/>
            <a:t>sucuklarda</a:t>
          </a:r>
          <a:r>
            <a:rPr lang="en-US" sz="1300" kern="1200" dirty="0"/>
            <a:t> hakim flora </a:t>
          </a:r>
          <a:r>
            <a:rPr lang="en-US" sz="1300" kern="1200" dirty="0" err="1"/>
            <a:t>laktik</a:t>
          </a:r>
          <a:r>
            <a:rPr lang="en-US" sz="1300" kern="1200" dirty="0"/>
            <a:t> </a:t>
          </a:r>
          <a:r>
            <a:rPr lang="en-US" sz="1300" kern="1200" dirty="0" err="1"/>
            <a:t>asit</a:t>
          </a:r>
          <a:r>
            <a:rPr lang="en-US" sz="1300" kern="1200" dirty="0"/>
            <a:t> </a:t>
          </a:r>
          <a:r>
            <a:rPr lang="en-US" sz="1300" kern="1200" dirty="0" err="1"/>
            <a:t>bakterileridir</a:t>
          </a:r>
          <a:r>
            <a:rPr lang="en-US" sz="1300" kern="1200" dirty="0"/>
            <a:t>. </a:t>
          </a:r>
          <a:endParaRPr lang="tr-TR" sz="1300" kern="1200" dirty="0"/>
        </a:p>
      </dsp:txBody>
      <dsp:txXfrm>
        <a:off x="2602476" y="35910"/>
        <a:ext cx="2821324" cy="629749"/>
      </dsp:txXfrm>
    </dsp:sp>
    <dsp:sp modelId="{F12AA8A4-6A11-45EE-A8F0-BCEA00716D9D}">
      <dsp:nvSpPr>
        <dsp:cNvPr id="0" name=""/>
        <dsp:cNvSpPr/>
      </dsp:nvSpPr>
      <dsp:spPr>
        <a:xfrm>
          <a:off x="2568408" y="734623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i="1" kern="1200" dirty="0"/>
            <a:t>L. </a:t>
          </a:r>
          <a:r>
            <a:rPr lang="en-US" sz="1300" i="1" kern="1200" dirty="0"/>
            <a:t>plantarum, L. sake </a:t>
          </a:r>
          <a:r>
            <a:rPr lang="en-US" sz="1300" i="1" kern="1200" dirty="0" err="1"/>
            <a:t>ve</a:t>
          </a:r>
          <a:r>
            <a:rPr lang="en-US" sz="1300" i="1" kern="1200" dirty="0"/>
            <a:t> L. </a:t>
          </a:r>
          <a:r>
            <a:rPr lang="en-US" sz="1300" i="1" kern="1200" dirty="0" err="1"/>
            <a:t>curvatus</a:t>
          </a:r>
          <a:r>
            <a:rPr lang="en-US" sz="1300" i="1" kern="1200" dirty="0"/>
            <a:t> </a:t>
          </a:r>
          <a:r>
            <a:rPr lang="en-US" sz="1300" i="1" kern="1200" dirty="0" err="1"/>
            <a:t>t</a:t>
          </a:r>
          <a:r>
            <a:rPr lang="en-US" sz="1300" kern="1200" dirty="0" err="1"/>
            <a:t>ürleri</a:t>
          </a:r>
          <a:r>
            <a:rPr lang="en-US" sz="1300" kern="1200" dirty="0"/>
            <a:t> </a:t>
          </a:r>
          <a:r>
            <a:rPr lang="en-US" sz="1300" kern="1200" dirty="0" err="1"/>
            <a:t>bulunmaktadır</a:t>
          </a:r>
          <a:r>
            <a:rPr lang="tr-TR" sz="1300" kern="1200" dirty="0"/>
            <a:t>.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Bu </a:t>
          </a:r>
          <a:r>
            <a:rPr lang="en-US" sz="1300" kern="1200" dirty="0" err="1"/>
            <a:t>mikroorganizmalar</a:t>
          </a:r>
          <a:endParaRPr lang="en-US" sz="1300" kern="1200" dirty="0"/>
        </a:p>
      </dsp:txBody>
      <dsp:txXfrm>
        <a:off x="2602476" y="768691"/>
        <a:ext cx="2821324" cy="629749"/>
      </dsp:txXfrm>
    </dsp:sp>
    <dsp:sp modelId="{8B4D9BF5-682D-4C16-A5AC-BD8B767B1C1D}">
      <dsp:nvSpPr>
        <dsp:cNvPr id="0" name=""/>
        <dsp:cNvSpPr/>
      </dsp:nvSpPr>
      <dsp:spPr>
        <a:xfrm>
          <a:off x="2568408" y="1467403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oluşturdukları metabolitler ile sucuğa has özelliklerin kazandırılmasında etkendirler.</a:t>
          </a:r>
        </a:p>
      </dsp:txBody>
      <dsp:txXfrm>
        <a:off x="2602476" y="1501471"/>
        <a:ext cx="2821324" cy="629749"/>
      </dsp:txXfrm>
    </dsp:sp>
    <dsp:sp modelId="{32E410A4-BA59-4F22-889B-E6D4816F36EF}">
      <dsp:nvSpPr>
        <dsp:cNvPr id="0" name=""/>
        <dsp:cNvSpPr/>
      </dsp:nvSpPr>
      <dsp:spPr>
        <a:xfrm>
          <a:off x="2568408" y="2200183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Sucukta laktik asit bakterileri karbonhidratları indirgeyerek aroma oluşumuna katkı</a:t>
          </a:r>
        </a:p>
      </dsp:txBody>
      <dsp:txXfrm>
        <a:off x="2602476" y="2234251"/>
        <a:ext cx="2821324" cy="629749"/>
      </dsp:txXfrm>
    </dsp:sp>
    <dsp:sp modelId="{CA9345F1-44C7-44C3-8AE4-E9BB7120B81F}">
      <dsp:nvSpPr>
        <dsp:cNvPr id="0" name=""/>
        <dsp:cNvSpPr/>
      </dsp:nvSpPr>
      <dsp:spPr>
        <a:xfrm>
          <a:off x="2568408" y="2932964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sağlarlar. pH düşürücü etkisiyle (&gt;5.3) ürün daha çabuk kurur, nitrit parçalanması ve</a:t>
          </a:r>
        </a:p>
      </dsp:txBody>
      <dsp:txXfrm>
        <a:off x="2602476" y="2967032"/>
        <a:ext cx="2821324" cy="629749"/>
      </dsp:txXfrm>
    </dsp:sp>
    <dsp:sp modelId="{FF992AF7-C34E-476F-8B8D-D12E9F345FB8}">
      <dsp:nvSpPr>
        <dsp:cNvPr id="0" name=""/>
        <dsp:cNvSpPr/>
      </dsp:nvSpPr>
      <dsp:spPr>
        <a:xfrm>
          <a:off x="2568408" y="3665744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renk oluşumunu hızlandırır. Fazla şeker ilave edilmesi durumunda aşırı asitlik</a:t>
          </a:r>
        </a:p>
      </dsp:txBody>
      <dsp:txXfrm>
        <a:off x="2602476" y="3699812"/>
        <a:ext cx="2821324" cy="629749"/>
      </dsp:txXfrm>
    </dsp:sp>
    <dsp:sp modelId="{FF5A190E-6BE9-4382-9100-8A23C5AC9AC6}">
      <dsp:nvSpPr>
        <dsp:cNvPr id="0" name=""/>
        <dsp:cNvSpPr/>
      </dsp:nvSpPr>
      <dsp:spPr>
        <a:xfrm>
          <a:off x="2568408" y="4398524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meydana getiren homofementatif laktik asit bakterilerinin gelişimi yavaşlarken,</a:t>
          </a:r>
        </a:p>
      </dsp:txBody>
      <dsp:txXfrm>
        <a:off x="2602476" y="4432592"/>
        <a:ext cx="2821324" cy="629749"/>
      </dsp:txXfrm>
    </dsp:sp>
    <dsp:sp modelId="{3EAD41B7-0391-4F9F-862B-79C6D28E368B}">
      <dsp:nvSpPr>
        <dsp:cNvPr id="0" name=""/>
        <dsp:cNvSpPr/>
      </dsp:nvSpPr>
      <dsp:spPr>
        <a:xfrm>
          <a:off x="2568408" y="5131304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heterofermentatif laktik asit bakterileri ortama hakim olur. Bu da aşırı gaz oluşumuna</a:t>
          </a:r>
        </a:p>
      </dsp:txBody>
      <dsp:txXfrm>
        <a:off x="2602476" y="5165372"/>
        <a:ext cx="2821324" cy="629749"/>
      </dsp:txXfrm>
    </dsp:sp>
    <dsp:sp modelId="{36FD3129-155D-4A90-94BE-C2BA2116CDA8}">
      <dsp:nvSpPr>
        <dsp:cNvPr id="0" name=""/>
        <dsp:cNvSpPr/>
      </dsp:nvSpPr>
      <dsp:spPr>
        <a:xfrm>
          <a:off x="2568408" y="5864085"/>
          <a:ext cx="2889460" cy="6978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neden olarak sucukta gözenekli yapı oluşturabilir </a:t>
          </a:r>
        </a:p>
      </dsp:txBody>
      <dsp:txXfrm>
        <a:off x="2602476" y="5898153"/>
        <a:ext cx="2821324" cy="6297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E13CE-148D-442A-8470-61E3656C4444}">
      <dsp:nvSpPr>
        <dsp:cNvPr id="0" name=""/>
        <dsp:cNvSpPr/>
      </dsp:nvSpPr>
      <dsp:spPr>
        <a:xfrm>
          <a:off x="0" y="32083"/>
          <a:ext cx="9090148" cy="5703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Starter kültür, genellikle gıda endüstrisinde kullanılan, belirli mikroorganizmaları içeren bir karışımdır. </a:t>
          </a:r>
        </a:p>
      </dsp:txBody>
      <dsp:txXfrm>
        <a:off x="27843" y="59926"/>
        <a:ext cx="9034462" cy="514689"/>
      </dsp:txXfrm>
    </dsp:sp>
    <dsp:sp modelId="{6C723ABB-E89A-42B2-ACBE-53F2C9DA842C}">
      <dsp:nvSpPr>
        <dsp:cNvPr id="0" name=""/>
        <dsp:cNvSpPr/>
      </dsp:nvSpPr>
      <dsp:spPr>
        <a:xfrm>
          <a:off x="0" y="645658"/>
          <a:ext cx="9090148" cy="57037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Bu mikroorganizmalar, fermantasyon sürecini başlatmak ve hızlandırmak için kullanılır. </a:t>
          </a:r>
        </a:p>
      </dsp:txBody>
      <dsp:txXfrm>
        <a:off x="27843" y="673501"/>
        <a:ext cx="9034462" cy="514689"/>
      </dsp:txXfrm>
    </dsp:sp>
    <dsp:sp modelId="{A74ECE46-B78E-4D65-90E5-49E2BDE60043}">
      <dsp:nvSpPr>
        <dsp:cNvPr id="0" name=""/>
        <dsp:cNvSpPr/>
      </dsp:nvSpPr>
      <dsp:spPr>
        <a:xfrm>
          <a:off x="0" y="1259234"/>
          <a:ext cx="9090148" cy="5703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Özellikle süt ürünleri (peynir, yoğurt), ekmek, salamura ürünler ve alkollü içecekler gibi gıdaların üretiminde yaygın olarak kullanılır.</a:t>
          </a:r>
        </a:p>
      </dsp:txBody>
      <dsp:txXfrm>
        <a:off x="27843" y="1287077"/>
        <a:ext cx="9034462" cy="514689"/>
      </dsp:txXfrm>
    </dsp:sp>
    <dsp:sp modelId="{E261ADCC-B2F4-43F0-A7B8-C2F02A5C4371}">
      <dsp:nvSpPr>
        <dsp:cNvPr id="0" name=""/>
        <dsp:cNvSpPr/>
      </dsp:nvSpPr>
      <dsp:spPr>
        <a:xfrm>
          <a:off x="0" y="1872809"/>
          <a:ext cx="9090148" cy="5703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Starter kültürler, gıdanın lezzetini, dokusunu ve dayanıklılığını geliştirmek amacıyla seçilmiş bakteriler, mayalar veya küflerden oluşabilir. </a:t>
          </a:r>
        </a:p>
      </dsp:txBody>
      <dsp:txXfrm>
        <a:off x="27843" y="1900652"/>
        <a:ext cx="9034462" cy="5146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57DBB-D33F-4886-83FF-0CED31CB5909}">
      <dsp:nvSpPr>
        <dsp:cNvPr id="0" name=""/>
        <dsp:cNvSpPr/>
      </dsp:nvSpPr>
      <dsp:spPr>
        <a:xfrm>
          <a:off x="1019226" y="1498"/>
          <a:ext cx="8336468" cy="61630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Fermantasyonu</a:t>
          </a:r>
          <a:r>
            <a:rPr lang="en-US" sz="1800" b="1" kern="1200" dirty="0"/>
            <a:t> </a:t>
          </a:r>
          <a:r>
            <a:rPr lang="en-US" sz="1800" b="1" kern="1200" dirty="0" err="1"/>
            <a:t>Başlatır</a:t>
          </a:r>
          <a:r>
            <a:rPr lang="en-US" sz="1800" b="1" kern="1200" dirty="0"/>
            <a:t> </a:t>
          </a:r>
          <a:r>
            <a:rPr lang="en-US" sz="1800" b="1" kern="1200" dirty="0" err="1"/>
            <a:t>ve</a:t>
          </a:r>
          <a:r>
            <a:rPr lang="en-US" sz="1800" b="1" kern="1200" dirty="0"/>
            <a:t> </a:t>
          </a:r>
          <a:r>
            <a:rPr lang="en-US" sz="1800" b="1" kern="1200" dirty="0" err="1"/>
            <a:t>Hızlandırır</a:t>
          </a:r>
          <a:r>
            <a:rPr lang="en-US" sz="1800" b="1" kern="1200" dirty="0"/>
            <a:t>: </a:t>
          </a:r>
          <a:endParaRPr lang="tr-TR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Starter </a:t>
          </a:r>
          <a:r>
            <a:rPr lang="en-US" sz="1800" kern="1200" dirty="0" err="1"/>
            <a:t>kültürler</a:t>
          </a:r>
          <a:r>
            <a:rPr lang="en-US" sz="1800" kern="1200" dirty="0"/>
            <a:t>, </a:t>
          </a:r>
          <a:r>
            <a:rPr lang="en-US" sz="1800" kern="1200" dirty="0" err="1"/>
            <a:t>doğal</a:t>
          </a:r>
          <a:r>
            <a:rPr lang="en-US" sz="1800" kern="1200" dirty="0"/>
            <a:t> </a:t>
          </a:r>
          <a:r>
            <a:rPr lang="en-US" sz="1800" kern="1200" dirty="0" err="1"/>
            <a:t>fermantasyon</a:t>
          </a:r>
          <a:r>
            <a:rPr lang="en-US" sz="1800" kern="1200" dirty="0"/>
            <a:t> </a:t>
          </a:r>
          <a:r>
            <a:rPr lang="en-US" sz="1800" kern="1200" dirty="0" err="1"/>
            <a:t>sürecini</a:t>
          </a:r>
          <a:r>
            <a:rPr lang="en-US" sz="1800" kern="1200" dirty="0"/>
            <a:t> </a:t>
          </a:r>
          <a:r>
            <a:rPr lang="en-US" sz="1800" kern="1200" dirty="0" err="1"/>
            <a:t>hızlandırarak</a:t>
          </a:r>
          <a:r>
            <a:rPr lang="en-US" sz="1800" kern="1200" dirty="0"/>
            <a:t> </a:t>
          </a:r>
          <a:r>
            <a:rPr lang="en-US" sz="1800" kern="1200" dirty="0" err="1"/>
            <a:t>istenen</a:t>
          </a:r>
          <a:r>
            <a:rPr lang="en-US" sz="1800" kern="1200" dirty="0"/>
            <a:t> </a:t>
          </a:r>
          <a:r>
            <a:rPr lang="en-US" sz="1800" kern="1200" dirty="0" err="1"/>
            <a:t>mikrobiyal</a:t>
          </a:r>
          <a:r>
            <a:rPr lang="en-US" sz="1800" kern="1200" dirty="0"/>
            <a:t> </a:t>
          </a:r>
          <a:r>
            <a:rPr lang="en-US" sz="1800" kern="1200" dirty="0" err="1"/>
            <a:t>faaliyetleri</a:t>
          </a:r>
          <a:r>
            <a:rPr lang="en-US" sz="1800" kern="1200" dirty="0"/>
            <a:t> </a:t>
          </a:r>
          <a:r>
            <a:rPr lang="en-US" sz="1800" kern="1200" dirty="0" err="1"/>
            <a:t>kontrol</a:t>
          </a:r>
          <a:r>
            <a:rPr lang="en-US" sz="1800" kern="1200" dirty="0"/>
            <a:t> </a:t>
          </a:r>
          <a:r>
            <a:rPr lang="en-US" sz="1800" kern="1200" dirty="0" err="1"/>
            <a:t>altına</a:t>
          </a:r>
          <a:r>
            <a:rPr lang="en-US" sz="1800" kern="1200" dirty="0"/>
            <a:t> </a:t>
          </a:r>
          <a:r>
            <a:rPr lang="en-US" sz="1800" kern="1200" dirty="0" err="1"/>
            <a:t>alır</a:t>
          </a:r>
          <a:r>
            <a:rPr lang="en-US" sz="1800" kern="1200" dirty="0"/>
            <a:t>. Bu, </a:t>
          </a:r>
          <a:r>
            <a:rPr lang="en-US" sz="1800" kern="1200" dirty="0" err="1"/>
            <a:t>özellikle</a:t>
          </a:r>
          <a:r>
            <a:rPr lang="en-US" sz="1800" kern="1200" dirty="0"/>
            <a:t> </a:t>
          </a:r>
          <a:r>
            <a:rPr lang="en-US" sz="1800" kern="1200" dirty="0" err="1"/>
            <a:t>gıda</a:t>
          </a:r>
          <a:r>
            <a:rPr lang="en-US" sz="1800" kern="1200" dirty="0"/>
            <a:t> </a:t>
          </a:r>
          <a:r>
            <a:rPr lang="en-US" sz="1800" kern="1200" dirty="0" err="1"/>
            <a:t>üretiminde</a:t>
          </a:r>
          <a:r>
            <a:rPr lang="en-US" sz="1800" kern="1200" dirty="0"/>
            <a:t> zaman </a:t>
          </a:r>
          <a:r>
            <a:rPr lang="en-US" sz="1800" kern="1200" dirty="0" err="1"/>
            <a:t>tasarrufu</a:t>
          </a:r>
          <a:r>
            <a:rPr lang="en-US" sz="1800" kern="1200" dirty="0"/>
            <a:t> </a:t>
          </a:r>
          <a:r>
            <a:rPr lang="en-US" sz="1800" kern="1200" dirty="0" err="1"/>
            <a:t>sağlar</a:t>
          </a:r>
          <a:r>
            <a:rPr lang="en-US" sz="1800" kern="1200" dirty="0"/>
            <a:t>.</a:t>
          </a:r>
          <a:endParaRPr lang="tr-T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Kalite</a:t>
          </a:r>
          <a:r>
            <a:rPr lang="en-US" sz="1800" b="1" kern="1200" dirty="0"/>
            <a:t> </a:t>
          </a:r>
          <a:r>
            <a:rPr lang="en-US" sz="1800" b="1" kern="1200" dirty="0" err="1"/>
            <a:t>ve</a:t>
          </a:r>
          <a:r>
            <a:rPr lang="en-US" sz="1800" b="1" kern="1200" dirty="0"/>
            <a:t> </a:t>
          </a:r>
          <a:r>
            <a:rPr lang="en-US" sz="1800" b="1" kern="1200" dirty="0" err="1"/>
            <a:t>Tutarlılık</a:t>
          </a:r>
          <a:r>
            <a:rPr lang="en-US" sz="1800" b="1" kern="1200" dirty="0"/>
            <a:t> </a:t>
          </a:r>
          <a:r>
            <a:rPr lang="en-US" sz="1800" b="1" kern="1200" dirty="0" err="1"/>
            <a:t>Sağlar</a:t>
          </a:r>
          <a:r>
            <a:rPr lang="en-US" sz="1800" b="1" kern="1200" dirty="0"/>
            <a:t>: </a:t>
          </a:r>
          <a:r>
            <a:rPr lang="en-US" sz="1800" kern="1200" dirty="0" err="1"/>
            <a:t>Geleneksel</a:t>
          </a:r>
          <a:r>
            <a:rPr lang="en-US" sz="1800" kern="1200" dirty="0"/>
            <a:t> </a:t>
          </a:r>
          <a:r>
            <a:rPr lang="en-US" sz="1800" kern="1200" dirty="0" err="1"/>
            <a:t>yöntemlerle</a:t>
          </a:r>
          <a:r>
            <a:rPr lang="en-US" sz="1800" kern="1200" dirty="0"/>
            <a:t> </a:t>
          </a:r>
          <a:r>
            <a:rPr lang="en-US" sz="1800" kern="1200" dirty="0" err="1"/>
            <a:t>yapılan</a:t>
          </a:r>
          <a:r>
            <a:rPr lang="en-US" sz="1800" kern="1200" dirty="0"/>
            <a:t> </a:t>
          </a:r>
          <a:r>
            <a:rPr lang="en-US" sz="1800" kern="1200" dirty="0" err="1"/>
            <a:t>fermantasyonda</a:t>
          </a:r>
          <a:r>
            <a:rPr lang="en-US" sz="1800" kern="1200" dirty="0"/>
            <a:t> </a:t>
          </a:r>
          <a:r>
            <a:rPr lang="en-US" sz="1800" kern="1200" dirty="0" err="1"/>
            <a:t>farklı</a:t>
          </a:r>
          <a:r>
            <a:rPr lang="en-US" sz="1800" kern="1200" dirty="0"/>
            <a:t> </a:t>
          </a:r>
          <a:r>
            <a:rPr lang="en-US" sz="1800" kern="1200" dirty="0" err="1"/>
            <a:t>mikroorganizmalar</a:t>
          </a:r>
          <a:r>
            <a:rPr lang="en-US" sz="1800" kern="1200" dirty="0"/>
            <a:t> </a:t>
          </a:r>
          <a:r>
            <a:rPr lang="en-US" sz="1800" kern="1200" dirty="0" err="1"/>
            <a:t>devreye</a:t>
          </a:r>
          <a:r>
            <a:rPr lang="en-US" sz="1800" kern="1200" dirty="0"/>
            <a:t> </a:t>
          </a:r>
          <a:r>
            <a:rPr lang="en-US" sz="1800" kern="1200" dirty="0" err="1"/>
            <a:t>girebilir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bu</a:t>
          </a:r>
          <a:r>
            <a:rPr lang="en-US" sz="1800" kern="1200" dirty="0"/>
            <a:t> da </a:t>
          </a:r>
          <a:r>
            <a:rPr lang="en-US" sz="1800" kern="1200" dirty="0" err="1"/>
            <a:t>ürünün</a:t>
          </a:r>
          <a:r>
            <a:rPr lang="en-US" sz="1800" kern="1200" dirty="0"/>
            <a:t> </a:t>
          </a:r>
          <a:r>
            <a:rPr lang="en-US" sz="1800" kern="1200" dirty="0" err="1"/>
            <a:t>lezzet</a:t>
          </a:r>
          <a:r>
            <a:rPr lang="en-US" sz="1800" kern="1200" dirty="0"/>
            <a:t>, </a:t>
          </a:r>
          <a:r>
            <a:rPr lang="en-US" sz="1800" kern="1200" dirty="0" err="1"/>
            <a:t>doku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görünümünde</a:t>
          </a:r>
          <a:r>
            <a:rPr lang="en-US" sz="1800" kern="1200" dirty="0"/>
            <a:t> </a:t>
          </a:r>
          <a:r>
            <a:rPr lang="en-US" sz="1800" kern="1200" dirty="0" err="1"/>
            <a:t>tutarsızlıklara</a:t>
          </a:r>
          <a:r>
            <a:rPr lang="en-US" sz="1800" kern="1200" dirty="0"/>
            <a:t> </a:t>
          </a:r>
          <a:r>
            <a:rPr lang="en-US" sz="1800" kern="1200" dirty="0" err="1"/>
            <a:t>neden</a:t>
          </a:r>
          <a:r>
            <a:rPr lang="en-US" sz="1800" kern="1200" dirty="0"/>
            <a:t> </a:t>
          </a:r>
          <a:r>
            <a:rPr lang="en-US" sz="1800" kern="1200" dirty="0" err="1"/>
            <a:t>olabilir</a:t>
          </a:r>
          <a:r>
            <a:rPr lang="en-US" sz="1800" kern="1200" dirty="0"/>
            <a:t>. Starter </a:t>
          </a:r>
          <a:r>
            <a:rPr lang="en-US" sz="1800" kern="1200" dirty="0" err="1"/>
            <a:t>kültürler</a:t>
          </a:r>
          <a:r>
            <a:rPr lang="en-US" sz="1800" kern="1200" dirty="0"/>
            <a:t> </a:t>
          </a:r>
          <a:r>
            <a:rPr lang="en-US" sz="1800" kern="1200" dirty="0" err="1"/>
            <a:t>sayesinde</a:t>
          </a:r>
          <a:r>
            <a:rPr lang="en-US" sz="1800" kern="1200" dirty="0"/>
            <a:t>, her parti </a:t>
          </a:r>
          <a:r>
            <a:rPr lang="en-US" sz="1800" kern="1200" dirty="0" err="1"/>
            <a:t>ürün</a:t>
          </a:r>
          <a:r>
            <a:rPr lang="en-US" sz="1800" kern="1200" dirty="0"/>
            <a:t> </a:t>
          </a:r>
          <a:r>
            <a:rPr lang="en-US" sz="1800" kern="1200" dirty="0" err="1"/>
            <a:t>aynı</a:t>
          </a:r>
          <a:r>
            <a:rPr lang="en-US" sz="1800" kern="1200" dirty="0"/>
            <a:t> </a:t>
          </a:r>
          <a:r>
            <a:rPr lang="en-US" sz="1800" kern="1200" dirty="0" err="1"/>
            <a:t>kalitede</a:t>
          </a:r>
          <a:r>
            <a:rPr lang="en-US" sz="1800" kern="1200" dirty="0"/>
            <a:t> </a:t>
          </a:r>
          <a:r>
            <a:rPr lang="en-US" sz="1800" kern="1200" dirty="0" err="1"/>
            <a:t>olur</a:t>
          </a:r>
          <a:r>
            <a:rPr lang="en-US" sz="1800" kern="1200" dirty="0"/>
            <a:t>.</a:t>
          </a:r>
          <a:endParaRPr lang="tr-T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Lezzet</a:t>
          </a:r>
          <a:r>
            <a:rPr lang="en-US" sz="1800" b="1" kern="1200" dirty="0"/>
            <a:t> </a:t>
          </a:r>
          <a:r>
            <a:rPr lang="en-US" sz="1800" b="1" kern="1200" dirty="0" err="1"/>
            <a:t>ve</a:t>
          </a:r>
          <a:r>
            <a:rPr lang="en-US" sz="1800" b="1" kern="1200" dirty="0"/>
            <a:t> Doku </a:t>
          </a:r>
          <a:r>
            <a:rPr lang="en-US" sz="1800" b="1" kern="1200" dirty="0" err="1"/>
            <a:t>Geliştirir</a:t>
          </a:r>
          <a:r>
            <a:rPr lang="en-US" sz="1800" kern="1200" dirty="0"/>
            <a:t>: Starter </a:t>
          </a:r>
          <a:r>
            <a:rPr lang="en-US" sz="1800" kern="1200" dirty="0" err="1"/>
            <a:t>kültürler</a:t>
          </a:r>
          <a:r>
            <a:rPr lang="en-US" sz="1800" kern="1200" dirty="0"/>
            <a:t>, </a:t>
          </a:r>
          <a:r>
            <a:rPr lang="en-US" sz="1800" kern="1200" dirty="0" err="1"/>
            <a:t>gıdanın</a:t>
          </a:r>
          <a:r>
            <a:rPr lang="en-US" sz="1800" kern="1200" dirty="0"/>
            <a:t> </a:t>
          </a:r>
          <a:r>
            <a:rPr lang="en-US" sz="1800" kern="1200" dirty="0" err="1"/>
            <a:t>lezzetini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aromasını</a:t>
          </a:r>
          <a:r>
            <a:rPr lang="en-US" sz="1800" kern="1200" dirty="0"/>
            <a:t> </a:t>
          </a:r>
          <a:r>
            <a:rPr lang="en-US" sz="1800" kern="1200" dirty="0" err="1"/>
            <a:t>geliştiren</a:t>
          </a:r>
          <a:r>
            <a:rPr lang="en-US" sz="1800" kern="1200" dirty="0"/>
            <a:t> </a:t>
          </a:r>
          <a:r>
            <a:rPr lang="en-US" sz="1800" kern="1200" dirty="0" err="1"/>
            <a:t>özel</a:t>
          </a:r>
          <a:r>
            <a:rPr lang="en-US" sz="1800" kern="1200" dirty="0"/>
            <a:t> </a:t>
          </a:r>
          <a:r>
            <a:rPr lang="en-US" sz="1800" kern="1200" dirty="0" err="1"/>
            <a:t>asitler</a:t>
          </a:r>
          <a:r>
            <a:rPr lang="en-US" sz="1800" kern="1200" dirty="0"/>
            <a:t>, </a:t>
          </a:r>
          <a:r>
            <a:rPr lang="en-US" sz="1800" kern="1200" dirty="0" err="1"/>
            <a:t>enzimler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bileşenler</a:t>
          </a:r>
          <a:r>
            <a:rPr lang="en-US" sz="1800" kern="1200" dirty="0"/>
            <a:t> </a:t>
          </a:r>
          <a:r>
            <a:rPr lang="en-US" sz="1800" kern="1200" dirty="0" err="1"/>
            <a:t>üretir</a:t>
          </a:r>
          <a:r>
            <a:rPr lang="en-US" sz="1800" kern="1200" dirty="0"/>
            <a:t>. </a:t>
          </a:r>
          <a:r>
            <a:rPr lang="en-US" sz="1800" kern="1200" dirty="0" err="1"/>
            <a:t>Örneğin</a:t>
          </a:r>
          <a:r>
            <a:rPr lang="en-US" sz="1800" kern="1200" dirty="0"/>
            <a:t>, </a:t>
          </a:r>
          <a:r>
            <a:rPr lang="en-US" sz="1800" kern="1200" dirty="0" err="1"/>
            <a:t>yoğurt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peynir</a:t>
          </a:r>
          <a:r>
            <a:rPr lang="en-US" sz="1800" kern="1200" dirty="0"/>
            <a:t> </a:t>
          </a:r>
          <a:r>
            <a:rPr lang="en-US" sz="1800" kern="1200" dirty="0" err="1"/>
            <a:t>gibi</a:t>
          </a:r>
          <a:r>
            <a:rPr lang="en-US" sz="1800" kern="1200" dirty="0"/>
            <a:t> </a:t>
          </a:r>
          <a:r>
            <a:rPr lang="en-US" sz="1800" kern="1200" dirty="0" err="1"/>
            <a:t>ürünlerde</a:t>
          </a:r>
          <a:r>
            <a:rPr lang="en-US" sz="1800" kern="1200" dirty="0"/>
            <a:t> </a:t>
          </a:r>
          <a:r>
            <a:rPr lang="en-US" sz="1800" kern="1200" dirty="0" err="1"/>
            <a:t>karakteristik</a:t>
          </a:r>
          <a:r>
            <a:rPr lang="en-US" sz="1800" kern="1200" dirty="0"/>
            <a:t> </a:t>
          </a:r>
          <a:r>
            <a:rPr lang="en-US" sz="1800" kern="1200" dirty="0" err="1"/>
            <a:t>lezzet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kıvam</a:t>
          </a:r>
          <a:r>
            <a:rPr lang="en-US" sz="1800" kern="1200" dirty="0"/>
            <a:t> </a:t>
          </a:r>
          <a:r>
            <a:rPr lang="en-US" sz="1800" kern="1200" dirty="0" err="1"/>
            <a:t>bu</a:t>
          </a:r>
          <a:r>
            <a:rPr lang="en-US" sz="1800" kern="1200" dirty="0"/>
            <a:t> </a:t>
          </a:r>
          <a:r>
            <a:rPr lang="en-US" sz="1800" kern="1200" dirty="0" err="1"/>
            <a:t>mikroorganizmalar</a:t>
          </a:r>
          <a:r>
            <a:rPr lang="en-US" sz="1800" kern="1200" dirty="0"/>
            <a:t> </a:t>
          </a:r>
          <a:r>
            <a:rPr lang="en-US" sz="1800" kern="1200" dirty="0" err="1"/>
            <a:t>sayesinde</a:t>
          </a:r>
          <a:r>
            <a:rPr lang="en-US" sz="1800" kern="1200" dirty="0"/>
            <a:t> </a:t>
          </a:r>
          <a:r>
            <a:rPr lang="en-US" sz="1800" kern="1200" dirty="0" err="1"/>
            <a:t>oluşur</a:t>
          </a:r>
          <a:r>
            <a:rPr lang="en-US" sz="1800" kern="1200" dirty="0"/>
            <a:t>.</a:t>
          </a:r>
          <a:endParaRPr lang="tr-T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Koruyucu</a:t>
          </a:r>
          <a:r>
            <a:rPr lang="en-US" sz="1800" b="1" kern="1200" dirty="0"/>
            <a:t> </a:t>
          </a:r>
          <a:r>
            <a:rPr lang="en-US" sz="1800" b="1" kern="1200" dirty="0" err="1"/>
            <a:t>Etki</a:t>
          </a:r>
          <a:r>
            <a:rPr lang="en-US" sz="1800" b="1" kern="1200" dirty="0"/>
            <a:t> </a:t>
          </a:r>
          <a:r>
            <a:rPr lang="en-US" sz="1800" b="1" kern="1200" dirty="0" err="1"/>
            <a:t>Sağlar</a:t>
          </a:r>
          <a:r>
            <a:rPr lang="en-US" sz="1800" b="1" kern="1200" dirty="0"/>
            <a:t>: </a:t>
          </a:r>
          <a:r>
            <a:rPr lang="en-US" sz="1800" kern="1200" dirty="0"/>
            <a:t>Starter </a:t>
          </a:r>
          <a:r>
            <a:rPr lang="en-US" sz="1800" kern="1200" dirty="0" err="1"/>
            <a:t>kültürlerin</a:t>
          </a:r>
          <a:r>
            <a:rPr lang="en-US" sz="1800" kern="1200" dirty="0"/>
            <a:t> </a:t>
          </a:r>
          <a:r>
            <a:rPr lang="en-US" sz="1800" kern="1200" dirty="0" err="1"/>
            <a:t>fermantasyon</a:t>
          </a:r>
          <a:r>
            <a:rPr lang="en-US" sz="1800" kern="1200" dirty="0"/>
            <a:t> </a:t>
          </a:r>
          <a:r>
            <a:rPr lang="en-US" sz="1800" kern="1200" dirty="0" err="1"/>
            <a:t>sırasında</a:t>
          </a:r>
          <a:r>
            <a:rPr lang="en-US" sz="1800" kern="1200" dirty="0"/>
            <a:t> </a:t>
          </a:r>
          <a:r>
            <a:rPr lang="en-US" sz="1800" kern="1200" dirty="0" err="1"/>
            <a:t>ürettiği</a:t>
          </a:r>
          <a:r>
            <a:rPr lang="en-US" sz="1800" kern="1200" dirty="0"/>
            <a:t> </a:t>
          </a:r>
          <a:r>
            <a:rPr lang="en-US" sz="1800" kern="1200" dirty="0" err="1"/>
            <a:t>organik</a:t>
          </a:r>
          <a:r>
            <a:rPr lang="en-US" sz="1800" kern="1200" dirty="0"/>
            <a:t> </a:t>
          </a:r>
          <a:r>
            <a:rPr lang="en-US" sz="1800" kern="1200" dirty="0" err="1"/>
            <a:t>asitler</a:t>
          </a:r>
          <a:r>
            <a:rPr lang="en-US" sz="1800" kern="1200" dirty="0"/>
            <a:t> (</a:t>
          </a:r>
          <a:r>
            <a:rPr lang="en-US" sz="1800" kern="1200" dirty="0" err="1"/>
            <a:t>örneğin</a:t>
          </a:r>
          <a:r>
            <a:rPr lang="en-US" sz="1800" kern="1200" dirty="0"/>
            <a:t> </a:t>
          </a:r>
          <a:r>
            <a:rPr lang="en-US" sz="1800" kern="1200" dirty="0" err="1"/>
            <a:t>laktik</a:t>
          </a:r>
          <a:r>
            <a:rPr lang="en-US" sz="1800" kern="1200" dirty="0"/>
            <a:t> </a:t>
          </a:r>
          <a:r>
            <a:rPr lang="en-US" sz="1800" kern="1200" dirty="0" err="1"/>
            <a:t>asit</a:t>
          </a:r>
          <a:r>
            <a:rPr lang="en-US" sz="1800" kern="1200" dirty="0"/>
            <a:t>), </a:t>
          </a:r>
          <a:r>
            <a:rPr lang="en-US" sz="1800" kern="1200" dirty="0" err="1"/>
            <a:t>pH'ı</a:t>
          </a:r>
          <a:r>
            <a:rPr lang="en-US" sz="1800" kern="1200" dirty="0"/>
            <a:t> </a:t>
          </a:r>
          <a:r>
            <a:rPr lang="en-US" sz="1800" kern="1200" dirty="0" err="1"/>
            <a:t>düşürerek</a:t>
          </a:r>
          <a:r>
            <a:rPr lang="en-US" sz="1800" kern="1200" dirty="0"/>
            <a:t> </a:t>
          </a:r>
          <a:r>
            <a:rPr lang="en-US" sz="1800" kern="1200" dirty="0" err="1"/>
            <a:t>zararlı</a:t>
          </a:r>
          <a:r>
            <a:rPr lang="en-US" sz="1800" kern="1200" dirty="0"/>
            <a:t> </a:t>
          </a:r>
          <a:r>
            <a:rPr lang="en-US" sz="1800" kern="1200" dirty="0" err="1"/>
            <a:t>mikroorganizmaların</a:t>
          </a:r>
          <a:r>
            <a:rPr lang="en-US" sz="1800" kern="1200" dirty="0"/>
            <a:t> </a:t>
          </a:r>
          <a:r>
            <a:rPr lang="en-US" sz="1800" kern="1200" dirty="0" err="1"/>
            <a:t>üremesini</a:t>
          </a:r>
          <a:r>
            <a:rPr lang="en-US" sz="1800" kern="1200" dirty="0"/>
            <a:t> </a:t>
          </a:r>
          <a:r>
            <a:rPr lang="en-US" sz="1800" kern="1200" dirty="0" err="1"/>
            <a:t>engeller</a:t>
          </a:r>
          <a:r>
            <a:rPr lang="en-US" sz="1800" kern="1200" dirty="0"/>
            <a:t>. Bu, </a:t>
          </a:r>
          <a:r>
            <a:rPr lang="en-US" sz="1800" kern="1200" dirty="0" err="1"/>
            <a:t>ürünlerin</a:t>
          </a:r>
          <a:r>
            <a:rPr lang="en-US" sz="1800" kern="1200" dirty="0"/>
            <a:t> </a:t>
          </a:r>
          <a:r>
            <a:rPr lang="en-US" sz="1800" kern="1200" dirty="0" err="1"/>
            <a:t>daha</a:t>
          </a:r>
          <a:r>
            <a:rPr lang="en-US" sz="1800" kern="1200" dirty="0"/>
            <a:t> </a:t>
          </a:r>
          <a:r>
            <a:rPr lang="en-US" sz="1800" kern="1200" dirty="0" err="1"/>
            <a:t>uzun</a:t>
          </a:r>
          <a:r>
            <a:rPr lang="en-US" sz="1800" kern="1200" dirty="0"/>
            <a:t> </a:t>
          </a:r>
          <a:r>
            <a:rPr lang="en-US" sz="1800" kern="1200" dirty="0" err="1"/>
            <a:t>süre</a:t>
          </a:r>
          <a:r>
            <a:rPr lang="en-US" sz="1800" kern="1200" dirty="0"/>
            <a:t> </a:t>
          </a:r>
          <a:r>
            <a:rPr lang="en-US" sz="1800" kern="1200" dirty="0" err="1"/>
            <a:t>dayanmasını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güvenli</a:t>
          </a:r>
          <a:r>
            <a:rPr lang="en-US" sz="1800" kern="1200" dirty="0"/>
            <a:t> </a:t>
          </a:r>
          <a:r>
            <a:rPr lang="en-US" sz="1800" kern="1200" dirty="0" err="1"/>
            <a:t>olmasını</a:t>
          </a:r>
          <a:r>
            <a:rPr lang="en-US" sz="1800" kern="1200" dirty="0"/>
            <a:t> </a:t>
          </a:r>
          <a:r>
            <a:rPr lang="en-US" sz="1800" kern="1200" dirty="0" err="1"/>
            <a:t>sağlar</a:t>
          </a:r>
          <a:r>
            <a:rPr lang="en-US" sz="1800" kern="1200" dirty="0"/>
            <a:t>.</a:t>
          </a:r>
          <a:endParaRPr lang="tr-T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Besin</a:t>
          </a:r>
          <a:r>
            <a:rPr lang="en-US" sz="1800" b="1" kern="1200" dirty="0"/>
            <a:t> </a:t>
          </a:r>
          <a:r>
            <a:rPr lang="en-US" sz="1800" b="1" kern="1200" dirty="0" err="1"/>
            <a:t>Değerini</a:t>
          </a:r>
          <a:r>
            <a:rPr lang="en-US" sz="1800" b="1" kern="1200" dirty="0"/>
            <a:t> </a:t>
          </a:r>
          <a:r>
            <a:rPr lang="en-US" sz="1800" b="1" kern="1200" dirty="0" err="1"/>
            <a:t>Artırır</a:t>
          </a:r>
          <a:r>
            <a:rPr lang="en-US" sz="1800" b="1" kern="1200" dirty="0"/>
            <a:t>: </a:t>
          </a:r>
          <a:r>
            <a:rPr lang="en-US" sz="1800" kern="1200" dirty="0" err="1"/>
            <a:t>Fermantasyon</a:t>
          </a:r>
          <a:r>
            <a:rPr lang="en-US" sz="1800" kern="1200" dirty="0"/>
            <a:t> </a:t>
          </a:r>
          <a:r>
            <a:rPr lang="en-US" sz="1800" kern="1200" dirty="0" err="1"/>
            <a:t>süreci</a:t>
          </a:r>
          <a:r>
            <a:rPr lang="en-US" sz="1800" kern="1200" dirty="0"/>
            <a:t>, </a:t>
          </a:r>
          <a:r>
            <a:rPr lang="en-US" sz="1800" kern="1200" dirty="0" err="1"/>
            <a:t>bazı</a:t>
          </a:r>
          <a:r>
            <a:rPr lang="en-US" sz="1800" kern="1200" dirty="0"/>
            <a:t> </a:t>
          </a:r>
          <a:r>
            <a:rPr lang="en-US" sz="1800" kern="1200" dirty="0" err="1"/>
            <a:t>gıdaların</a:t>
          </a:r>
          <a:r>
            <a:rPr lang="en-US" sz="1800" kern="1200" dirty="0"/>
            <a:t> </a:t>
          </a:r>
          <a:r>
            <a:rPr lang="en-US" sz="1800" kern="1200" dirty="0" err="1"/>
            <a:t>besin</a:t>
          </a:r>
          <a:r>
            <a:rPr lang="en-US" sz="1800" kern="1200" dirty="0"/>
            <a:t> </a:t>
          </a:r>
          <a:r>
            <a:rPr lang="en-US" sz="1800" kern="1200" dirty="0" err="1"/>
            <a:t>değerini</a:t>
          </a:r>
          <a:r>
            <a:rPr lang="en-US" sz="1800" kern="1200" dirty="0"/>
            <a:t> </a:t>
          </a:r>
          <a:r>
            <a:rPr lang="en-US" sz="1800" kern="1200" dirty="0" err="1"/>
            <a:t>artırabilir</a:t>
          </a:r>
          <a:r>
            <a:rPr lang="en-US" sz="1800" kern="1200" dirty="0"/>
            <a:t>. </a:t>
          </a:r>
          <a:r>
            <a:rPr lang="en-US" sz="1800" kern="1200" dirty="0" err="1"/>
            <a:t>Örneğin</a:t>
          </a:r>
          <a:r>
            <a:rPr lang="en-US" sz="1800" kern="1200" dirty="0"/>
            <a:t>, </a:t>
          </a:r>
          <a:r>
            <a:rPr lang="en-US" sz="1800" kern="1200" dirty="0" err="1"/>
            <a:t>fermantasyon</a:t>
          </a:r>
          <a:r>
            <a:rPr lang="en-US" sz="1800" kern="1200" dirty="0"/>
            <a:t> </a:t>
          </a:r>
          <a:r>
            <a:rPr lang="en-US" sz="1800" kern="1200" dirty="0" err="1"/>
            <a:t>sırasında</a:t>
          </a:r>
          <a:r>
            <a:rPr lang="en-US" sz="1800" kern="1200" dirty="0"/>
            <a:t> </a:t>
          </a:r>
          <a:r>
            <a:rPr lang="en-US" sz="1800" kern="1200" dirty="0" err="1"/>
            <a:t>probiyotik</a:t>
          </a:r>
          <a:r>
            <a:rPr lang="en-US" sz="1800" kern="1200" dirty="0"/>
            <a:t> </a:t>
          </a:r>
          <a:r>
            <a:rPr lang="en-US" sz="1800" kern="1200" dirty="0" err="1"/>
            <a:t>bakteriler</a:t>
          </a:r>
          <a:r>
            <a:rPr lang="en-US" sz="1800" kern="1200" dirty="0"/>
            <a:t> </a:t>
          </a:r>
          <a:r>
            <a:rPr lang="en-US" sz="1800" kern="1200" dirty="0" err="1"/>
            <a:t>gelişebilir</a:t>
          </a:r>
          <a:r>
            <a:rPr lang="en-US" sz="1800" kern="1200" dirty="0"/>
            <a:t> </a:t>
          </a:r>
          <a:r>
            <a:rPr lang="en-US" sz="1800" kern="1200" dirty="0" err="1"/>
            <a:t>ve</a:t>
          </a:r>
          <a:r>
            <a:rPr lang="en-US" sz="1800" kern="1200" dirty="0"/>
            <a:t> </a:t>
          </a:r>
          <a:r>
            <a:rPr lang="en-US" sz="1800" kern="1200" dirty="0" err="1"/>
            <a:t>sindirime</a:t>
          </a:r>
          <a:r>
            <a:rPr lang="en-US" sz="1800" kern="1200" dirty="0"/>
            <a:t> </a:t>
          </a:r>
          <a:r>
            <a:rPr lang="en-US" sz="1800" kern="1200" dirty="0" err="1"/>
            <a:t>yardımcı</a:t>
          </a:r>
          <a:r>
            <a:rPr lang="en-US" sz="1800" kern="1200" dirty="0"/>
            <a:t> </a:t>
          </a:r>
          <a:r>
            <a:rPr lang="en-US" sz="1800" kern="1200" dirty="0" err="1"/>
            <a:t>olan</a:t>
          </a:r>
          <a:r>
            <a:rPr lang="en-US" sz="1800" kern="1200" dirty="0"/>
            <a:t> </a:t>
          </a:r>
          <a:r>
            <a:rPr lang="en-US" sz="1800" kern="1200" dirty="0" err="1"/>
            <a:t>yararlı</a:t>
          </a:r>
          <a:r>
            <a:rPr lang="en-US" sz="1800" kern="1200" dirty="0"/>
            <a:t> </a:t>
          </a:r>
          <a:r>
            <a:rPr lang="en-US" sz="1800" kern="1200" dirty="0" err="1"/>
            <a:t>enzimler</a:t>
          </a:r>
          <a:r>
            <a:rPr lang="en-US" sz="1800" kern="1200" dirty="0"/>
            <a:t> </a:t>
          </a:r>
          <a:r>
            <a:rPr lang="en-US" sz="1800" kern="1200" dirty="0" err="1"/>
            <a:t>üretebilir</a:t>
          </a:r>
          <a:r>
            <a:rPr lang="en-US" sz="1800" kern="1200" dirty="0"/>
            <a:t>.</a:t>
          </a:r>
          <a:endParaRPr lang="tr-T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Sonuç</a:t>
          </a:r>
          <a:r>
            <a:rPr lang="en-US" sz="1800" kern="1200" dirty="0"/>
            <a:t> </a:t>
          </a:r>
          <a:r>
            <a:rPr lang="en-US" sz="1800" kern="1200" dirty="0" err="1"/>
            <a:t>olarak</a:t>
          </a:r>
          <a:r>
            <a:rPr lang="en-US" sz="1800" kern="1200" dirty="0"/>
            <a:t>, starter </a:t>
          </a:r>
          <a:r>
            <a:rPr lang="en-US" sz="1800" kern="1200" dirty="0" err="1"/>
            <a:t>kültürler</a:t>
          </a:r>
          <a:r>
            <a:rPr lang="en-US" sz="1800" kern="1200" dirty="0"/>
            <a:t> hem </a:t>
          </a:r>
          <a:r>
            <a:rPr lang="en-US" sz="1800" kern="1200" dirty="0" err="1"/>
            <a:t>gıda</a:t>
          </a:r>
          <a:r>
            <a:rPr lang="en-US" sz="1800" kern="1200" dirty="0"/>
            <a:t> </a:t>
          </a:r>
          <a:r>
            <a:rPr lang="en-US" sz="1800" kern="1200" dirty="0" err="1"/>
            <a:t>güvenliği</a:t>
          </a:r>
          <a:r>
            <a:rPr lang="en-US" sz="1800" kern="1200" dirty="0"/>
            <a:t> hem de </a:t>
          </a:r>
          <a:r>
            <a:rPr lang="en-US" sz="1800" kern="1200" dirty="0" err="1"/>
            <a:t>kalite</a:t>
          </a:r>
          <a:r>
            <a:rPr lang="en-US" sz="1800" kern="1200" dirty="0"/>
            <a:t> </a:t>
          </a:r>
          <a:r>
            <a:rPr lang="en-US" sz="1800" kern="1200" dirty="0" err="1"/>
            <a:t>açısından</a:t>
          </a:r>
          <a:r>
            <a:rPr lang="en-US" sz="1800" kern="1200" dirty="0"/>
            <a:t> </a:t>
          </a:r>
          <a:r>
            <a:rPr lang="en-US" sz="1800" kern="1200" dirty="0" err="1"/>
            <a:t>kritik</a:t>
          </a:r>
          <a:r>
            <a:rPr lang="en-US" sz="1800" kern="1200" dirty="0"/>
            <a:t> </a:t>
          </a:r>
          <a:r>
            <a:rPr lang="en-US" sz="1800" kern="1200" dirty="0" err="1"/>
            <a:t>bir</a:t>
          </a:r>
          <a:r>
            <a:rPr lang="en-US" sz="1800" kern="1200" dirty="0"/>
            <a:t> </a:t>
          </a:r>
          <a:r>
            <a:rPr lang="en-US" sz="1800" kern="1200" dirty="0" err="1"/>
            <a:t>rol</a:t>
          </a:r>
          <a:r>
            <a:rPr lang="en-US" sz="1800" kern="1200" dirty="0"/>
            <a:t> </a:t>
          </a:r>
          <a:r>
            <a:rPr lang="en-US" sz="1800" kern="1200" dirty="0" err="1"/>
            <a:t>oynar</a:t>
          </a:r>
          <a:r>
            <a:rPr lang="en-US" sz="1800" kern="1200" dirty="0"/>
            <a:t>.</a:t>
          </a:r>
        </a:p>
      </dsp:txBody>
      <dsp:txXfrm>
        <a:off x="1199736" y="182008"/>
        <a:ext cx="7975448" cy="5802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386" y="288233"/>
            <a:ext cx="1112662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B0E4584-CE5D-458D-9E24-81299C3C9EF8}"/>
              </a:ext>
            </a:extLst>
          </p:cNvPr>
          <p:cNvGrpSpPr/>
          <p:nvPr userDrawn="1"/>
        </p:nvGrpSpPr>
        <p:grpSpPr>
          <a:xfrm flipH="1" flipV="1">
            <a:off x="601315" y="1063756"/>
            <a:ext cx="11001408" cy="181040"/>
            <a:chOff x="3094607" y="3310420"/>
            <a:chExt cx="7925673" cy="230341"/>
          </a:xfrm>
          <a:solidFill>
            <a:schemeClr val="accent3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A24CD21-4158-4941-BED2-5CC270145CBD}"/>
                </a:ext>
              </a:extLst>
            </p:cNvPr>
            <p:cNvSpPr/>
            <p:nvPr/>
          </p:nvSpPr>
          <p:spPr>
            <a:xfrm>
              <a:off x="3094607" y="3378200"/>
              <a:ext cx="6455801" cy="946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32C08C7-D949-4266-A179-87D5665FAC6B}"/>
                </a:ext>
              </a:extLst>
            </p:cNvPr>
            <p:cNvSpPr/>
            <p:nvPr/>
          </p:nvSpPr>
          <p:spPr>
            <a:xfrm>
              <a:off x="8459960" y="3310420"/>
              <a:ext cx="2560320" cy="23034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92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75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976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67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11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56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826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822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533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D399D5-4751-498D-81F2-974DD31B83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24600" y="0"/>
            <a:ext cx="5867400" cy="6858000"/>
          </a:xfrm>
          <a:custGeom>
            <a:avLst/>
            <a:gdLst>
              <a:gd name="connsiteX0" fmla="*/ 4143398 w 5867400"/>
              <a:gd name="connsiteY0" fmla="*/ 0 h 6858000"/>
              <a:gd name="connsiteX1" fmla="*/ 5867400 w 5867400"/>
              <a:gd name="connsiteY1" fmla="*/ 0 h 6858000"/>
              <a:gd name="connsiteX2" fmla="*/ 5867400 w 5867400"/>
              <a:gd name="connsiteY2" fmla="*/ 4020185 h 6858000"/>
              <a:gd name="connsiteX3" fmla="*/ 4152877 w 5867400"/>
              <a:gd name="connsiteY3" fmla="*/ 6858000 h 6858000"/>
              <a:gd name="connsiteX4" fmla="*/ 0 w 58674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7400" h="6858000">
                <a:moveTo>
                  <a:pt x="4143398" y="0"/>
                </a:moveTo>
                <a:lnTo>
                  <a:pt x="5867400" y="0"/>
                </a:lnTo>
                <a:lnTo>
                  <a:pt x="5867400" y="4020185"/>
                </a:lnTo>
                <a:lnTo>
                  <a:pt x="415287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813761-96A0-45A4-A558-A877FCC737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038351" y="0"/>
            <a:ext cx="8296275" cy="6858000"/>
          </a:xfrm>
          <a:custGeom>
            <a:avLst/>
            <a:gdLst>
              <a:gd name="connsiteX0" fmla="*/ 4143398 w 8296275"/>
              <a:gd name="connsiteY0" fmla="*/ 0 h 6858000"/>
              <a:gd name="connsiteX1" fmla="*/ 8296275 w 8296275"/>
              <a:gd name="connsiteY1" fmla="*/ 0 h 6858000"/>
              <a:gd name="connsiteX2" fmla="*/ 4152877 w 8296275"/>
              <a:gd name="connsiteY2" fmla="*/ 6858000 h 6858000"/>
              <a:gd name="connsiteX3" fmla="*/ 0 w 82962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96275" h="6858000">
                <a:moveTo>
                  <a:pt x="4143398" y="0"/>
                </a:moveTo>
                <a:lnTo>
                  <a:pt x="8296275" y="0"/>
                </a:lnTo>
                <a:lnTo>
                  <a:pt x="415287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649A94CB-7E19-4F3C-8BF6-8A8F5B8F7769}"/>
              </a:ext>
            </a:extLst>
          </p:cNvPr>
          <p:cNvSpPr/>
          <p:nvPr userDrawn="1"/>
        </p:nvSpPr>
        <p:spPr>
          <a:xfrm flipH="1">
            <a:off x="10610850" y="4219575"/>
            <a:ext cx="1581150" cy="263842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E07476F-99B8-4E97-B4F2-02120BB24B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1502" y="257176"/>
            <a:ext cx="11201399" cy="3838575"/>
          </a:xfrm>
          <a:custGeom>
            <a:avLst/>
            <a:gdLst>
              <a:gd name="connsiteX0" fmla="*/ 1152121 w 11201399"/>
              <a:gd name="connsiteY0" fmla="*/ 3371850 h 3838575"/>
              <a:gd name="connsiteX1" fmla="*/ 9610724 w 11201399"/>
              <a:gd name="connsiteY1" fmla="*/ 3371850 h 3838575"/>
              <a:gd name="connsiteX2" fmla="*/ 9058677 w 11201399"/>
              <a:gd name="connsiteY2" fmla="*/ 3838575 h 3838575"/>
              <a:gd name="connsiteX3" fmla="*/ 600074 w 11201399"/>
              <a:gd name="connsiteY3" fmla="*/ 3838575 h 3838575"/>
              <a:gd name="connsiteX4" fmla="*/ 2095097 w 11201399"/>
              <a:gd name="connsiteY4" fmla="*/ 2809875 h 3838575"/>
              <a:gd name="connsiteX5" fmla="*/ 10553699 w 11201399"/>
              <a:gd name="connsiteY5" fmla="*/ 2809875 h 3838575"/>
              <a:gd name="connsiteX6" fmla="*/ 10001652 w 11201399"/>
              <a:gd name="connsiteY6" fmla="*/ 3276600 h 3838575"/>
              <a:gd name="connsiteX7" fmla="*/ 1543049 w 11201399"/>
              <a:gd name="connsiteY7" fmla="*/ 3276600 h 3838575"/>
              <a:gd name="connsiteX8" fmla="*/ 1209271 w 11201399"/>
              <a:gd name="connsiteY8" fmla="*/ 2247900 h 3838575"/>
              <a:gd name="connsiteX9" fmla="*/ 9667874 w 11201399"/>
              <a:gd name="connsiteY9" fmla="*/ 2247900 h 3838575"/>
              <a:gd name="connsiteX10" fmla="*/ 9115827 w 11201399"/>
              <a:gd name="connsiteY10" fmla="*/ 2714625 h 3838575"/>
              <a:gd name="connsiteX11" fmla="*/ 657225 w 11201399"/>
              <a:gd name="connsiteY11" fmla="*/ 2714625 h 3838575"/>
              <a:gd name="connsiteX12" fmla="*/ 552047 w 11201399"/>
              <a:gd name="connsiteY12" fmla="*/ 1685925 h 3838575"/>
              <a:gd name="connsiteX13" fmla="*/ 9010649 w 11201399"/>
              <a:gd name="connsiteY13" fmla="*/ 1685925 h 3838575"/>
              <a:gd name="connsiteX14" fmla="*/ 8458602 w 11201399"/>
              <a:gd name="connsiteY14" fmla="*/ 2152650 h 3838575"/>
              <a:gd name="connsiteX15" fmla="*/ 0 w 11201399"/>
              <a:gd name="connsiteY15" fmla="*/ 2152650 h 3838575"/>
              <a:gd name="connsiteX16" fmla="*/ 2742797 w 11201399"/>
              <a:gd name="connsiteY16" fmla="*/ 1123950 h 3838575"/>
              <a:gd name="connsiteX17" fmla="*/ 11201399 w 11201399"/>
              <a:gd name="connsiteY17" fmla="*/ 1123950 h 3838575"/>
              <a:gd name="connsiteX18" fmla="*/ 10649352 w 11201399"/>
              <a:gd name="connsiteY18" fmla="*/ 1590675 h 3838575"/>
              <a:gd name="connsiteX19" fmla="*/ 2190750 w 11201399"/>
              <a:gd name="connsiteY19" fmla="*/ 1590675 h 3838575"/>
              <a:gd name="connsiteX20" fmla="*/ 1418822 w 11201399"/>
              <a:gd name="connsiteY20" fmla="*/ 561975 h 3838575"/>
              <a:gd name="connsiteX21" fmla="*/ 9877424 w 11201399"/>
              <a:gd name="connsiteY21" fmla="*/ 561975 h 3838575"/>
              <a:gd name="connsiteX22" fmla="*/ 9325377 w 11201399"/>
              <a:gd name="connsiteY22" fmla="*/ 1028700 h 3838575"/>
              <a:gd name="connsiteX23" fmla="*/ 866775 w 11201399"/>
              <a:gd name="connsiteY23" fmla="*/ 1028700 h 3838575"/>
              <a:gd name="connsiteX24" fmla="*/ 1161647 w 11201399"/>
              <a:gd name="connsiteY24" fmla="*/ 0 h 3838575"/>
              <a:gd name="connsiteX25" fmla="*/ 9620249 w 11201399"/>
              <a:gd name="connsiteY25" fmla="*/ 0 h 3838575"/>
              <a:gd name="connsiteX26" fmla="*/ 9068202 w 11201399"/>
              <a:gd name="connsiteY26" fmla="*/ 466725 h 3838575"/>
              <a:gd name="connsiteX27" fmla="*/ 609600 w 11201399"/>
              <a:gd name="connsiteY27" fmla="*/ 466725 h 383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201399" h="3838575">
                <a:moveTo>
                  <a:pt x="1152121" y="3371850"/>
                </a:moveTo>
                <a:lnTo>
                  <a:pt x="9610724" y="3371850"/>
                </a:lnTo>
                <a:lnTo>
                  <a:pt x="9058677" y="3838575"/>
                </a:lnTo>
                <a:lnTo>
                  <a:pt x="600074" y="3838575"/>
                </a:lnTo>
                <a:close/>
                <a:moveTo>
                  <a:pt x="2095097" y="2809875"/>
                </a:moveTo>
                <a:lnTo>
                  <a:pt x="10553699" y="2809875"/>
                </a:lnTo>
                <a:lnTo>
                  <a:pt x="10001652" y="3276600"/>
                </a:lnTo>
                <a:lnTo>
                  <a:pt x="1543049" y="3276600"/>
                </a:lnTo>
                <a:close/>
                <a:moveTo>
                  <a:pt x="1209271" y="2247900"/>
                </a:moveTo>
                <a:lnTo>
                  <a:pt x="9667874" y="2247900"/>
                </a:lnTo>
                <a:lnTo>
                  <a:pt x="9115827" y="2714625"/>
                </a:lnTo>
                <a:lnTo>
                  <a:pt x="657225" y="2714625"/>
                </a:lnTo>
                <a:close/>
                <a:moveTo>
                  <a:pt x="552047" y="1685925"/>
                </a:moveTo>
                <a:lnTo>
                  <a:pt x="9010649" y="1685925"/>
                </a:lnTo>
                <a:lnTo>
                  <a:pt x="8458602" y="2152650"/>
                </a:lnTo>
                <a:lnTo>
                  <a:pt x="0" y="2152650"/>
                </a:lnTo>
                <a:close/>
                <a:moveTo>
                  <a:pt x="2742797" y="1123950"/>
                </a:moveTo>
                <a:lnTo>
                  <a:pt x="11201399" y="1123950"/>
                </a:lnTo>
                <a:lnTo>
                  <a:pt x="10649352" y="1590675"/>
                </a:lnTo>
                <a:lnTo>
                  <a:pt x="2190750" y="1590675"/>
                </a:lnTo>
                <a:close/>
                <a:moveTo>
                  <a:pt x="1418822" y="561975"/>
                </a:moveTo>
                <a:lnTo>
                  <a:pt x="9877424" y="561975"/>
                </a:lnTo>
                <a:lnTo>
                  <a:pt x="9325377" y="1028700"/>
                </a:lnTo>
                <a:lnTo>
                  <a:pt x="866775" y="1028700"/>
                </a:lnTo>
                <a:close/>
                <a:moveTo>
                  <a:pt x="1161647" y="0"/>
                </a:moveTo>
                <a:lnTo>
                  <a:pt x="9620249" y="0"/>
                </a:lnTo>
                <a:lnTo>
                  <a:pt x="9068202" y="466725"/>
                </a:lnTo>
                <a:lnTo>
                  <a:pt x="609600" y="466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1970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3A78E6-F71D-4312-BDB2-FA26CAF574B4}"/>
              </a:ext>
            </a:extLst>
          </p:cNvPr>
          <p:cNvSpPr/>
          <p:nvPr userDrawn="1"/>
        </p:nvSpPr>
        <p:spPr>
          <a:xfrm flipH="1" flipV="1">
            <a:off x="5119026" y="0"/>
            <a:ext cx="7072972" cy="6858000"/>
          </a:xfrm>
          <a:custGeom>
            <a:avLst/>
            <a:gdLst>
              <a:gd name="connsiteX0" fmla="*/ 0 w 7072972"/>
              <a:gd name="connsiteY0" fmla="*/ 0 h 6858000"/>
              <a:gd name="connsiteX1" fmla="*/ 7072972 w 7072972"/>
              <a:gd name="connsiteY1" fmla="*/ 1890052 h 6858000"/>
              <a:gd name="connsiteX2" fmla="*/ 3307176 w 7072972"/>
              <a:gd name="connsiteY2" fmla="*/ 6858000 h 6858000"/>
              <a:gd name="connsiteX3" fmla="*/ 0 w 70729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72972" h="6858000">
                <a:moveTo>
                  <a:pt x="0" y="0"/>
                </a:moveTo>
                <a:lnTo>
                  <a:pt x="7072972" y="1890052"/>
                </a:lnTo>
                <a:lnTo>
                  <a:pt x="33071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C75BF01-2621-417D-9B96-39DD8D0867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7072972" cy="6858000"/>
          </a:xfrm>
          <a:custGeom>
            <a:avLst/>
            <a:gdLst>
              <a:gd name="connsiteX0" fmla="*/ 0 w 6200775"/>
              <a:gd name="connsiteY0" fmla="*/ 0 h 6858000"/>
              <a:gd name="connsiteX1" fmla="*/ 2158503 w 6200775"/>
              <a:gd name="connsiteY1" fmla="*/ 0 h 6858000"/>
              <a:gd name="connsiteX2" fmla="*/ 6200775 w 6200775"/>
              <a:gd name="connsiteY2" fmla="*/ 3676650 h 6858000"/>
              <a:gd name="connsiteX3" fmla="*/ 3307176 w 6200775"/>
              <a:gd name="connsiteY3" fmla="*/ 6858000 h 6858000"/>
              <a:gd name="connsiteX4" fmla="*/ 0 w 6200775"/>
              <a:gd name="connsiteY4" fmla="*/ 6858000 h 6858000"/>
              <a:gd name="connsiteX0" fmla="*/ 0 w 7424664"/>
              <a:gd name="connsiteY0" fmla="*/ 0 h 6858000"/>
              <a:gd name="connsiteX1" fmla="*/ 2158503 w 7424664"/>
              <a:gd name="connsiteY1" fmla="*/ 0 h 6858000"/>
              <a:gd name="connsiteX2" fmla="*/ 7424664 w 7424664"/>
              <a:gd name="connsiteY2" fmla="*/ 2326151 h 6858000"/>
              <a:gd name="connsiteX3" fmla="*/ 3307176 w 7424664"/>
              <a:gd name="connsiteY3" fmla="*/ 6858000 h 6858000"/>
              <a:gd name="connsiteX4" fmla="*/ 0 w 7424664"/>
              <a:gd name="connsiteY4" fmla="*/ 6858000 h 6858000"/>
              <a:gd name="connsiteX5" fmla="*/ 0 w 7424664"/>
              <a:gd name="connsiteY5" fmla="*/ 0 h 6858000"/>
              <a:gd name="connsiteX0" fmla="*/ 0 w 7424664"/>
              <a:gd name="connsiteY0" fmla="*/ 0 h 6858000"/>
              <a:gd name="connsiteX1" fmla="*/ 7424664 w 7424664"/>
              <a:gd name="connsiteY1" fmla="*/ 2326151 h 6858000"/>
              <a:gd name="connsiteX2" fmla="*/ 3307176 w 7424664"/>
              <a:gd name="connsiteY2" fmla="*/ 6858000 h 6858000"/>
              <a:gd name="connsiteX3" fmla="*/ 0 w 7424664"/>
              <a:gd name="connsiteY3" fmla="*/ 6858000 h 6858000"/>
              <a:gd name="connsiteX4" fmla="*/ 0 w 7424664"/>
              <a:gd name="connsiteY4" fmla="*/ 0 h 6858000"/>
              <a:gd name="connsiteX0" fmla="*/ 0 w 6904159"/>
              <a:gd name="connsiteY0" fmla="*/ 0 h 6858000"/>
              <a:gd name="connsiteX1" fmla="*/ 6904159 w 6904159"/>
              <a:gd name="connsiteY1" fmla="*/ 1805646 h 6858000"/>
              <a:gd name="connsiteX2" fmla="*/ 3307176 w 6904159"/>
              <a:gd name="connsiteY2" fmla="*/ 6858000 h 6858000"/>
              <a:gd name="connsiteX3" fmla="*/ 0 w 6904159"/>
              <a:gd name="connsiteY3" fmla="*/ 6858000 h 6858000"/>
              <a:gd name="connsiteX4" fmla="*/ 0 w 6904159"/>
              <a:gd name="connsiteY4" fmla="*/ 0 h 6858000"/>
              <a:gd name="connsiteX0" fmla="*/ 0 w 7072972"/>
              <a:gd name="connsiteY0" fmla="*/ 0 h 6858000"/>
              <a:gd name="connsiteX1" fmla="*/ 7072972 w 7072972"/>
              <a:gd name="connsiteY1" fmla="*/ 1890052 h 6858000"/>
              <a:gd name="connsiteX2" fmla="*/ 3307176 w 7072972"/>
              <a:gd name="connsiteY2" fmla="*/ 6858000 h 6858000"/>
              <a:gd name="connsiteX3" fmla="*/ 0 w 7072972"/>
              <a:gd name="connsiteY3" fmla="*/ 6858000 h 6858000"/>
              <a:gd name="connsiteX4" fmla="*/ 0 w 707297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972" h="6858000">
                <a:moveTo>
                  <a:pt x="0" y="0"/>
                </a:moveTo>
                <a:lnTo>
                  <a:pt x="7072972" y="1890052"/>
                </a:lnTo>
                <a:lnTo>
                  <a:pt x="330717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0846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9376E100-F797-49FD-90AB-C5BA67219D65}"/>
              </a:ext>
            </a:extLst>
          </p:cNvPr>
          <p:cNvSpPr/>
          <p:nvPr userDrawn="1"/>
        </p:nvSpPr>
        <p:spPr>
          <a:xfrm rot="13500000">
            <a:off x="1093180" y="1061528"/>
            <a:ext cx="4734944" cy="4734944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42D73AB-5687-470F-A8B1-7A613E2E844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5249" y="643597"/>
            <a:ext cx="5570806" cy="5570806"/>
          </a:xfrm>
          <a:custGeom>
            <a:avLst/>
            <a:gdLst>
              <a:gd name="connsiteX0" fmla="*/ 2785403 w 5570806"/>
              <a:gd name="connsiteY0" fmla="*/ 0 h 5570806"/>
              <a:gd name="connsiteX1" fmla="*/ 5570806 w 5570806"/>
              <a:gd name="connsiteY1" fmla="*/ 2785403 h 5570806"/>
              <a:gd name="connsiteX2" fmla="*/ 2785403 w 5570806"/>
              <a:gd name="connsiteY2" fmla="*/ 5570806 h 5570806"/>
              <a:gd name="connsiteX3" fmla="*/ 0 w 5570806"/>
              <a:gd name="connsiteY3" fmla="*/ 2785403 h 557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0806" h="5570806">
                <a:moveTo>
                  <a:pt x="2785403" y="0"/>
                </a:moveTo>
                <a:lnTo>
                  <a:pt x="5570806" y="2785403"/>
                </a:lnTo>
                <a:lnTo>
                  <a:pt x="2785403" y="5570806"/>
                </a:lnTo>
                <a:lnTo>
                  <a:pt x="0" y="27854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2950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ED91646-03BE-4B75-B6A7-FB02FEA0070A}"/>
              </a:ext>
            </a:extLst>
          </p:cNvPr>
          <p:cNvGrpSpPr/>
          <p:nvPr userDrawn="1"/>
        </p:nvGrpSpPr>
        <p:grpSpPr>
          <a:xfrm>
            <a:off x="3940546" y="2132436"/>
            <a:ext cx="1947507" cy="3634874"/>
            <a:chOff x="3501573" y="3178068"/>
            <a:chExt cx="1340594" cy="273784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43D16CE-6693-4FFE-B2A9-BE9A6FD33A73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F6D0F55-5EA3-44A8-8443-A4257130D05B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6A86F1-BC93-4D9E-9324-A5DC22219D8B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F03B2E7-5CDB-4E2E-8A1B-A52DA10C3BFD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9BFA53D-ADA1-4879-8108-8EAC699630F9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3625529-809A-4E82-9AD6-3802244B9821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0B439A1-5A0B-47B8-AF90-5B69E091FD96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4D034F8-828B-42B1-921A-3B772EE70C9D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1E9ABE2-2ED8-4EE5-8E7D-874DC5631879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D2DA84C-3753-4174-BE4D-B7408749241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3F0D115-7D01-4D0B-93C1-3EB6B4A92690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CA6E992-2B01-4ABB-841D-CAC46B8BC58B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0F194D5-DEEF-4183-9ACF-BC173239484A}"/>
              </a:ext>
            </a:extLst>
          </p:cNvPr>
          <p:cNvGrpSpPr/>
          <p:nvPr userDrawn="1"/>
        </p:nvGrpSpPr>
        <p:grpSpPr>
          <a:xfrm>
            <a:off x="6292364" y="2132436"/>
            <a:ext cx="1947507" cy="3634874"/>
            <a:chOff x="3501573" y="3178068"/>
            <a:chExt cx="1340594" cy="273784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F5D8B01-15CE-48B9-8093-0A4145AC50A5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9E75995-6352-4003-BC0D-704760D1AB50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FFB5AFF-89D8-434A-B578-09A2320F399E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47054C2-DCBE-4357-9235-30B7A6FC4F44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8585CEC-662B-40E9-955A-A63868F509BE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80AFF6-161A-4DD2-A9CA-73EAAE7B8E64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ECF6224-BD3C-4C1D-8653-1A4D5B918F0F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09E7A77-8CD9-47CA-B042-2BF34A3B3E40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7818CDE-1740-49C5-8091-A6D4063AD365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1D557AB-8325-4C72-9518-E921BC1FF0FA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6BAD212-897D-4A0A-BB4F-3FBC03A69899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FFF51E3-322C-49AC-A450-773141E38ACF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52105" y="2689412"/>
            <a:ext cx="1594211" cy="260577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1" name="그림 개체 틀 2">
            <a:extLst>
              <a:ext uri="{FF2B5EF4-FFF2-40B4-BE49-F238E27FC236}">
                <a16:creationId xmlns:a16="http://schemas.microsoft.com/office/drawing/2014/main" id="{70A66322-D504-4C12-865B-47888468E6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98771" y="2689412"/>
            <a:ext cx="1594211" cy="260577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BDFB91F8-C86C-4585-8E32-D8EF9E685F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386" y="288233"/>
            <a:ext cx="1112662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AC3A074-4847-4B2D-9560-6EA1E566FA94}"/>
              </a:ext>
            </a:extLst>
          </p:cNvPr>
          <p:cNvGrpSpPr/>
          <p:nvPr userDrawn="1"/>
        </p:nvGrpSpPr>
        <p:grpSpPr>
          <a:xfrm flipH="1" flipV="1">
            <a:off x="601315" y="1063756"/>
            <a:ext cx="11001408" cy="181040"/>
            <a:chOff x="3094607" y="3310420"/>
            <a:chExt cx="7925673" cy="230341"/>
          </a:xfrm>
          <a:solidFill>
            <a:schemeClr val="accent3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D0A89A3-FE3C-4816-8631-F2BD88CD605F}"/>
                </a:ext>
              </a:extLst>
            </p:cNvPr>
            <p:cNvSpPr/>
            <p:nvPr/>
          </p:nvSpPr>
          <p:spPr>
            <a:xfrm>
              <a:off x="3094607" y="3378200"/>
              <a:ext cx="6455801" cy="946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7F500C1-6A6A-41A0-95BC-89ECDF8EDD5C}"/>
                </a:ext>
              </a:extLst>
            </p:cNvPr>
            <p:cNvSpPr/>
            <p:nvPr/>
          </p:nvSpPr>
          <p:spPr>
            <a:xfrm>
              <a:off x="8459960" y="3310420"/>
              <a:ext cx="2560320" cy="23034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53053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26DDCC59-7D81-4934-8CD9-334EF2461687}"/>
              </a:ext>
            </a:extLst>
          </p:cNvPr>
          <p:cNvSpPr/>
          <p:nvPr userDrawn="1"/>
        </p:nvSpPr>
        <p:spPr>
          <a:xfrm>
            <a:off x="700755" y="2502725"/>
            <a:ext cx="2597468" cy="29667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8F9173AC-0C20-47AA-871D-78262AE894D9}"/>
              </a:ext>
            </a:extLst>
          </p:cNvPr>
          <p:cNvSpPr txBox="1">
            <a:spLocks/>
          </p:cNvSpPr>
          <p:nvPr userDrawn="1"/>
        </p:nvSpPr>
        <p:spPr>
          <a:xfrm>
            <a:off x="649826" y="2214903"/>
            <a:ext cx="1728444" cy="23209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FontTx/>
              <a:buNone/>
            </a:pPr>
            <a:r>
              <a:rPr lang="en-US" sz="1600" dirty="0">
                <a:solidFill>
                  <a:schemeClr val="accent1"/>
                </a:solidFill>
              </a:rPr>
              <a:t>CHIEF CHEF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C559335-A086-4F09-80E5-01E8F609A446}"/>
              </a:ext>
            </a:extLst>
          </p:cNvPr>
          <p:cNvGrpSpPr/>
          <p:nvPr userDrawn="1"/>
        </p:nvGrpSpPr>
        <p:grpSpPr>
          <a:xfrm>
            <a:off x="875945" y="2610701"/>
            <a:ext cx="2247089" cy="2750804"/>
            <a:chOff x="786668" y="2443720"/>
            <a:chExt cx="2247089" cy="2750804"/>
          </a:xfrm>
        </p:grpSpPr>
        <p:sp>
          <p:nvSpPr>
            <p:cNvPr id="70" name="직사각형 22">
              <a:extLst>
                <a:ext uri="{FF2B5EF4-FFF2-40B4-BE49-F238E27FC236}">
                  <a16:creationId xmlns:a16="http://schemas.microsoft.com/office/drawing/2014/main" id="{1D856F61-6782-4B3C-B052-FDFC383B1F24}"/>
                </a:ext>
              </a:extLst>
            </p:cNvPr>
            <p:cNvSpPr/>
            <p:nvPr userDrawn="1"/>
          </p:nvSpPr>
          <p:spPr>
            <a:xfrm>
              <a:off x="786668" y="2443720"/>
              <a:ext cx="224708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2013 ~ 2014  Text here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71" name="직사각형 5">
              <a:extLst>
                <a:ext uri="{FF2B5EF4-FFF2-40B4-BE49-F238E27FC236}">
                  <a16:creationId xmlns:a16="http://schemas.microsoft.com/office/drawing/2014/main" id="{FB606917-B35D-4076-8B89-BA0D0DB299F5}"/>
                </a:ext>
              </a:extLst>
            </p:cNvPr>
            <p:cNvSpPr/>
            <p:nvPr userDrawn="1"/>
          </p:nvSpPr>
          <p:spPr>
            <a:xfrm>
              <a:off x="786668" y="3311291"/>
              <a:ext cx="224708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2014 ~ 2016Text here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72" name="직사각형 24">
              <a:extLst>
                <a:ext uri="{FF2B5EF4-FFF2-40B4-BE49-F238E27FC236}">
                  <a16:creationId xmlns:a16="http://schemas.microsoft.com/office/drawing/2014/main" id="{ECEC9FEA-776B-4110-908A-14593A5B3BFF}"/>
                </a:ext>
              </a:extLst>
            </p:cNvPr>
            <p:cNvSpPr/>
            <p:nvPr userDrawn="1"/>
          </p:nvSpPr>
          <p:spPr>
            <a:xfrm>
              <a:off x="786668" y="4178861"/>
              <a:ext cx="185493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2016 ~ 2019  Text here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23BBE00E-DD73-40CC-96A1-2929593344FB}"/>
              </a:ext>
            </a:extLst>
          </p:cNvPr>
          <p:cNvSpPr/>
          <p:nvPr userDrawn="1"/>
        </p:nvSpPr>
        <p:spPr>
          <a:xfrm>
            <a:off x="8820009" y="2502725"/>
            <a:ext cx="2597468" cy="29667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28598182-CBA7-4577-A734-345D09F977E4}"/>
              </a:ext>
            </a:extLst>
          </p:cNvPr>
          <p:cNvSpPr txBox="1">
            <a:spLocks/>
          </p:cNvSpPr>
          <p:nvPr userDrawn="1"/>
        </p:nvSpPr>
        <p:spPr>
          <a:xfrm>
            <a:off x="9730632" y="2214903"/>
            <a:ext cx="1728444" cy="23209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FontTx/>
              <a:buNone/>
            </a:pPr>
            <a:r>
              <a:rPr lang="en-US" sz="1600" dirty="0">
                <a:solidFill>
                  <a:schemeClr val="accent3"/>
                </a:solidFill>
              </a:rPr>
              <a:t>CHIEF CHEF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2E5347-FFCF-4CF6-8ACB-68D06AD67955}"/>
              </a:ext>
            </a:extLst>
          </p:cNvPr>
          <p:cNvGrpSpPr/>
          <p:nvPr userDrawn="1"/>
        </p:nvGrpSpPr>
        <p:grpSpPr>
          <a:xfrm>
            <a:off x="8995199" y="2610701"/>
            <a:ext cx="2247089" cy="2750804"/>
            <a:chOff x="9033652" y="2720939"/>
            <a:chExt cx="2247089" cy="2750804"/>
          </a:xfrm>
        </p:grpSpPr>
        <p:sp>
          <p:nvSpPr>
            <p:cNvPr id="76" name="직사각형 22">
              <a:extLst>
                <a:ext uri="{FF2B5EF4-FFF2-40B4-BE49-F238E27FC236}">
                  <a16:creationId xmlns:a16="http://schemas.microsoft.com/office/drawing/2014/main" id="{63315C7F-EE8B-48CA-BD62-69DCE93242EE}"/>
                </a:ext>
              </a:extLst>
            </p:cNvPr>
            <p:cNvSpPr/>
            <p:nvPr userDrawn="1"/>
          </p:nvSpPr>
          <p:spPr>
            <a:xfrm>
              <a:off x="9033652" y="2720939"/>
              <a:ext cx="224708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2013 ~ 2014  Text here</a:t>
              </a: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77" name="직사각형 5">
              <a:extLst>
                <a:ext uri="{FF2B5EF4-FFF2-40B4-BE49-F238E27FC236}">
                  <a16:creationId xmlns:a16="http://schemas.microsoft.com/office/drawing/2014/main" id="{1E7F6038-79C0-4FDA-9EFE-EAADFE364767}"/>
                </a:ext>
              </a:extLst>
            </p:cNvPr>
            <p:cNvSpPr/>
            <p:nvPr userDrawn="1"/>
          </p:nvSpPr>
          <p:spPr>
            <a:xfrm>
              <a:off x="9033652" y="3588510"/>
              <a:ext cx="224708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2014 ~ 2016Text here</a:t>
              </a: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78" name="직사각형 24">
              <a:extLst>
                <a:ext uri="{FF2B5EF4-FFF2-40B4-BE49-F238E27FC236}">
                  <a16:creationId xmlns:a16="http://schemas.microsoft.com/office/drawing/2014/main" id="{B6BDDF76-9E99-4442-A98B-AA1056131E91}"/>
                </a:ext>
              </a:extLst>
            </p:cNvPr>
            <p:cNvSpPr/>
            <p:nvPr userDrawn="1"/>
          </p:nvSpPr>
          <p:spPr>
            <a:xfrm>
              <a:off x="9425805" y="4456080"/>
              <a:ext cx="185493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2016 ~ 2019  Text here</a:t>
              </a: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0922E452-4D7E-4E6A-A16D-62EE1D515EF0}"/>
              </a:ext>
            </a:extLst>
          </p:cNvPr>
          <p:cNvSpPr/>
          <p:nvPr userDrawn="1"/>
        </p:nvSpPr>
        <p:spPr>
          <a:xfrm>
            <a:off x="4760382" y="2502725"/>
            <a:ext cx="2597468" cy="29667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 Placeholder 3">
            <a:extLst>
              <a:ext uri="{FF2B5EF4-FFF2-40B4-BE49-F238E27FC236}">
                <a16:creationId xmlns:a16="http://schemas.microsoft.com/office/drawing/2014/main" id="{ED56D9DD-9F68-4069-9AC7-8BAEFCDC8713}"/>
              </a:ext>
            </a:extLst>
          </p:cNvPr>
          <p:cNvSpPr txBox="1">
            <a:spLocks/>
          </p:cNvSpPr>
          <p:nvPr userDrawn="1"/>
        </p:nvSpPr>
        <p:spPr>
          <a:xfrm>
            <a:off x="5678072" y="5577457"/>
            <a:ext cx="1728444" cy="23209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FontTx/>
              <a:buNone/>
            </a:pPr>
            <a:r>
              <a:rPr lang="en-US" sz="1600" dirty="0">
                <a:solidFill>
                  <a:schemeClr val="accent2"/>
                </a:solidFill>
              </a:rPr>
              <a:t>CHIEF CHEF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5E0AE02-335A-494F-AEA7-08BF1C5EE6CB}"/>
              </a:ext>
            </a:extLst>
          </p:cNvPr>
          <p:cNvGrpSpPr/>
          <p:nvPr userDrawn="1"/>
        </p:nvGrpSpPr>
        <p:grpSpPr>
          <a:xfrm>
            <a:off x="4935571" y="2610701"/>
            <a:ext cx="2247090" cy="2692204"/>
            <a:chOff x="5185424" y="2506483"/>
            <a:chExt cx="2247090" cy="2692204"/>
          </a:xfrm>
        </p:grpSpPr>
        <p:sp>
          <p:nvSpPr>
            <p:cNvPr id="82" name="직사각형 22">
              <a:extLst>
                <a:ext uri="{FF2B5EF4-FFF2-40B4-BE49-F238E27FC236}">
                  <a16:creationId xmlns:a16="http://schemas.microsoft.com/office/drawing/2014/main" id="{EA9ACDD5-5B9F-4ADF-B460-524C139F0A85}"/>
                </a:ext>
              </a:extLst>
            </p:cNvPr>
            <p:cNvSpPr/>
            <p:nvPr userDrawn="1"/>
          </p:nvSpPr>
          <p:spPr>
            <a:xfrm>
              <a:off x="5676374" y="2506483"/>
              <a:ext cx="175614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2013 ~ 2014  </a:t>
              </a: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Text here</a:t>
              </a: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  <p:sp>
          <p:nvSpPr>
            <p:cNvPr id="83" name="직사각형 5">
              <a:extLst>
                <a:ext uri="{FF2B5EF4-FFF2-40B4-BE49-F238E27FC236}">
                  <a16:creationId xmlns:a16="http://schemas.microsoft.com/office/drawing/2014/main" id="{CC38F4D1-5CD7-4E40-BDA1-47D025A72386}"/>
                </a:ext>
              </a:extLst>
            </p:cNvPr>
            <p:cNvSpPr/>
            <p:nvPr userDrawn="1"/>
          </p:nvSpPr>
          <p:spPr>
            <a:xfrm>
              <a:off x="5185424" y="3529420"/>
              <a:ext cx="224708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2014 ~ 2016Text here</a:t>
              </a: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84" name="직사각형 24">
              <a:extLst>
                <a:ext uri="{FF2B5EF4-FFF2-40B4-BE49-F238E27FC236}">
                  <a16:creationId xmlns:a16="http://schemas.microsoft.com/office/drawing/2014/main" id="{7AECD66A-E1F5-4CDD-B4B1-0FFAF544C5DC}"/>
                </a:ext>
              </a:extLst>
            </p:cNvPr>
            <p:cNvSpPr/>
            <p:nvPr userDrawn="1"/>
          </p:nvSpPr>
          <p:spPr>
            <a:xfrm>
              <a:off x="5185424" y="4367690"/>
              <a:ext cx="224708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2016 ~ 2019  Text here</a:t>
              </a: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5B76AC44-D010-4BEE-990A-9FF43EB7DD55}"/>
              </a:ext>
            </a:extLst>
          </p:cNvPr>
          <p:cNvSpPr txBox="1"/>
          <p:nvPr userDrawn="1"/>
        </p:nvSpPr>
        <p:spPr>
          <a:xfrm>
            <a:off x="649826" y="1870552"/>
            <a:ext cx="1728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Name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A9898C4-A067-48D1-BF4D-AF40602903FD}"/>
              </a:ext>
            </a:extLst>
          </p:cNvPr>
          <p:cNvSpPr txBox="1"/>
          <p:nvPr userDrawn="1"/>
        </p:nvSpPr>
        <p:spPr>
          <a:xfrm>
            <a:off x="9730632" y="1870552"/>
            <a:ext cx="1728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Name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960FA16-FCE7-4B73-9235-3B0ABD0B2AC8}"/>
              </a:ext>
            </a:extLst>
          </p:cNvPr>
          <p:cNvSpPr txBox="1"/>
          <p:nvPr userDrawn="1"/>
        </p:nvSpPr>
        <p:spPr>
          <a:xfrm>
            <a:off x="5678072" y="5852578"/>
            <a:ext cx="1728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Name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BDFB91F8-C86C-4585-8E32-D8EF9E685F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8386" y="288233"/>
            <a:ext cx="1112662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AC3A074-4847-4B2D-9560-6EA1E566FA94}"/>
              </a:ext>
            </a:extLst>
          </p:cNvPr>
          <p:cNvGrpSpPr/>
          <p:nvPr userDrawn="1"/>
        </p:nvGrpSpPr>
        <p:grpSpPr>
          <a:xfrm flipH="1" flipV="1">
            <a:off x="601315" y="1063756"/>
            <a:ext cx="11001408" cy="181040"/>
            <a:chOff x="3094607" y="3310420"/>
            <a:chExt cx="7925673" cy="230341"/>
          </a:xfrm>
          <a:solidFill>
            <a:schemeClr val="accent3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D0A89A3-FE3C-4816-8631-F2BD88CD605F}"/>
                </a:ext>
              </a:extLst>
            </p:cNvPr>
            <p:cNvSpPr/>
            <p:nvPr/>
          </p:nvSpPr>
          <p:spPr>
            <a:xfrm>
              <a:off x="3094607" y="3378200"/>
              <a:ext cx="6455801" cy="946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7F500C1-6A6A-41A0-95BC-89ECDF8EDD5C}"/>
                </a:ext>
              </a:extLst>
            </p:cNvPr>
            <p:cNvSpPr/>
            <p:nvPr/>
          </p:nvSpPr>
          <p:spPr>
            <a:xfrm>
              <a:off x="8459960" y="3310420"/>
              <a:ext cx="2560320" cy="23034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396CDF18-FBE1-4BA4-8DD7-F5E9641B80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0700000">
            <a:off x="2536258" y="4516653"/>
            <a:ext cx="1845498" cy="184549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4C1BF9E0-699D-4F68-8868-2ADCBDB00B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20700000">
            <a:off x="7757428" y="4516653"/>
            <a:ext cx="1845498" cy="184549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87CA2B84-491D-444C-A901-88F6AD0D41E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0700000" flipH="1">
            <a:off x="3767192" y="1534881"/>
            <a:ext cx="1845498" cy="184549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9188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3139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0066"/>
                </a:solidFill>
                <a:latin typeface="Century"/>
                <a:cs typeface="Centur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66059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0066"/>
                </a:solidFill>
                <a:latin typeface="Century"/>
                <a:cs typeface="Centur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4587" y="1595374"/>
            <a:ext cx="516128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04214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0066"/>
                </a:solidFill>
                <a:latin typeface="Century"/>
                <a:cs typeface="Centur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1157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037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8" r:id="rId2"/>
    <p:sldLayoutId id="2147483669" r:id="rId3"/>
    <p:sldLayoutId id="2147483670" r:id="rId4"/>
    <p:sldLayoutId id="2147483671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65" r:id="rId12"/>
    <p:sldLayoutId id="2147483681" r:id="rId13"/>
    <p:sldLayoutId id="2147483680" r:id="rId14"/>
    <p:sldLayoutId id="2147483683" r:id="rId15"/>
    <p:sldLayoutId id="2147483682" r:id="rId16"/>
    <p:sldLayoutId id="214748368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4605" y="726693"/>
            <a:ext cx="790278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F0066"/>
                </a:solidFill>
                <a:latin typeface="Century"/>
                <a:cs typeface="Centur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4588" y="1586903"/>
            <a:ext cx="1076282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97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78684D85-23DB-4B7F-86EA-BF862FD156BF}"/>
              </a:ext>
            </a:extLst>
          </p:cNvPr>
          <p:cNvSpPr/>
          <p:nvPr/>
        </p:nvSpPr>
        <p:spPr>
          <a:xfrm flipH="1" flipV="1">
            <a:off x="8742717" y="0"/>
            <a:ext cx="3449283" cy="274811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6A6F1595-16DE-454B-8397-80DDFC427A4F}"/>
              </a:ext>
            </a:extLst>
          </p:cNvPr>
          <p:cNvSpPr/>
          <p:nvPr/>
        </p:nvSpPr>
        <p:spPr>
          <a:xfrm rot="10800000" flipH="1" flipV="1">
            <a:off x="-11156" y="518161"/>
            <a:ext cx="7957414" cy="633984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63E03D4-167F-4055-B484-A79BD56ACB70}"/>
              </a:ext>
            </a:extLst>
          </p:cNvPr>
          <p:cNvSpPr/>
          <p:nvPr/>
        </p:nvSpPr>
        <p:spPr>
          <a:xfrm rot="2328794" flipH="1" flipV="1">
            <a:off x="-1154027" y="3708189"/>
            <a:ext cx="9800738" cy="230341"/>
          </a:xfrm>
          <a:custGeom>
            <a:avLst/>
            <a:gdLst>
              <a:gd name="connsiteX0" fmla="*/ 9797894 w 9800738"/>
              <a:gd name="connsiteY0" fmla="*/ 219096 h 230341"/>
              <a:gd name="connsiteX1" fmla="*/ 9770747 w 9800738"/>
              <a:gd name="connsiteY1" fmla="*/ 230341 h 230341"/>
              <a:gd name="connsiteX2" fmla="*/ 4244133 w 9800738"/>
              <a:gd name="connsiteY2" fmla="*/ 230341 h 230341"/>
              <a:gd name="connsiteX3" fmla="*/ 4205742 w 9800738"/>
              <a:gd name="connsiteY3" fmla="*/ 191950 h 230341"/>
              <a:gd name="connsiteX4" fmla="*/ 4205742 w 9800738"/>
              <a:gd name="connsiteY4" fmla="*/ 162439 h 230341"/>
              <a:gd name="connsiteX5" fmla="*/ 0 w 9800738"/>
              <a:gd name="connsiteY5" fmla="*/ 162439 h 230341"/>
              <a:gd name="connsiteX6" fmla="*/ 117676 w 9800738"/>
              <a:gd name="connsiteY6" fmla="*/ 67780 h 230341"/>
              <a:gd name="connsiteX7" fmla="*/ 4205742 w 9800738"/>
              <a:gd name="connsiteY7" fmla="*/ 67780 h 230341"/>
              <a:gd name="connsiteX8" fmla="*/ 4205741 w 9800738"/>
              <a:gd name="connsiteY8" fmla="*/ 38391 h 230341"/>
              <a:gd name="connsiteX9" fmla="*/ 4244132 w 9800738"/>
              <a:gd name="connsiteY9" fmla="*/ 0 h 230341"/>
              <a:gd name="connsiteX10" fmla="*/ 9630019 w 9800738"/>
              <a:gd name="connsiteY10" fmla="*/ 0 h 230341"/>
              <a:gd name="connsiteX11" fmla="*/ 9800738 w 9800738"/>
              <a:gd name="connsiteY11" fmla="*/ 212230 h 23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800738" h="230341">
                <a:moveTo>
                  <a:pt x="9797894" y="219096"/>
                </a:moveTo>
                <a:cubicBezTo>
                  <a:pt x="9790947" y="226044"/>
                  <a:pt x="9781349" y="230341"/>
                  <a:pt x="9770747" y="230341"/>
                </a:cubicBezTo>
                <a:lnTo>
                  <a:pt x="4244133" y="230341"/>
                </a:lnTo>
                <a:cubicBezTo>
                  <a:pt x="4222930" y="230341"/>
                  <a:pt x="4205741" y="213153"/>
                  <a:pt x="4205742" y="191950"/>
                </a:cubicBezTo>
                <a:lnTo>
                  <a:pt x="4205742" y="162439"/>
                </a:lnTo>
                <a:lnTo>
                  <a:pt x="0" y="162439"/>
                </a:lnTo>
                <a:lnTo>
                  <a:pt x="117676" y="67780"/>
                </a:lnTo>
                <a:lnTo>
                  <a:pt x="4205742" y="67780"/>
                </a:lnTo>
                <a:lnTo>
                  <a:pt x="4205741" y="38391"/>
                </a:lnTo>
                <a:cubicBezTo>
                  <a:pt x="4205742" y="17188"/>
                  <a:pt x="4222930" y="0"/>
                  <a:pt x="4244132" y="0"/>
                </a:cubicBezTo>
                <a:lnTo>
                  <a:pt x="9630019" y="0"/>
                </a:lnTo>
                <a:lnTo>
                  <a:pt x="9800738" y="21223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617EEB1-F6E6-491A-BE41-0E781DFC4AFB}"/>
              </a:ext>
            </a:extLst>
          </p:cNvPr>
          <p:cNvSpPr/>
          <p:nvPr/>
        </p:nvSpPr>
        <p:spPr>
          <a:xfrm rot="13138157" flipH="1" flipV="1">
            <a:off x="8622921" y="1132560"/>
            <a:ext cx="4084825" cy="230341"/>
          </a:xfrm>
          <a:custGeom>
            <a:avLst/>
            <a:gdLst>
              <a:gd name="connsiteX0" fmla="*/ 0 w 4084825"/>
              <a:gd name="connsiteY0" fmla="*/ 162439 h 230341"/>
              <a:gd name="connsiteX1" fmla="*/ 117022 w 4084825"/>
              <a:gd name="connsiteY1" fmla="*/ 67780 h 230341"/>
              <a:gd name="connsiteX2" fmla="*/ 1820156 w 4084825"/>
              <a:gd name="connsiteY2" fmla="*/ 67780 h 230341"/>
              <a:gd name="connsiteX3" fmla="*/ 1820156 w 4084825"/>
              <a:gd name="connsiteY3" fmla="*/ 38391 h 230341"/>
              <a:gd name="connsiteX4" fmla="*/ 1858548 w 4084825"/>
              <a:gd name="connsiteY4" fmla="*/ 0 h 230341"/>
              <a:gd name="connsiteX5" fmla="*/ 3898502 w 4084825"/>
              <a:gd name="connsiteY5" fmla="*/ 0 h 230341"/>
              <a:gd name="connsiteX6" fmla="*/ 4084825 w 4084825"/>
              <a:gd name="connsiteY6" fmla="*/ 230341 h 230341"/>
              <a:gd name="connsiteX7" fmla="*/ 1858548 w 4084825"/>
              <a:gd name="connsiteY7" fmla="*/ 230341 h 230341"/>
              <a:gd name="connsiteX8" fmla="*/ 1820157 w 4084825"/>
              <a:gd name="connsiteY8" fmla="*/ 191949 h 230341"/>
              <a:gd name="connsiteX9" fmla="*/ 1820157 w 4084825"/>
              <a:gd name="connsiteY9" fmla="*/ 162439 h 23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84825" h="230341">
                <a:moveTo>
                  <a:pt x="0" y="162439"/>
                </a:moveTo>
                <a:lnTo>
                  <a:pt x="117022" y="67780"/>
                </a:lnTo>
                <a:lnTo>
                  <a:pt x="1820156" y="67780"/>
                </a:lnTo>
                <a:lnTo>
                  <a:pt x="1820156" y="38391"/>
                </a:lnTo>
                <a:cubicBezTo>
                  <a:pt x="1820157" y="17188"/>
                  <a:pt x="1837345" y="0"/>
                  <a:pt x="1858548" y="0"/>
                </a:cubicBezTo>
                <a:lnTo>
                  <a:pt x="3898502" y="0"/>
                </a:lnTo>
                <a:lnTo>
                  <a:pt x="4084825" y="230341"/>
                </a:lnTo>
                <a:lnTo>
                  <a:pt x="1858548" y="230341"/>
                </a:lnTo>
                <a:cubicBezTo>
                  <a:pt x="1837345" y="230341"/>
                  <a:pt x="1820157" y="213153"/>
                  <a:pt x="1820157" y="191949"/>
                </a:cubicBezTo>
                <a:lnTo>
                  <a:pt x="1820157" y="16243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2284C1-9BA9-41CF-91A4-8E284C067A55}"/>
              </a:ext>
            </a:extLst>
          </p:cNvPr>
          <p:cNvGrpSpPr/>
          <p:nvPr/>
        </p:nvGrpSpPr>
        <p:grpSpPr>
          <a:xfrm>
            <a:off x="-144180" y="3823359"/>
            <a:ext cx="6368631" cy="2456064"/>
            <a:chOff x="3819263" y="385912"/>
            <a:chExt cx="8972707" cy="245606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4461D2C-CC74-41F0-8BF4-AC622EFBD66F}"/>
                </a:ext>
              </a:extLst>
            </p:cNvPr>
            <p:cNvSpPr txBox="1"/>
            <p:nvPr/>
          </p:nvSpPr>
          <p:spPr>
            <a:xfrm>
              <a:off x="3819263" y="385912"/>
              <a:ext cx="8972707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95"/>
                </a:spcBef>
              </a:pPr>
              <a:r>
                <a:rPr lang="en-US" sz="5400" spc="-20" dirty="0">
                  <a:solidFill>
                    <a:srgbClr val="205868"/>
                  </a:solidFill>
                  <a:latin typeface="Book Antiqua"/>
                  <a:cs typeface="Book Antiqua"/>
                </a:rPr>
                <a:t>GIDA</a:t>
              </a:r>
              <a:endParaRPr lang="en-US" sz="5400" dirty="0">
                <a:latin typeface="Book Antiqua"/>
                <a:cs typeface="Book Antiqua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5400" spc="-10" dirty="0">
                  <a:solidFill>
                    <a:srgbClr val="205868"/>
                  </a:solidFill>
                  <a:latin typeface="Book Antiqua"/>
                  <a:cs typeface="Book Antiqua"/>
                </a:rPr>
                <a:t>BİYOTEKNOLOJİSİ</a:t>
              </a:r>
              <a:endParaRPr lang="ko-KR" altLang="en-US" sz="5400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76DE22-6D61-4382-A007-14C0D2DEE42F}"/>
                </a:ext>
              </a:extLst>
            </p:cNvPr>
            <p:cNvSpPr txBox="1"/>
            <p:nvPr/>
          </p:nvSpPr>
          <p:spPr>
            <a:xfrm>
              <a:off x="4468632" y="2462320"/>
              <a:ext cx="7283333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r-TR" altLang="ko-KR" sz="1867" dirty="0">
                  <a:solidFill>
                    <a:schemeClr val="bg1"/>
                  </a:solidFill>
                  <a:cs typeface="Arial" pitchFamily="34" charset="0"/>
                </a:rPr>
                <a:t>Prof. Dr. N. Oya SAN KESKİN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731520" y="2355443"/>
            <a:ext cx="4894263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dirty="0">
                <a:solidFill>
                  <a:srgbClr val="205868"/>
                </a:solidFill>
                <a:latin typeface="Book Antiqua"/>
                <a:cs typeface="Book Antiqua"/>
              </a:rPr>
              <a:t>Gıda</a:t>
            </a:r>
            <a:r>
              <a:rPr spc="-90" dirty="0">
                <a:solidFill>
                  <a:srgbClr val="205868"/>
                </a:solidFill>
                <a:latin typeface="Book Antiqua"/>
                <a:cs typeface="Book Antiqua"/>
              </a:rPr>
              <a:t> </a:t>
            </a:r>
            <a:r>
              <a:rPr spc="-10" dirty="0">
                <a:solidFill>
                  <a:srgbClr val="205868"/>
                </a:solidFill>
                <a:latin typeface="Book Antiqua"/>
                <a:cs typeface="Book Antiqua"/>
              </a:rPr>
              <a:t>Biyoteknolojisi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77059" y="3860074"/>
            <a:ext cx="9050020" cy="2109517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ekmek,</a:t>
            </a:r>
            <a:r>
              <a:rPr sz="2000" kern="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spc="-20" dirty="0">
                <a:solidFill>
                  <a:srgbClr val="FF0000"/>
                </a:solidFill>
                <a:latin typeface="Calibri"/>
                <a:cs typeface="Calibri"/>
              </a:rPr>
              <a:t>peynir,</a:t>
            </a:r>
            <a:r>
              <a:rPr sz="2000" kern="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yoğurt</a:t>
            </a:r>
            <a:r>
              <a:rPr sz="2000" kern="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ile</a:t>
            </a:r>
            <a:r>
              <a:rPr sz="2000" kern="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bira</a:t>
            </a:r>
            <a:r>
              <a:rPr sz="2000" kern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ve</a:t>
            </a:r>
            <a:r>
              <a:rPr sz="2000" kern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şarap</a:t>
            </a:r>
            <a:r>
              <a:rPr sz="2000" kern="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gibi</a:t>
            </a:r>
            <a:r>
              <a:rPr sz="2000" kern="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alkollü</a:t>
            </a:r>
            <a:r>
              <a:rPr sz="2000" kern="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içecekler</a:t>
            </a:r>
            <a:r>
              <a:rPr sz="2000" kern="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rgbClr val="FF0000"/>
                </a:solidFill>
                <a:latin typeface="Calibri"/>
                <a:cs typeface="Calibri"/>
              </a:rPr>
              <a:t>yapımı</a:t>
            </a:r>
            <a:endParaRPr sz="2000" kern="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55600" marR="5080" indent="-342900"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spc="-10" dirty="0">
                <a:solidFill>
                  <a:srgbClr val="FF0000"/>
                </a:solidFill>
                <a:latin typeface="Calibri"/>
                <a:cs typeface="Calibri"/>
              </a:rPr>
              <a:t>Fermantasyon</a:t>
            </a:r>
            <a:r>
              <a:rPr sz="2000" kern="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sürecinde,</a:t>
            </a:r>
            <a:r>
              <a:rPr sz="2000" kern="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bazı</a:t>
            </a:r>
            <a:r>
              <a:rPr sz="2000" kern="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fungus</a:t>
            </a:r>
            <a:r>
              <a:rPr sz="2000" kern="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türleri</a:t>
            </a:r>
            <a:r>
              <a:rPr sz="2000" kern="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(maya)</a:t>
            </a:r>
            <a:r>
              <a:rPr sz="2000" kern="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enerji</a:t>
            </a:r>
            <a:r>
              <a:rPr sz="2000" kern="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elde</a:t>
            </a:r>
            <a:r>
              <a:rPr sz="2000" kern="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etmek</a:t>
            </a:r>
            <a:r>
              <a:rPr sz="2000" kern="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spc="-20" dirty="0">
                <a:solidFill>
                  <a:srgbClr val="FF0000"/>
                </a:solidFill>
                <a:latin typeface="Calibri"/>
                <a:cs typeface="Calibri"/>
              </a:rPr>
              <a:t>için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şekerleri</a:t>
            </a:r>
            <a:r>
              <a:rPr sz="2000" kern="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parçalarlar</a:t>
            </a:r>
            <a:r>
              <a:rPr sz="2000" kern="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ve</a:t>
            </a:r>
            <a:r>
              <a:rPr sz="2000" kern="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bu</a:t>
            </a:r>
            <a:r>
              <a:rPr sz="2000" kern="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sırada</a:t>
            </a:r>
            <a:r>
              <a:rPr sz="2000" kern="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da</a:t>
            </a:r>
            <a:r>
              <a:rPr sz="2000" kern="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atık</a:t>
            </a:r>
            <a:r>
              <a:rPr sz="2000" kern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madde</a:t>
            </a:r>
            <a:r>
              <a:rPr sz="2000" kern="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olarak</a:t>
            </a:r>
            <a:r>
              <a:rPr sz="2000" kern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etanol</a:t>
            </a:r>
            <a:r>
              <a:rPr sz="2000" kern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rgbClr val="FF0000"/>
                </a:solidFill>
                <a:latin typeface="Calibri"/>
                <a:cs typeface="Calibri"/>
              </a:rPr>
              <a:t>(alkol)</a:t>
            </a:r>
            <a:endParaRPr sz="2000" kern="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55600"/>
            <a:r>
              <a:rPr sz="2000" kern="0" spc="-10" dirty="0">
                <a:solidFill>
                  <a:srgbClr val="FF0000"/>
                </a:solidFill>
                <a:latin typeface="Calibri"/>
                <a:cs typeface="Calibri"/>
              </a:rPr>
              <a:t>üretirler.</a:t>
            </a:r>
            <a:endParaRPr sz="2000" kern="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55600" marR="909955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Ekmek</a:t>
            </a:r>
            <a:r>
              <a:rPr sz="2000" kern="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yapılırken,</a:t>
            </a:r>
            <a:r>
              <a:rPr sz="2000" kern="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hamurun</a:t>
            </a:r>
            <a:r>
              <a:rPr sz="2000" kern="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kabarması</a:t>
            </a:r>
            <a:r>
              <a:rPr sz="2000" kern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için</a:t>
            </a:r>
            <a:r>
              <a:rPr sz="2000" kern="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maya</a:t>
            </a:r>
            <a:r>
              <a:rPr sz="2000" kern="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000" i="1" kern="0" spc="-10" dirty="0">
                <a:solidFill>
                  <a:srgbClr val="FF0000"/>
                </a:solidFill>
                <a:latin typeface="Calibri"/>
                <a:cs typeface="Calibri"/>
              </a:rPr>
              <a:t>Saccharomyces </a:t>
            </a:r>
            <a:r>
              <a:rPr sz="2000" i="1" kern="0" dirty="0">
                <a:solidFill>
                  <a:srgbClr val="FF0000"/>
                </a:solidFill>
                <a:latin typeface="Calibri"/>
                <a:cs typeface="Calibri"/>
              </a:rPr>
              <a:t>cerevisiae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2000" kern="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genel</a:t>
            </a:r>
            <a:r>
              <a:rPr sz="2000" kern="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adıyla</a:t>
            </a:r>
            <a:r>
              <a:rPr sz="2000" kern="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ekmek</a:t>
            </a:r>
            <a:r>
              <a:rPr sz="2000" kern="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0000"/>
                </a:solidFill>
                <a:latin typeface="Calibri"/>
                <a:cs typeface="Calibri"/>
              </a:rPr>
              <a:t>mayası)</a:t>
            </a:r>
            <a:r>
              <a:rPr sz="2000" kern="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rgbClr val="FF0000"/>
                </a:solidFill>
                <a:latin typeface="Calibri"/>
                <a:cs typeface="Calibri"/>
              </a:rPr>
              <a:t>eklenir.</a:t>
            </a:r>
            <a:endParaRPr sz="2000" kern="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135AF-04E0-E838-8F93-F229A7F0B544}"/>
              </a:ext>
            </a:extLst>
          </p:cNvPr>
          <p:cNvSpPr txBox="1"/>
          <p:nvPr/>
        </p:nvSpPr>
        <p:spPr>
          <a:xfrm>
            <a:off x="1942374" y="415442"/>
            <a:ext cx="92566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</a:rPr>
              <a:t>Biyoteknoloji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Nedir</a:t>
            </a:r>
            <a:r>
              <a:rPr lang="en-US" sz="3200" b="1" dirty="0">
                <a:solidFill>
                  <a:srgbClr val="FF0000"/>
                </a:solidFill>
              </a:rPr>
              <a:t>?</a:t>
            </a:r>
            <a:endParaRPr lang="tr-TR" sz="3200" b="1" dirty="0">
              <a:solidFill>
                <a:srgbClr val="FF0000"/>
              </a:solidFill>
            </a:endParaRPr>
          </a:p>
          <a:p>
            <a:r>
              <a:rPr lang="en-US" sz="3200" dirty="0" err="1">
                <a:solidFill>
                  <a:srgbClr val="FF0000"/>
                </a:solidFill>
              </a:rPr>
              <a:t>Canlı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organizmaların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veya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biyolojik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sistemlerin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kullanıldığı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bilim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ve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teknoloji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dalı</a:t>
            </a:r>
            <a:r>
              <a:rPr lang="en-US" sz="32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46318" y="446713"/>
            <a:ext cx="83947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180975" algn="ctr">
              <a:spcBef>
                <a:spcPts val="100"/>
              </a:spcBef>
            </a:pP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Mikroorganizma,</a:t>
            </a:r>
            <a:r>
              <a:rPr sz="24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hücre</a:t>
            </a:r>
            <a:r>
              <a:rPr sz="24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veya</a:t>
            </a:r>
            <a:r>
              <a:rPr sz="24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doku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kültürlerinden</a:t>
            </a:r>
            <a:r>
              <a:rPr sz="24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veya</a:t>
            </a:r>
            <a:r>
              <a:rPr sz="24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mikrobiyal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metabolitlerden,</a:t>
            </a:r>
            <a:r>
              <a:rPr sz="24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mikrobiyoloji,</a:t>
            </a:r>
            <a:r>
              <a:rPr sz="24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biyokimya</a:t>
            </a:r>
            <a:r>
              <a:rPr sz="24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4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mühendislik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 marR="5080" algn="ctr"/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bilimlerinin</a:t>
            </a:r>
            <a:r>
              <a:rPr sz="24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kullanılarak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değerli</a:t>
            </a:r>
            <a:r>
              <a:rPr sz="24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ürünlerin</a:t>
            </a:r>
            <a:r>
              <a:rPr sz="24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elde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edildiği</a:t>
            </a:r>
            <a:r>
              <a:rPr sz="2400" kern="0" spc="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interdisipliner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bir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bilim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dalıdır.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028F10-50B3-4F13-184E-95E1C6291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991" y="1935788"/>
            <a:ext cx="4818018" cy="48180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2722" y="2971254"/>
            <a:ext cx="3780790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Gıda</a:t>
            </a:r>
            <a:r>
              <a:rPr sz="24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biyoteknolojisi</a:t>
            </a:r>
            <a:r>
              <a:rPr sz="24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istenen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üretim,</a:t>
            </a:r>
            <a:r>
              <a:rPr sz="24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pazarlama</a:t>
            </a:r>
            <a:r>
              <a:rPr sz="24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ve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beslenme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özelliklerini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25145"/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iyileştirmek</a:t>
            </a:r>
            <a:r>
              <a:rPr sz="24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için</a:t>
            </a:r>
            <a:r>
              <a:rPr sz="24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ya</a:t>
            </a:r>
            <a:r>
              <a:rPr sz="24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da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değiştirmek</a:t>
            </a:r>
            <a:r>
              <a:rPr sz="24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için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yeni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türler</a:t>
            </a:r>
            <a:r>
              <a:rPr sz="24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elde etmek</a:t>
            </a:r>
            <a:r>
              <a:rPr sz="24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için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hayvan,</a:t>
            </a:r>
            <a:r>
              <a:rPr sz="24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bitki</a:t>
            </a:r>
            <a:r>
              <a:rPr sz="24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107950">
              <a:spcBef>
                <a:spcPts val="5"/>
              </a:spcBef>
            </a:pP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mikroorganizma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genlerinin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modifiye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edildiği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teknoloji dalıdır.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53604" y="1674699"/>
            <a:ext cx="355854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  <a:tab pos="1077595" algn="l"/>
              </a:tabLst>
            </a:pPr>
            <a:r>
              <a:rPr sz="2400" kern="0" spc="-20" dirty="0">
                <a:solidFill>
                  <a:srgbClr val="FF0000"/>
                </a:solidFill>
                <a:latin typeface="Calibri"/>
                <a:cs typeface="Calibri"/>
              </a:rPr>
              <a:t>Gen:</a:t>
            </a:r>
            <a:r>
              <a:rPr sz="2400" kern="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4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DNA’da</a:t>
            </a:r>
            <a:r>
              <a:rPr sz="24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bulunan</a:t>
            </a:r>
            <a:r>
              <a:rPr sz="24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ve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hangi</a:t>
            </a:r>
            <a:r>
              <a:rPr sz="24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proteinin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ne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şekilde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üretileceğini</a:t>
            </a:r>
            <a:r>
              <a:rPr sz="24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söyleyen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/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kısımlar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4B89AA-D1D1-426F-96B6-0EBA731E8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530" y="509449"/>
            <a:ext cx="3764982" cy="23382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B3C5A6-716E-7329-0F2F-351895E9A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788" y="2847701"/>
            <a:ext cx="4153045" cy="38078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7F5FA97-264E-AA6A-ABAF-F8AF68652F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CE7EC-92B1-AE79-CEC1-933E9D69972A}"/>
              </a:ext>
            </a:extLst>
          </p:cNvPr>
          <p:cNvSpPr txBox="1"/>
          <p:nvPr/>
        </p:nvSpPr>
        <p:spPr>
          <a:xfrm>
            <a:off x="6718257" y="3010989"/>
            <a:ext cx="5473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NEDEN İHTİYACIMIZ VAR 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8097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CF025EA-76E5-A724-1928-D963291F08C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ED7337A-36CE-725F-CC2E-218C7023DC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9429587"/>
              </p:ext>
            </p:extLst>
          </p:nvPr>
        </p:nvGraphicFramePr>
        <p:xfrm>
          <a:off x="3048544" y="385354"/>
          <a:ext cx="7323365" cy="6322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1935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3027" y="1004061"/>
            <a:ext cx="3153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u="sng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</a:rPr>
              <a:t>Geleneksel</a:t>
            </a:r>
            <a:r>
              <a:rPr sz="2400" u="sng" spc="-4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</a:rPr>
              <a:t> </a:t>
            </a:r>
            <a:r>
              <a:rPr sz="2400" u="sng" spc="-1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</a:rPr>
              <a:t>Biyoteknoloji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3741" y="1439926"/>
            <a:ext cx="3827779" cy="3446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8796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Biyolojik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sistemler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(genellikle bakteri,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maya,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mantar)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hiçbir modifikasyona</a:t>
            </a:r>
            <a:r>
              <a:rPr sz="2200" kern="0" spc="-10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uğramadan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aynen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kullanılır.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080" indent="-342900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Ekmek,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peynir,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alkol,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çeşitli alkollü</a:t>
            </a:r>
            <a:r>
              <a:rPr sz="2200" kern="0" spc="-10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içkiler,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sirke,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yoğurt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gibi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maddelerin</a:t>
            </a:r>
            <a:r>
              <a:rPr sz="2200" kern="0" spc="-1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üretilmesinde 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kullanılır.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“</a:t>
            </a:r>
            <a:r>
              <a:rPr sz="2200" b="1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Fermantasyon </a:t>
            </a:r>
            <a:r>
              <a:rPr sz="2200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teknolojisi”</a:t>
            </a:r>
            <a:r>
              <a:rPr sz="2200" b="1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ağırlıklı</a:t>
            </a:r>
            <a:r>
              <a:rPr sz="2200" kern="0" spc="-1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olup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buna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yönelik</a:t>
            </a:r>
            <a:r>
              <a:rPr sz="2200" kern="0" spc="-9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üretimi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kapsamaktadır.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23055" y="0"/>
            <a:ext cx="3870960" cy="45618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58165">
              <a:spcBef>
                <a:spcPts val="700"/>
              </a:spcBef>
            </a:pPr>
            <a:r>
              <a:rPr sz="2400" b="1" u="sng" kern="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</a:rPr>
              <a:t>Modern</a:t>
            </a:r>
            <a:r>
              <a:rPr sz="2400" b="1" u="sng" kern="0" spc="-15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kern="0" spc="-10" dirty="0">
                <a:solidFill>
                  <a:srgbClr val="375F92"/>
                </a:solidFill>
                <a:uFill>
                  <a:solidFill>
                    <a:srgbClr val="375F92"/>
                  </a:solidFill>
                </a:uFill>
                <a:latin typeface="Calibri"/>
                <a:cs typeface="Calibri"/>
              </a:rPr>
              <a:t>Biyoteknoloji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Genetik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mühendisliği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080">
              <a:spcBef>
                <a:spcPts val="5"/>
              </a:spcBef>
            </a:pP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tekniklerinin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kullanılarak biyolojik</a:t>
            </a:r>
            <a:r>
              <a:rPr sz="22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sistemlerin modifikasyona</a:t>
            </a:r>
            <a:r>
              <a:rPr sz="2200" kern="0" spc="-10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uğratıldığı (mutasyon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rekombinant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DNA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teknolojisi)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kan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proteinleri,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insan</a:t>
            </a:r>
            <a:r>
              <a:rPr sz="22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kanı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serumu,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insan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hormonları,</a:t>
            </a:r>
            <a:r>
              <a:rPr sz="2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insülin, biyoteknolojik</a:t>
            </a:r>
            <a:r>
              <a:rPr sz="22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aşılar</a:t>
            </a:r>
            <a:r>
              <a:rPr sz="22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gibi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yararlı ürünlerin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eldesine</a:t>
            </a:r>
            <a:r>
              <a:rPr sz="22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olanak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60325">
              <a:spcBef>
                <a:spcPts val="5"/>
              </a:spcBef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veren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bir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alandır.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Günümüzde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her</a:t>
            </a:r>
            <a:r>
              <a:rPr sz="22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iki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alanda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kullanılmaktadır.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C6FE22-7F17-ECD5-13FF-E55E7716B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450" y="4930776"/>
            <a:ext cx="2857500" cy="1600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5BEE12-0BCD-5550-EC02-210F3EF26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617" y="4677996"/>
            <a:ext cx="2050599" cy="20805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5209" y="810514"/>
            <a:ext cx="6557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dirty="0"/>
              <a:t>Modern</a:t>
            </a:r>
            <a:r>
              <a:rPr sz="3600" spc="-145" dirty="0"/>
              <a:t> </a:t>
            </a:r>
            <a:r>
              <a:rPr sz="3600" spc="-10" dirty="0"/>
              <a:t>Biyoteknoloji</a:t>
            </a:r>
            <a:r>
              <a:rPr sz="3600" spc="-135" dirty="0"/>
              <a:t> </a:t>
            </a:r>
            <a:r>
              <a:rPr sz="3600" spc="-10" dirty="0"/>
              <a:t>Ürünleri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067560" y="1540510"/>
            <a:ext cx="8056880" cy="42671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683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Bilim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insanları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ilgilendikleri</a:t>
            </a:r>
            <a:r>
              <a:rPr sz="2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bir</a:t>
            </a:r>
            <a:r>
              <a:rPr sz="2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genin</a:t>
            </a:r>
            <a:r>
              <a:rPr sz="2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yerini</a:t>
            </a:r>
            <a:r>
              <a:rPr sz="22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belirleyebilir,</a:t>
            </a:r>
            <a:r>
              <a:rPr sz="2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onu</a:t>
            </a:r>
            <a:r>
              <a:rPr sz="22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bakteri hücresine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aktarıp,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 err="1">
                <a:solidFill>
                  <a:sysClr val="windowText" lastClr="000000"/>
                </a:solidFill>
                <a:latin typeface="Calibri"/>
                <a:cs typeface="Calibri"/>
              </a:rPr>
              <a:t>çoğaltabilirler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463550" indent="-342900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Hücre</a:t>
            </a:r>
            <a:r>
              <a:rPr sz="22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kültüründe,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hücreler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gelişmeleri</a:t>
            </a:r>
            <a:r>
              <a:rPr sz="22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için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gerekli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besinlerin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yer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aldığı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petrilerde</a:t>
            </a:r>
            <a:r>
              <a:rPr sz="22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veya</a:t>
            </a:r>
            <a:r>
              <a:rPr sz="22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şişelerde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sıvı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kültürde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yetiştirilirler.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İlgilenilen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DNA’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yı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içeren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hücrelerin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toplu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üretiminde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30859C"/>
                </a:solidFill>
                <a:latin typeface="Calibri"/>
                <a:cs typeface="Calibri"/>
              </a:rPr>
              <a:t>fermentör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/>
            <a:r>
              <a:rPr sz="2200" b="1" kern="0" dirty="0">
                <a:solidFill>
                  <a:srgbClr val="30859C"/>
                </a:solidFill>
                <a:latin typeface="Calibri"/>
                <a:cs typeface="Calibri"/>
              </a:rPr>
              <a:t>veya</a:t>
            </a:r>
            <a:r>
              <a:rPr sz="2200" b="1" kern="0" spc="-7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30859C"/>
                </a:solidFill>
                <a:latin typeface="Calibri"/>
                <a:cs typeface="Calibri"/>
              </a:rPr>
              <a:t>biyoreaktör</a:t>
            </a:r>
            <a:r>
              <a:rPr sz="2200" b="1" kern="0" spc="-5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adı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verilen</a:t>
            </a:r>
            <a:r>
              <a:rPr sz="2200" kern="0" spc="-9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büyük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kültür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kapları</a:t>
            </a:r>
            <a:r>
              <a:rPr sz="2200" kern="0" spc="-10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kullanılır.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Bilim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insanları,</a:t>
            </a:r>
            <a:r>
              <a:rPr sz="22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bu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hücrelerdeki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ilgilendikleri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o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özel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genin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ürettiği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/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proteinleri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hasat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ederek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(kanser,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AIDS,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bulaşıcı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hastalıklar,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ilaç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080"/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taşıyıcılığı,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</a:t>
            </a:r>
            <a:r>
              <a:rPr sz="22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terapisi,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tümör,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aşılar,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prostat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kanseri,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meme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kanseri,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tanı,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şeker,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hepatit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C,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grip,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bağışıklık</a:t>
            </a:r>
            <a:r>
              <a:rPr sz="2200" kern="0" spc="-9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sistemi,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kalp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damar,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akciğer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kanseri,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hepatit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B,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lösemi,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bağırsak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kanseri)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uygulamaları</a:t>
            </a:r>
            <a:r>
              <a:rPr sz="2200" kern="0" spc="-10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için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kullanırlar.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7997" y="1165987"/>
            <a:ext cx="7370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i="1" spc="-20" dirty="0">
                <a:latin typeface="Calibri"/>
                <a:cs typeface="Calibri"/>
              </a:rPr>
              <a:t>BİYOTEKNOLOJİNİN</a:t>
            </a:r>
            <a:r>
              <a:rPr sz="3600" i="1" spc="-100" dirty="0">
                <a:latin typeface="Calibri"/>
                <a:cs typeface="Calibri"/>
              </a:rPr>
              <a:t> </a:t>
            </a:r>
            <a:r>
              <a:rPr sz="3600" i="1" spc="-10" dirty="0">
                <a:latin typeface="Calibri"/>
                <a:cs typeface="Calibri"/>
              </a:rPr>
              <a:t>TARİHSEL</a:t>
            </a:r>
            <a:r>
              <a:rPr sz="3600" i="1" spc="-100" dirty="0">
                <a:latin typeface="Calibri"/>
                <a:cs typeface="Calibri"/>
              </a:rPr>
              <a:t> </a:t>
            </a:r>
            <a:r>
              <a:rPr sz="3600" i="1" spc="-10" dirty="0">
                <a:latin typeface="Calibri"/>
                <a:cs typeface="Calibri"/>
              </a:rPr>
              <a:t>GELİŞİMİ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9940" y="821181"/>
            <a:ext cx="10896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MÖ</a:t>
            </a:r>
            <a:r>
              <a:rPr sz="2200" b="1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3000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9941" y="1155853"/>
            <a:ext cx="3338829" cy="143446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5600" indent="-342900">
              <a:spcBef>
                <a:spcPts val="3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Alkolik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mayalanma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lnSpc>
                <a:spcPts val="2510"/>
              </a:lnSpc>
              <a:spcBef>
                <a:spcPts val="2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Mısırlılar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maya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kullanarak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>
              <a:lnSpc>
                <a:spcPts val="2510"/>
              </a:lnSpc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ekmek</a:t>
            </a:r>
            <a:r>
              <a:rPr sz="2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yapımını</a:t>
            </a:r>
            <a:r>
              <a:rPr sz="2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keşfettiler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Sirke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yapımı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9941" y="2564409"/>
            <a:ext cx="3829685" cy="2139688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spcBef>
                <a:spcPts val="365"/>
              </a:spcBef>
            </a:pPr>
            <a:r>
              <a:rPr sz="2200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MÖ</a:t>
            </a:r>
            <a:r>
              <a:rPr sz="2200" b="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2000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2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Mezopotamyada</a:t>
            </a:r>
            <a:r>
              <a:rPr sz="22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şarap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üretimi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70"/>
              </a:spcBef>
            </a:pPr>
            <a:r>
              <a:rPr sz="2200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MÖ</a:t>
            </a:r>
            <a:r>
              <a:rPr sz="2200" b="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b="1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300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59435" indent="-342900">
              <a:lnSpc>
                <a:spcPts val="2380"/>
              </a:lnSpc>
              <a:spcBef>
                <a:spcPts val="5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Mayalar,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ilk</a:t>
            </a:r>
            <a:r>
              <a:rPr sz="22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kez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Sümerler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tarafından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bira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yapımında kullanıldılar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1828" y="787044"/>
            <a:ext cx="3714750" cy="423513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spcBef>
                <a:spcPts val="365"/>
              </a:spcBef>
            </a:pPr>
            <a:r>
              <a:rPr sz="22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1150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2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Etanol</a:t>
            </a:r>
            <a:r>
              <a:rPr sz="2200" kern="0" spc="-1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üretimi</a:t>
            </a:r>
            <a:r>
              <a:rPr sz="2200" kern="0" spc="-11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·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65"/>
              </a:spcBef>
            </a:pPr>
            <a:r>
              <a:rPr sz="2200" b="1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14,yy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2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Sirke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üretimi</a:t>
            </a:r>
            <a:r>
              <a:rPr sz="22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(endüstriyel)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60"/>
              </a:spcBef>
            </a:pPr>
            <a:r>
              <a:rPr sz="22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1650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Kültür</a:t>
            </a:r>
            <a:r>
              <a:rPr sz="22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mantarı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üretimi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65"/>
              </a:spcBef>
            </a:pPr>
            <a:r>
              <a:rPr sz="22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1673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Anton</a:t>
            </a:r>
            <a:r>
              <a:rPr sz="22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van</a:t>
            </a:r>
            <a:r>
              <a:rPr sz="2200" kern="0" spc="-9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Leeuwenhoek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(1632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-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1723),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Protozoa</a:t>
            </a:r>
            <a:r>
              <a:rPr sz="22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ve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bakterilerin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fermentasyonda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rol</a:t>
            </a:r>
            <a:r>
              <a:rPr sz="22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oynayabileceğini</a:t>
            </a:r>
            <a:r>
              <a:rPr sz="2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açıklayan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ilk</a:t>
            </a:r>
            <a:r>
              <a:rPr sz="2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bilim</a:t>
            </a:r>
            <a:r>
              <a:rPr sz="22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adamı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6140" y="789255"/>
            <a:ext cx="6413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1856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6141" y="1189102"/>
            <a:ext cx="3846195" cy="37875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5600" marR="735330" indent="-3429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Louis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Pasteur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(1822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-1895) Mikroorganizmaların fermentasyondan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sorumlu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olduklarını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tanımladı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29"/>
              </a:spcBef>
            </a:pPr>
            <a:r>
              <a:rPr sz="24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1881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734695" indent="-342900">
              <a:lnSpc>
                <a:spcPts val="2160"/>
              </a:lnSpc>
              <a:spcBef>
                <a:spcPts val="5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Mikrobiyal</a:t>
            </a:r>
            <a:r>
              <a:rPr sz="20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yoldan</a:t>
            </a:r>
            <a:r>
              <a:rPr sz="20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süt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asidi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üretimi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·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29"/>
              </a:spcBef>
            </a:pPr>
            <a:r>
              <a:rPr sz="24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1928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080" indent="-342900">
              <a:lnSpc>
                <a:spcPts val="2160"/>
              </a:lnSpc>
              <a:spcBef>
                <a:spcPts val="5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Alexander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Fleming’in</a:t>
            </a:r>
            <a:r>
              <a:rPr sz="20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keşfi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ile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penisilin</a:t>
            </a:r>
            <a:r>
              <a:rPr sz="20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dönemi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başladı.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Fakat</a:t>
            </a:r>
            <a:r>
              <a:rPr sz="20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15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yıl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sonra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tıbbi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kullanım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için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uygun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duruma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geldi.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28029" y="927333"/>
            <a:ext cx="3700779" cy="5067413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spcBef>
                <a:spcPts val="415"/>
              </a:spcBef>
            </a:pPr>
            <a:r>
              <a:rPr sz="24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1938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lnSpc>
                <a:spcPts val="2280"/>
              </a:lnSpc>
              <a:spcBef>
                <a:spcPts val="2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Proteinler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DNA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çeşitli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272415">
              <a:lnSpc>
                <a:spcPct val="90100"/>
              </a:lnSpc>
              <a:spcBef>
                <a:spcPts val="114"/>
              </a:spcBef>
            </a:pP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laboratuvarlarda</a:t>
            </a:r>
            <a:r>
              <a:rPr sz="2000" kern="0" spc="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çalışılmaya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başlandı.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“Moleküler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biyoloji”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terimi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gündeme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girdi.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60"/>
              </a:spcBef>
            </a:pPr>
            <a:r>
              <a:rPr sz="24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1941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lnSpc>
                <a:spcPts val="2280"/>
              </a:lnSpc>
              <a:spcBef>
                <a:spcPts val="2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Bir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bir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enzim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hipotezi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ortaya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>
              <a:lnSpc>
                <a:spcPts val="2280"/>
              </a:lnSpc>
            </a:pP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atıldı.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59"/>
              </a:spcBef>
            </a:pPr>
            <a:r>
              <a:rPr sz="24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1943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387350" indent="-342900">
              <a:lnSpc>
                <a:spcPct val="90100"/>
              </a:lnSpc>
              <a:spcBef>
                <a:spcPts val="5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Rockefeller</a:t>
            </a:r>
            <a:r>
              <a:rPr sz="20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vakfı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Meksika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hükümeti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ile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işbirliği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 yaparak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Meksika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Tarım</a:t>
            </a:r>
            <a:r>
              <a:rPr sz="20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Programı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46990">
              <a:lnSpc>
                <a:spcPts val="2160"/>
              </a:lnSpc>
              <a:spcBef>
                <a:spcPts val="30"/>
              </a:spcBef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başlatıldı.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Bu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yabancı</a:t>
            </a:r>
            <a:r>
              <a:rPr sz="20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yardımıyla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yapılan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ilk</a:t>
            </a:r>
            <a:r>
              <a:rPr sz="2000" kern="0" spc="-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bitki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ıslahı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çalışması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olarak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biyoteknoloji</a:t>
            </a:r>
            <a:r>
              <a:rPr sz="20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tarihinde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yerini</a:t>
            </a:r>
            <a:r>
              <a:rPr sz="20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aldı.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0549" y="1445746"/>
            <a:ext cx="641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1953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1090549" y="1850100"/>
            <a:ext cx="5161280" cy="4171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28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Kortizon</a:t>
            </a:r>
            <a:r>
              <a:rPr spc="-50" dirty="0"/>
              <a:t> </a:t>
            </a:r>
            <a:r>
              <a:rPr dirty="0"/>
              <a:t>büyük</a:t>
            </a:r>
            <a:r>
              <a:rPr spc="-70" dirty="0"/>
              <a:t> </a:t>
            </a:r>
            <a:r>
              <a:rPr dirty="0"/>
              <a:t>ölçekte</a:t>
            </a:r>
            <a:r>
              <a:rPr spc="-40" dirty="0"/>
              <a:t> </a:t>
            </a:r>
            <a:r>
              <a:rPr dirty="0"/>
              <a:t>üretilen</a:t>
            </a:r>
            <a:r>
              <a:rPr spc="-25" dirty="0"/>
              <a:t> ilk</a:t>
            </a:r>
          </a:p>
          <a:p>
            <a:pPr marL="355600">
              <a:lnSpc>
                <a:spcPts val="2280"/>
              </a:lnSpc>
            </a:pPr>
            <a:r>
              <a:rPr spc="-20" dirty="0"/>
              <a:t>ürün</a:t>
            </a:r>
          </a:p>
          <a:p>
            <a:pPr marL="12700">
              <a:spcBef>
                <a:spcPts val="259"/>
              </a:spcBef>
            </a:pPr>
            <a:r>
              <a:rPr sz="2400" b="1" spc="-20" dirty="0"/>
              <a:t>1990</a:t>
            </a:r>
            <a:endParaRPr sz="2400" dirty="0"/>
          </a:p>
          <a:p>
            <a:pPr marL="355600" marR="62230" indent="-342900">
              <a:lnSpc>
                <a:spcPts val="216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/>
              <a:t>İlk</a:t>
            </a:r>
            <a:r>
              <a:rPr spc="-30" dirty="0"/>
              <a:t> </a:t>
            </a:r>
            <a:r>
              <a:rPr dirty="0"/>
              <a:t>başarılı</a:t>
            </a:r>
            <a:r>
              <a:rPr spc="-20" dirty="0"/>
              <a:t> </a:t>
            </a:r>
            <a:r>
              <a:rPr dirty="0"/>
              <a:t>gen</a:t>
            </a:r>
            <a:r>
              <a:rPr spc="-45" dirty="0"/>
              <a:t> </a:t>
            </a:r>
            <a:r>
              <a:rPr dirty="0"/>
              <a:t>terapi</a:t>
            </a:r>
            <a:r>
              <a:rPr spc="-20" dirty="0"/>
              <a:t> </a:t>
            </a:r>
            <a:r>
              <a:rPr spc="-10" dirty="0"/>
              <a:t>çalışmasının yapılması</a:t>
            </a:r>
          </a:p>
          <a:p>
            <a:pPr marL="12700">
              <a:spcBef>
                <a:spcPts val="229"/>
              </a:spcBef>
            </a:pPr>
            <a:r>
              <a:rPr sz="2400" b="1" spc="-20" dirty="0"/>
              <a:t>1994</a:t>
            </a:r>
            <a:endParaRPr sz="2400" dirty="0"/>
          </a:p>
          <a:p>
            <a:pPr marL="355600" indent="-342900">
              <a:lnSpc>
                <a:spcPts val="2280"/>
              </a:lnSpc>
              <a:spcBef>
                <a:spcPts val="2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/>
              <a:t>İlk</a:t>
            </a:r>
            <a:r>
              <a:rPr spc="-15" dirty="0"/>
              <a:t> </a:t>
            </a:r>
            <a:r>
              <a:rPr dirty="0"/>
              <a:t>genetik</a:t>
            </a:r>
            <a:r>
              <a:rPr spc="-30" dirty="0"/>
              <a:t> </a:t>
            </a:r>
            <a:r>
              <a:rPr dirty="0"/>
              <a:t>mühendisliği</a:t>
            </a:r>
            <a:r>
              <a:rPr spc="-10" dirty="0"/>
              <a:t> </a:t>
            </a:r>
            <a:r>
              <a:rPr spc="-25" dirty="0"/>
              <a:t>ile</a:t>
            </a:r>
          </a:p>
          <a:p>
            <a:pPr marL="355600" marR="10795">
              <a:lnSpc>
                <a:spcPts val="2160"/>
              </a:lnSpc>
              <a:spcBef>
                <a:spcPts val="150"/>
              </a:spcBef>
            </a:pPr>
            <a:r>
              <a:rPr dirty="0"/>
              <a:t>geliştirilmiş</a:t>
            </a:r>
            <a:r>
              <a:rPr spc="-40" dirty="0"/>
              <a:t> </a:t>
            </a:r>
            <a:r>
              <a:rPr dirty="0"/>
              <a:t>domatesin</a:t>
            </a:r>
            <a:r>
              <a:rPr spc="-65" dirty="0"/>
              <a:t> </a:t>
            </a:r>
            <a:r>
              <a:rPr dirty="0"/>
              <a:t>dünya</a:t>
            </a:r>
            <a:r>
              <a:rPr spc="-90" dirty="0"/>
              <a:t> </a:t>
            </a:r>
            <a:r>
              <a:rPr spc="-20" dirty="0"/>
              <a:t>gıda </a:t>
            </a:r>
            <a:r>
              <a:rPr dirty="0"/>
              <a:t>örgütü</a:t>
            </a:r>
            <a:r>
              <a:rPr spc="-100" dirty="0"/>
              <a:t> </a:t>
            </a:r>
            <a:r>
              <a:rPr dirty="0"/>
              <a:t>tarafından</a:t>
            </a:r>
            <a:r>
              <a:rPr spc="-65" dirty="0"/>
              <a:t> </a:t>
            </a:r>
            <a:r>
              <a:rPr spc="-10" dirty="0"/>
              <a:t>kabulü</a:t>
            </a:r>
          </a:p>
          <a:p>
            <a:pPr marL="12700">
              <a:spcBef>
                <a:spcPts val="234"/>
              </a:spcBef>
            </a:pPr>
            <a:r>
              <a:rPr sz="2400" b="1" spc="-20" dirty="0"/>
              <a:t>1996</a:t>
            </a:r>
            <a:endParaRPr sz="2400" dirty="0"/>
          </a:p>
          <a:p>
            <a:pPr marL="355600" indent="-342900"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/>
              <a:t>Biyosensörlerin</a:t>
            </a:r>
            <a:r>
              <a:rPr spc="-70" dirty="0"/>
              <a:t> </a:t>
            </a:r>
            <a:r>
              <a:rPr spc="-10" dirty="0"/>
              <a:t>kullanılması</a:t>
            </a:r>
          </a:p>
          <a:p>
            <a:pPr marL="12700">
              <a:spcBef>
                <a:spcPts val="260"/>
              </a:spcBef>
            </a:pPr>
            <a:r>
              <a:rPr sz="2400" b="1" spc="-20" dirty="0"/>
              <a:t>1997</a:t>
            </a:r>
            <a:endParaRPr sz="2400" dirty="0"/>
          </a:p>
          <a:p>
            <a:pPr marL="355600" indent="-342900">
              <a:spcBef>
                <a:spcPts val="2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/>
              <a:t>Doly’nin</a:t>
            </a:r>
            <a:r>
              <a:rPr spc="-40" dirty="0"/>
              <a:t> </a:t>
            </a:r>
            <a:r>
              <a:rPr spc="-10" dirty="0"/>
              <a:t>yapılması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51829" y="1155932"/>
            <a:ext cx="3423285" cy="205740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spcBef>
                <a:spcPts val="415"/>
              </a:spcBef>
            </a:pPr>
            <a:r>
              <a:rPr sz="24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1998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2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Embriyonik</a:t>
            </a:r>
            <a:r>
              <a:rPr sz="20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kök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hücre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üretimi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260"/>
              </a:spcBef>
            </a:pPr>
            <a:r>
              <a:rPr sz="2400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1999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080" indent="-342900">
              <a:lnSpc>
                <a:spcPts val="2160"/>
              </a:lnSpc>
              <a:spcBef>
                <a:spcPts val="5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Deli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dana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hastalığı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için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hızlı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ve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hassas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tanı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sisteminin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>
              <a:lnSpc>
                <a:spcPts val="2130"/>
              </a:lnSpc>
            </a:pP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geliştirilmesi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3117" y="1618310"/>
            <a:ext cx="8001634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91235" marR="5080" indent="-979169">
              <a:spcBef>
                <a:spcPts val="95"/>
              </a:spcBef>
            </a:pPr>
            <a:r>
              <a:rPr spc="-10" dirty="0"/>
              <a:t>BİYOTEKNOLOJİNİN</a:t>
            </a:r>
            <a:r>
              <a:rPr spc="-260" dirty="0"/>
              <a:t> </a:t>
            </a:r>
            <a:r>
              <a:rPr spc="-10" dirty="0"/>
              <a:t>BAŞLICA </a:t>
            </a:r>
            <a:r>
              <a:rPr spc="-35" dirty="0"/>
              <a:t>UYGULAMA</a:t>
            </a:r>
            <a:r>
              <a:rPr spc="-400" dirty="0"/>
              <a:t> </a:t>
            </a:r>
            <a:r>
              <a:rPr spc="-10" dirty="0"/>
              <a:t>ALANLARI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0302" y="827659"/>
            <a:ext cx="58489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dirty="0"/>
              <a:t>Mikrobiyal</a:t>
            </a:r>
            <a:r>
              <a:rPr spc="-180" dirty="0"/>
              <a:t> </a:t>
            </a:r>
            <a:r>
              <a:rPr spc="-10" dirty="0"/>
              <a:t>Biyoteknoloji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1" y="1689862"/>
            <a:ext cx="7640955" cy="2440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026285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pek</a:t>
            </a:r>
            <a:r>
              <a:rPr sz="24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çok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gıdanın</a:t>
            </a:r>
            <a:r>
              <a:rPr sz="24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yapımında</a:t>
            </a:r>
            <a:r>
              <a:rPr sz="24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 işlenmesinin kolaylaştırılmasında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5080" indent="-342900"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endüstriyel</a:t>
            </a:r>
            <a:r>
              <a:rPr sz="24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atıkların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daha</a:t>
            </a:r>
            <a:r>
              <a:rPr sz="24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etkin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temizlenmesinde</a:t>
            </a:r>
            <a:r>
              <a:rPr sz="24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kullanılan canlıların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aşı</a:t>
            </a:r>
            <a:r>
              <a:rPr sz="24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yapımında</a:t>
            </a:r>
            <a:r>
              <a:rPr sz="24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 klonlamada,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insülin</a:t>
            </a:r>
            <a:r>
              <a:rPr sz="24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4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büyüme</a:t>
            </a:r>
            <a:r>
              <a:rPr sz="2400" kern="0" spc="-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hormonu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9464" y="751459"/>
            <a:ext cx="55092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dirty="0"/>
              <a:t>Hayvan</a:t>
            </a:r>
            <a:r>
              <a:rPr spc="-130" dirty="0"/>
              <a:t> </a:t>
            </a:r>
            <a:r>
              <a:rPr spc="-10" dirty="0"/>
              <a:t>Biyoteknolojisi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0" y="1540510"/>
            <a:ext cx="7753350" cy="16725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Hayvanlar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önemli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ürünlerin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üretilmesinde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“biyoreaktörler”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olarak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/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kullanılabilir.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Transgenik</a:t>
            </a:r>
            <a:r>
              <a:rPr sz="20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hayvanlar</a:t>
            </a:r>
            <a:r>
              <a:rPr sz="20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diğer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canlıların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genlerini</a:t>
            </a:r>
            <a:r>
              <a:rPr sz="20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bünyelerinde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bulundurur.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marR="1315085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Hayvanlar</a:t>
            </a:r>
            <a:r>
              <a:rPr sz="20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ayrıca</a:t>
            </a:r>
            <a:r>
              <a:rPr sz="20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temel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çalışmalar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için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de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çok</a:t>
            </a:r>
            <a:r>
              <a:rPr sz="20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önemli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model organizmalardır.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4973" y="941959"/>
            <a:ext cx="42379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dirty="0"/>
              <a:t>Enzim</a:t>
            </a:r>
            <a:r>
              <a:rPr spc="-120" dirty="0"/>
              <a:t> </a:t>
            </a:r>
            <a:r>
              <a:rPr spc="-25" dirty="0"/>
              <a:t>Teknolojisi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1" y="1845716"/>
            <a:ext cx="7718425" cy="261225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Özgün</a:t>
            </a:r>
            <a:r>
              <a:rPr sz="2800" kern="0" spc="-1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kimyasal</a:t>
            </a:r>
            <a:r>
              <a:rPr sz="2800" kern="0" spc="-10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reaksiyonlar</a:t>
            </a:r>
            <a:r>
              <a:rPr sz="2800" kern="0" spc="-10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için</a:t>
            </a:r>
            <a:r>
              <a:rPr sz="2800" kern="0" spc="-10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kullanımları</a:t>
            </a:r>
            <a:endParaRPr sz="28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Enzim</a:t>
            </a:r>
            <a:r>
              <a:rPr sz="2800" kern="0" spc="-8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immobilizasyonu</a:t>
            </a:r>
            <a:r>
              <a:rPr sz="28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(tutuklanması)</a:t>
            </a:r>
            <a:endParaRPr sz="28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Yarı</a:t>
            </a:r>
            <a:r>
              <a:rPr sz="2800" kern="0" spc="-1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sentetik</a:t>
            </a:r>
            <a:r>
              <a:rPr sz="2800" kern="0" spc="-11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penisilin</a:t>
            </a:r>
            <a:r>
              <a:rPr sz="28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üretiminde</a:t>
            </a:r>
            <a:endParaRPr sz="28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Nişasta</a:t>
            </a:r>
            <a:r>
              <a:rPr sz="2800" kern="0" spc="-1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800" kern="0" spc="-1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selüloz</a:t>
            </a:r>
            <a:r>
              <a:rPr sz="2800" kern="0" spc="-1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hidrolizinde</a:t>
            </a:r>
            <a:endParaRPr sz="28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Biyolojik</a:t>
            </a:r>
            <a:r>
              <a:rPr sz="2800" kern="0" spc="-10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analizler</a:t>
            </a:r>
            <a:r>
              <a:rPr sz="2800" kern="0" spc="-1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için</a:t>
            </a:r>
            <a:r>
              <a:rPr sz="2800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sensörlerin</a:t>
            </a:r>
            <a:r>
              <a:rPr sz="28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oluşturulmasında</a:t>
            </a:r>
            <a:endParaRPr sz="28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9862" y="904189"/>
            <a:ext cx="373252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dirty="0"/>
              <a:t>Atık</a:t>
            </a:r>
            <a:r>
              <a:rPr spc="-85" dirty="0"/>
              <a:t> </a:t>
            </a:r>
            <a:r>
              <a:rPr spc="-25" dirty="0"/>
              <a:t>Teknolojisi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1" y="2058442"/>
            <a:ext cx="6958965" cy="10496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Atıkların</a:t>
            </a:r>
            <a:r>
              <a:rPr sz="2800" kern="0" spc="-11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yeniden</a:t>
            </a:r>
            <a:r>
              <a:rPr sz="2800" kern="0" spc="-10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kullanılabilmesi</a:t>
            </a:r>
            <a:endParaRPr sz="28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Atıklardan</a:t>
            </a:r>
            <a:r>
              <a:rPr sz="2800" kern="0" spc="-10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yeni</a:t>
            </a:r>
            <a:r>
              <a:rPr sz="2800" kern="0" spc="-1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ürünlerin</a:t>
            </a:r>
            <a:r>
              <a:rPr sz="28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üretilmesi</a:t>
            </a:r>
            <a:r>
              <a:rPr sz="2800" kern="0" spc="-10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(Ör:</a:t>
            </a:r>
            <a:r>
              <a:rPr sz="2800" kern="0" spc="-11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8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alkol)</a:t>
            </a:r>
            <a:endParaRPr sz="28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8857" y="1062051"/>
            <a:ext cx="771588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dirty="0"/>
              <a:t>Çevre</a:t>
            </a:r>
            <a:r>
              <a:rPr sz="3600" spc="10" dirty="0"/>
              <a:t> </a:t>
            </a:r>
            <a:r>
              <a:rPr sz="3600" spc="-50" dirty="0"/>
              <a:t>Teknolojisi-</a:t>
            </a:r>
            <a:r>
              <a:rPr sz="3600" spc="-10" dirty="0"/>
              <a:t>Biyoremediyasyon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983741" y="1785025"/>
            <a:ext cx="7158355" cy="17938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Biyoremediyasyon,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Kirliliğin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kontrolü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Atık</a:t>
            </a:r>
            <a:r>
              <a:rPr sz="2000" kern="0" spc="-7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toksinlerin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uzaklaştırılması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Düşük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dereceli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madenlerden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madencilik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endüstrisi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atıklarından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/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metallerin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geri</a:t>
            </a:r>
            <a:r>
              <a:rPr sz="20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kazanılması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6521" y="931544"/>
            <a:ext cx="53740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pc="-25" dirty="0"/>
              <a:t>Tarımsal</a:t>
            </a:r>
            <a:r>
              <a:rPr spc="-225" dirty="0"/>
              <a:t> </a:t>
            </a:r>
            <a:r>
              <a:rPr spc="-10" dirty="0"/>
              <a:t>Biyoteknoloji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1" y="2090141"/>
            <a:ext cx="6501765" cy="252539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Besin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değeri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yüksek,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hastalığa</a:t>
            </a:r>
            <a:r>
              <a:rPr sz="2000" kern="0" spc="-9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dirençli,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strese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toleranslı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kimyasal</a:t>
            </a:r>
            <a:r>
              <a:rPr sz="20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ilaç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kullanılmasına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gerek</a:t>
            </a:r>
            <a:r>
              <a:rPr sz="2000"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duyulmayan</a:t>
            </a:r>
            <a:r>
              <a:rPr sz="20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zararlılara-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/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dayanıklı,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daha</a:t>
            </a:r>
            <a:r>
              <a:rPr sz="20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yüksek</a:t>
            </a:r>
            <a:r>
              <a:rPr sz="20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protein</a:t>
            </a:r>
            <a:r>
              <a:rPr sz="20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veya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vitamin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içeriğine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sahip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bitkileri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Bitkilerin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farmakolojik</a:t>
            </a:r>
            <a:r>
              <a:rPr sz="20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ürünlerin</a:t>
            </a:r>
            <a:r>
              <a:rPr sz="2000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kaynağı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olarak</a:t>
            </a:r>
            <a:r>
              <a:rPr sz="20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kullanılması,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8481" y="827659"/>
            <a:ext cx="44926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dirty="0"/>
              <a:t>Tıbbi</a:t>
            </a:r>
            <a:r>
              <a:rPr spc="-80" dirty="0"/>
              <a:t> </a:t>
            </a:r>
            <a:r>
              <a:rPr spc="-10" dirty="0"/>
              <a:t>Biyoteknoloji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0" y="1639190"/>
            <a:ext cx="5664200" cy="167258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indent="-342900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Yeni</a:t>
            </a:r>
            <a:r>
              <a:rPr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ilaçların</a:t>
            </a:r>
            <a:r>
              <a:rPr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oluşturulması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İlaçların</a:t>
            </a:r>
            <a:r>
              <a:rPr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sadece</a:t>
            </a:r>
            <a:r>
              <a:rPr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hastalıklı</a:t>
            </a:r>
            <a:r>
              <a:rPr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bölgeye</a:t>
            </a:r>
            <a:r>
              <a:rPr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ulaşmasının</a:t>
            </a:r>
            <a:r>
              <a:rPr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sağlanması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Hastalık</a:t>
            </a:r>
            <a:r>
              <a:rPr kern="0" spc="-6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tanılarının</a:t>
            </a:r>
            <a:r>
              <a:rPr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geliştirilmesi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Aşıların</a:t>
            </a:r>
            <a:r>
              <a:rPr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geliştirilmesi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İnsan</a:t>
            </a:r>
            <a:r>
              <a:rPr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genomunun</a:t>
            </a:r>
            <a:r>
              <a:rPr kern="0" spc="-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anlaşılması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>
              <a:spcBef>
                <a:spcPts val="95"/>
              </a:spcBef>
            </a:pPr>
            <a:r>
              <a:rPr dirty="0"/>
              <a:t>Potansiyel</a:t>
            </a:r>
            <a:r>
              <a:rPr spc="-185" dirty="0"/>
              <a:t> </a:t>
            </a:r>
            <a:r>
              <a:rPr spc="-10" dirty="0"/>
              <a:t>Problemler???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1" y="1540130"/>
            <a:ext cx="7719059" cy="238315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Antibiyotiğe</a:t>
            </a:r>
            <a:r>
              <a:rPr sz="24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dirençli</a:t>
            </a:r>
            <a:r>
              <a:rPr sz="24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mikroorganizma</a:t>
            </a:r>
            <a:r>
              <a:rPr sz="24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oluşması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İnsan</a:t>
            </a:r>
            <a:r>
              <a:rPr sz="24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sağlığı</a:t>
            </a:r>
            <a:r>
              <a:rPr sz="24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üzerine</a:t>
            </a:r>
            <a:r>
              <a:rPr sz="24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ters</a:t>
            </a:r>
            <a:r>
              <a:rPr sz="24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etki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Etik</a:t>
            </a:r>
            <a:r>
              <a:rPr sz="24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4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ilkeler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56285" lvl="1" indent="-287020">
              <a:spcBef>
                <a:spcPts val="509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İnsan</a:t>
            </a:r>
            <a:r>
              <a:rPr sz="20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genlerinin</a:t>
            </a:r>
            <a:r>
              <a:rPr sz="20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kullanılması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56285" lvl="1" indent="-287020">
              <a:spcBef>
                <a:spcPts val="48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Pirinç</a:t>
            </a:r>
            <a:r>
              <a:rPr sz="20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(diyareyi</a:t>
            </a:r>
            <a:r>
              <a:rPr sz="20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engelleyen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bağışıklık</a:t>
            </a:r>
            <a:r>
              <a:rPr sz="2000" kern="0" spc="-5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sistemi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genleri),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bebek</a:t>
            </a:r>
            <a:r>
              <a:rPr sz="20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maması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56285"/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(laktoferrin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ve</a:t>
            </a:r>
            <a:r>
              <a:rPr sz="20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lisozim)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çiftlik</a:t>
            </a:r>
            <a:r>
              <a:rPr sz="2000" kern="0" spc="-2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hayvanı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(İnsan</a:t>
            </a:r>
            <a:r>
              <a:rPr sz="20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büyüme</a:t>
            </a:r>
            <a:r>
              <a:rPr sz="20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hormonu)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8626" y="780034"/>
            <a:ext cx="21717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pc="-30" dirty="0"/>
              <a:t>Tartışma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1" y="1586903"/>
            <a:ext cx="7954009" cy="275717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527685" indent="-515620">
              <a:spcBef>
                <a:spcPts val="870"/>
              </a:spcBef>
              <a:buFontTx/>
              <a:buAutoNum type="arabicParenR"/>
              <a:tabLst>
                <a:tab pos="527685" algn="l"/>
                <a:tab pos="528320" algn="l"/>
              </a:tabLst>
            </a:pPr>
            <a:r>
              <a:rPr sz="3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GDO için</a:t>
            </a:r>
            <a:r>
              <a:rPr sz="3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en</a:t>
            </a:r>
            <a:r>
              <a:rPr sz="32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geçerli</a:t>
            </a:r>
            <a:r>
              <a:rPr sz="32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3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sebep?</a:t>
            </a:r>
            <a:endParaRPr sz="3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527685" marR="1377950" indent="-515620">
              <a:spcBef>
                <a:spcPts val="765"/>
              </a:spcBef>
              <a:buFontTx/>
              <a:buAutoNum type="arabicParenR"/>
              <a:tabLst>
                <a:tab pos="527685" algn="l"/>
                <a:tab pos="528320" algn="l"/>
              </a:tabLst>
            </a:pPr>
            <a:r>
              <a:rPr sz="3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Biyoteknoloji</a:t>
            </a:r>
            <a:r>
              <a:rPr sz="3200" kern="0" spc="-8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alanındaki</a:t>
            </a:r>
            <a:r>
              <a:rPr sz="3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3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gelişmelerin </a:t>
            </a:r>
            <a:r>
              <a:rPr sz="3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gelecekteki</a:t>
            </a:r>
            <a:r>
              <a:rPr sz="3200" kern="0" spc="-10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olası</a:t>
            </a:r>
            <a:r>
              <a:rPr sz="3200" kern="0" spc="-6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3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tehlikeleri?</a:t>
            </a:r>
            <a:endParaRPr sz="3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527685" marR="5080" indent="-515620">
              <a:spcBef>
                <a:spcPts val="770"/>
              </a:spcBef>
              <a:buFontTx/>
              <a:buAutoNum type="arabicParenR"/>
              <a:tabLst>
                <a:tab pos="527685" algn="l"/>
                <a:tab pos="528320" algn="l"/>
              </a:tabLst>
            </a:pP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Siz</a:t>
            </a:r>
            <a:r>
              <a:rPr sz="3200" kern="0" spc="-5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olsanız</a:t>
            </a:r>
            <a:r>
              <a:rPr sz="3200" kern="0" spc="-35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nasıl</a:t>
            </a:r>
            <a:r>
              <a:rPr sz="3200" kern="0" spc="-3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bir</a:t>
            </a:r>
            <a:r>
              <a:rPr sz="3200" kern="0" spc="-45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gıda</a:t>
            </a:r>
            <a:r>
              <a:rPr sz="3200" kern="0" spc="-4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üretirsiniz?</a:t>
            </a:r>
            <a:r>
              <a:rPr sz="3200" kern="0" spc="-25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Neden</a:t>
            </a:r>
            <a:r>
              <a:rPr sz="3200" kern="0" spc="-4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spc="-25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ve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ne</a:t>
            </a:r>
            <a:r>
              <a:rPr sz="3200" kern="0" spc="-35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amaçla?</a:t>
            </a:r>
            <a:r>
              <a:rPr sz="3200" kern="0" spc="5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Hangi</a:t>
            </a:r>
            <a:r>
              <a:rPr sz="3200" kern="0" spc="-5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genleri</a:t>
            </a:r>
            <a:r>
              <a:rPr sz="3200" kern="0" spc="-3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 </a:t>
            </a:r>
            <a:r>
              <a:rPr sz="3200" kern="0" spc="-10" dirty="0">
                <a:solidFill>
                  <a:sysClr val="windowText" lastClr="000000"/>
                </a:solidFill>
                <a:highlight>
                  <a:srgbClr val="FFFF00"/>
                </a:highlight>
                <a:latin typeface="Calibri"/>
                <a:cs typeface="Calibri"/>
              </a:rPr>
              <a:t>aktarırsınız??</a:t>
            </a:r>
            <a:endParaRPr sz="3200" kern="0" dirty="0">
              <a:solidFill>
                <a:sysClr val="windowText" lastClr="000000"/>
              </a:solidFill>
              <a:highlight>
                <a:srgbClr val="FFFF00"/>
              </a:highlight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2">
            <a:extLst>
              <a:ext uri="{FF2B5EF4-FFF2-40B4-BE49-F238E27FC236}">
                <a16:creationId xmlns:a16="http://schemas.microsoft.com/office/drawing/2014/main" id="{83FD3846-57D9-4696-A98C-BACFA9275D48}"/>
              </a:ext>
            </a:extLst>
          </p:cNvPr>
          <p:cNvGrpSpPr/>
          <p:nvPr/>
        </p:nvGrpSpPr>
        <p:grpSpPr>
          <a:xfrm>
            <a:off x="5882882" y="2977310"/>
            <a:ext cx="3835641" cy="3185594"/>
            <a:chOff x="1967283" y="0"/>
            <a:chExt cx="8257434" cy="68580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0DF48E4-8630-4457-B8A0-25B932649105}"/>
                </a:ext>
              </a:extLst>
            </p:cNvPr>
            <p:cNvSpPr/>
            <p:nvPr/>
          </p:nvSpPr>
          <p:spPr>
            <a:xfrm>
              <a:off x="3089150" y="5712938"/>
              <a:ext cx="5937930" cy="1144289"/>
            </a:xfrm>
            <a:custGeom>
              <a:avLst/>
              <a:gdLst>
                <a:gd name="connsiteX0" fmla="*/ 0 w 5937930"/>
                <a:gd name="connsiteY0" fmla="*/ 0 h 1144288"/>
                <a:gd name="connsiteX1" fmla="*/ 85048 w 5937930"/>
                <a:gd name="connsiteY1" fmla="*/ 65719 h 1144288"/>
                <a:gd name="connsiteX2" fmla="*/ 738375 w 5937930"/>
                <a:gd name="connsiteY2" fmla="*/ 496373 h 1144288"/>
                <a:gd name="connsiteX3" fmla="*/ 1977764 w 5937930"/>
                <a:gd name="connsiteY3" fmla="*/ 940172 h 1144288"/>
                <a:gd name="connsiteX4" fmla="*/ 2460994 w 5937930"/>
                <a:gd name="connsiteY4" fmla="*/ 1015169 h 1144288"/>
                <a:gd name="connsiteX5" fmla="*/ 2842939 w 5937930"/>
                <a:gd name="connsiteY5" fmla="*/ 1039911 h 1144288"/>
                <a:gd name="connsiteX6" fmla="*/ 3057106 w 5937930"/>
                <a:gd name="connsiteY6" fmla="*/ 1043777 h 1144288"/>
                <a:gd name="connsiteX7" fmla="*/ 3483895 w 5937930"/>
                <a:gd name="connsiteY7" fmla="*/ 1018262 h 1144288"/>
                <a:gd name="connsiteX8" fmla="*/ 4189797 w 5937930"/>
                <a:gd name="connsiteY8" fmla="*/ 897648 h 1144288"/>
                <a:gd name="connsiteX9" fmla="*/ 4918895 w 5937930"/>
                <a:gd name="connsiteY9" fmla="*/ 652554 h 1144288"/>
                <a:gd name="connsiteX10" fmla="*/ 5170948 w 5937930"/>
                <a:gd name="connsiteY10" fmla="*/ 535032 h 1144288"/>
                <a:gd name="connsiteX11" fmla="*/ 5942569 w 5937930"/>
                <a:gd name="connsiteY11" fmla="*/ 37885 h 1144288"/>
                <a:gd name="connsiteX12" fmla="*/ 4940543 w 5937930"/>
                <a:gd name="connsiteY12" fmla="*/ 715953 h 1144288"/>
                <a:gd name="connsiteX13" fmla="*/ 3598324 w 5937930"/>
                <a:gd name="connsiteY13" fmla="*/ 1108723 h 1144288"/>
                <a:gd name="connsiteX14" fmla="*/ 2560732 w 5937930"/>
                <a:gd name="connsiteY14" fmla="*/ 1128825 h 1144288"/>
                <a:gd name="connsiteX15" fmla="*/ 526527 w 5937930"/>
                <a:gd name="connsiteY15" fmla="*/ 426788 h 1144288"/>
                <a:gd name="connsiteX16" fmla="*/ 14690 w 5937930"/>
                <a:gd name="connsiteY16" fmla="*/ 17009 h 1144288"/>
                <a:gd name="connsiteX17" fmla="*/ 0 w 5937930"/>
                <a:gd name="connsiteY17" fmla="*/ 0 h 114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37930" h="1144288">
                  <a:moveTo>
                    <a:pt x="0" y="0"/>
                  </a:moveTo>
                  <a:cubicBezTo>
                    <a:pt x="33246" y="15463"/>
                    <a:pt x="57214" y="43297"/>
                    <a:pt x="85048" y="65719"/>
                  </a:cubicBezTo>
                  <a:cubicBezTo>
                    <a:pt x="289165" y="229631"/>
                    <a:pt x="507198" y="373440"/>
                    <a:pt x="738375" y="496373"/>
                  </a:cubicBezTo>
                  <a:cubicBezTo>
                    <a:pt x="1129599" y="705129"/>
                    <a:pt x="1543243" y="851258"/>
                    <a:pt x="1977764" y="940172"/>
                  </a:cubicBezTo>
                  <a:cubicBezTo>
                    <a:pt x="2137810" y="973418"/>
                    <a:pt x="2298628" y="998160"/>
                    <a:pt x="2460994" y="1015169"/>
                  </a:cubicBezTo>
                  <a:cubicBezTo>
                    <a:pt x="2587793" y="1028313"/>
                    <a:pt x="2715366" y="1036818"/>
                    <a:pt x="2842939" y="1039911"/>
                  </a:cubicBezTo>
                  <a:cubicBezTo>
                    <a:pt x="2914070" y="1041457"/>
                    <a:pt x="2985975" y="1046096"/>
                    <a:pt x="3057106" y="1043777"/>
                  </a:cubicBezTo>
                  <a:cubicBezTo>
                    <a:pt x="3199369" y="1038365"/>
                    <a:pt x="3341632" y="1032179"/>
                    <a:pt x="3483895" y="1018262"/>
                  </a:cubicBezTo>
                  <a:cubicBezTo>
                    <a:pt x="3722031" y="995067"/>
                    <a:pt x="3957847" y="955635"/>
                    <a:pt x="4189797" y="897648"/>
                  </a:cubicBezTo>
                  <a:cubicBezTo>
                    <a:pt x="4439531" y="835794"/>
                    <a:pt x="4683079" y="755385"/>
                    <a:pt x="4918895" y="652554"/>
                  </a:cubicBezTo>
                  <a:cubicBezTo>
                    <a:pt x="5003943" y="615442"/>
                    <a:pt x="5087445" y="576010"/>
                    <a:pt x="5170948" y="535032"/>
                  </a:cubicBezTo>
                  <a:cubicBezTo>
                    <a:pt x="5199555" y="521115"/>
                    <a:pt x="5917055" y="28607"/>
                    <a:pt x="5942569" y="37885"/>
                  </a:cubicBezTo>
                  <a:cubicBezTo>
                    <a:pt x="5782524" y="244321"/>
                    <a:pt x="5245172" y="572917"/>
                    <a:pt x="4940543" y="715953"/>
                  </a:cubicBezTo>
                  <a:cubicBezTo>
                    <a:pt x="4514528" y="919296"/>
                    <a:pt x="4066090" y="1047643"/>
                    <a:pt x="3598324" y="1108723"/>
                  </a:cubicBezTo>
                  <a:cubicBezTo>
                    <a:pt x="3252718" y="1153566"/>
                    <a:pt x="2907111" y="1160525"/>
                    <a:pt x="2560732" y="1128825"/>
                  </a:cubicBezTo>
                  <a:cubicBezTo>
                    <a:pt x="1825450" y="1060013"/>
                    <a:pt x="1143515" y="835794"/>
                    <a:pt x="526527" y="426788"/>
                  </a:cubicBezTo>
                  <a:cubicBezTo>
                    <a:pt x="344060" y="305401"/>
                    <a:pt x="173190" y="168551"/>
                    <a:pt x="14690" y="17009"/>
                  </a:cubicBezTo>
                  <a:cubicBezTo>
                    <a:pt x="9278" y="11598"/>
                    <a:pt x="5412" y="5412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3424B13-F892-4A4C-813A-D969DF80A489}"/>
                </a:ext>
              </a:extLst>
            </p:cNvPr>
            <p:cNvSpPr/>
            <p:nvPr/>
          </p:nvSpPr>
          <p:spPr>
            <a:xfrm>
              <a:off x="1967231" y="-273"/>
              <a:ext cx="8257434" cy="6749756"/>
            </a:xfrm>
            <a:custGeom>
              <a:avLst/>
              <a:gdLst>
                <a:gd name="connsiteX0" fmla="*/ 8193313 w 8257434"/>
                <a:gd name="connsiteY0" fmla="*/ 2824656 h 6749756"/>
                <a:gd name="connsiteX1" fmla="*/ 7723228 w 8257434"/>
                <a:gd name="connsiteY1" fmla="*/ 1725211 h 6749756"/>
                <a:gd name="connsiteX2" fmla="*/ 6568115 w 8257434"/>
                <a:gd name="connsiteY2" fmla="*/ 656693 h 6749756"/>
                <a:gd name="connsiteX3" fmla="*/ 4166655 w 8257434"/>
                <a:gd name="connsiteY3" fmla="*/ 273 h 6749756"/>
                <a:gd name="connsiteX4" fmla="*/ 3293748 w 8257434"/>
                <a:gd name="connsiteY4" fmla="*/ 68312 h 6749756"/>
                <a:gd name="connsiteX5" fmla="*/ 1824729 w 8257434"/>
                <a:gd name="connsiteY5" fmla="*/ 571644 h 6749756"/>
                <a:gd name="connsiteX6" fmla="*/ 572970 w 8257434"/>
                <a:gd name="connsiteY6" fmla="*/ 1654853 h 6749756"/>
                <a:gd name="connsiteX7" fmla="*/ 4691 w 8257434"/>
                <a:gd name="connsiteY7" fmla="*/ 3208147 h 6749756"/>
                <a:gd name="connsiteX8" fmla="*/ 204942 w 8257434"/>
                <a:gd name="connsiteY8" fmla="*/ 4418928 h 6749756"/>
                <a:gd name="connsiteX9" fmla="*/ 1131970 w 8257434"/>
                <a:gd name="connsiteY9" fmla="*/ 5690790 h 6749756"/>
                <a:gd name="connsiteX10" fmla="*/ 1147434 w 8257434"/>
                <a:gd name="connsiteY10" fmla="*/ 5702387 h 6749756"/>
                <a:gd name="connsiteX11" fmla="*/ 1399487 w 8257434"/>
                <a:gd name="connsiteY11" fmla="*/ 5911143 h 6749756"/>
                <a:gd name="connsiteX12" fmla="*/ 1918282 w 8257434"/>
                <a:gd name="connsiteY12" fmla="*/ 6228915 h 6749756"/>
                <a:gd name="connsiteX13" fmla="*/ 2704594 w 8257434"/>
                <a:gd name="connsiteY13" fmla="*/ 6545140 h 6749756"/>
                <a:gd name="connsiteX14" fmla="*/ 3149939 w 8257434"/>
                <a:gd name="connsiteY14" fmla="*/ 6654930 h 6749756"/>
                <a:gd name="connsiteX15" fmla="*/ 3758422 w 8257434"/>
                <a:gd name="connsiteY15" fmla="*/ 6735340 h 6749756"/>
                <a:gd name="connsiteX16" fmla="*/ 4083152 w 8257434"/>
                <a:gd name="connsiteY16" fmla="*/ 6750030 h 6749756"/>
                <a:gd name="connsiteX17" fmla="*/ 4266393 w 8257434"/>
                <a:gd name="connsiteY17" fmla="*/ 6746164 h 6749756"/>
                <a:gd name="connsiteX18" fmla="*/ 4493705 w 8257434"/>
                <a:gd name="connsiteY18" fmla="*/ 6734567 h 6749756"/>
                <a:gd name="connsiteX19" fmla="*/ 4932864 w 8257434"/>
                <a:gd name="connsiteY19" fmla="*/ 6683538 h 6749756"/>
                <a:gd name="connsiteX20" fmla="*/ 5838244 w 8257434"/>
                <a:gd name="connsiteY20" fmla="*/ 6445402 h 6749756"/>
                <a:gd name="connsiteX21" fmla="*/ 6279723 w 8257434"/>
                <a:gd name="connsiteY21" fmla="*/ 6254429 h 6749756"/>
                <a:gd name="connsiteX22" fmla="*/ 6926091 w 8257434"/>
                <a:gd name="connsiteY22" fmla="*/ 5857021 h 6749756"/>
                <a:gd name="connsiteX23" fmla="*/ 7426331 w 8257434"/>
                <a:gd name="connsiteY23" fmla="*/ 5402398 h 6749756"/>
                <a:gd name="connsiteX24" fmla="*/ 7696940 w 8257434"/>
                <a:gd name="connsiteY24" fmla="*/ 5071482 h 6749756"/>
                <a:gd name="connsiteX25" fmla="*/ 8148470 w 8257434"/>
                <a:gd name="connsiteY25" fmla="*/ 4152185 h 6749756"/>
                <a:gd name="connsiteX26" fmla="*/ 8259033 w 8257434"/>
                <a:gd name="connsiteY26" fmla="*/ 3390615 h 6749756"/>
                <a:gd name="connsiteX27" fmla="*/ 8193313 w 8257434"/>
                <a:gd name="connsiteY27" fmla="*/ 2824656 h 6749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257434" h="6749756">
                  <a:moveTo>
                    <a:pt x="8193313" y="2824656"/>
                  </a:moveTo>
                  <a:cubicBezTo>
                    <a:pt x="8131460" y="2421836"/>
                    <a:pt x="7953631" y="2059993"/>
                    <a:pt x="7723228" y="1725211"/>
                  </a:cubicBezTo>
                  <a:cubicBezTo>
                    <a:pt x="7418599" y="1282186"/>
                    <a:pt x="7027377" y="931167"/>
                    <a:pt x="6568115" y="656693"/>
                  </a:cubicBezTo>
                  <a:cubicBezTo>
                    <a:pt x="5828966" y="214441"/>
                    <a:pt x="5023325" y="11098"/>
                    <a:pt x="4166655" y="273"/>
                  </a:cubicBezTo>
                  <a:cubicBezTo>
                    <a:pt x="3873624" y="-2819"/>
                    <a:pt x="3582913" y="20376"/>
                    <a:pt x="3293748" y="68312"/>
                  </a:cubicBezTo>
                  <a:cubicBezTo>
                    <a:pt x="2776499" y="154907"/>
                    <a:pt x="2284764" y="318045"/>
                    <a:pt x="1824729" y="571644"/>
                  </a:cubicBezTo>
                  <a:cubicBezTo>
                    <a:pt x="1330675" y="843026"/>
                    <a:pt x="905432" y="1195591"/>
                    <a:pt x="572970" y="1654853"/>
                  </a:cubicBezTo>
                  <a:cubicBezTo>
                    <a:pt x="236642" y="2117980"/>
                    <a:pt x="38711" y="2633684"/>
                    <a:pt x="4691" y="3208147"/>
                  </a:cubicBezTo>
                  <a:cubicBezTo>
                    <a:pt x="-19277" y="3626431"/>
                    <a:pt x="48762" y="4030025"/>
                    <a:pt x="204942" y="4418928"/>
                  </a:cubicBezTo>
                  <a:cubicBezTo>
                    <a:pt x="406739" y="4921488"/>
                    <a:pt x="732243" y="5332813"/>
                    <a:pt x="1131970" y="5690790"/>
                  </a:cubicBezTo>
                  <a:cubicBezTo>
                    <a:pt x="1138156" y="5693109"/>
                    <a:pt x="1142795" y="5697748"/>
                    <a:pt x="1147434" y="5702387"/>
                  </a:cubicBezTo>
                  <a:cubicBezTo>
                    <a:pt x="1227070" y="5777385"/>
                    <a:pt x="1311345" y="5846970"/>
                    <a:pt x="1399487" y="5911143"/>
                  </a:cubicBezTo>
                  <a:cubicBezTo>
                    <a:pt x="1563398" y="6031757"/>
                    <a:pt x="1737361" y="6136134"/>
                    <a:pt x="1918282" y="6228915"/>
                  </a:cubicBezTo>
                  <a:cubicBezTo>
                    <a:pt x="2170335" y="6358807"/>
                    <a:pt x="2433212" y="6463185"/>
                    <a:pt x="2704594" y="6545140"/>
                  </a:cubicBezTo>
                  <a:cubicBezTo>
                    <a:pt x="2851496" y="6589211"/>
                    <a:pt x="2999944" y="6626323"/>
                    <a:pt x="3149939" y="6654930"/>
                  </a:cubicBezTo>
                  <a:cubicBezTo>
                    <a:pt x="3350963" y="6692815"/>
                    <a:pt x="3553533" y="6722196"/>
                    <a:pt x="3758422" y="6735340"/>
                  </a:cubicBezTo>
                  <a:cubicBezTo>
                    <a:pt x="3866666" y="6742298"/>
                    <a:pt x="3974909" y="6746937"/>
                    <a:pt x="4083152" y="6750030"/>
                  </a:cubicBezTo>
                  <a:cubicBezTo>
                    <a:pt x="4144233" y="6751576"/>
                    <a:pt x="4205314" y="6748484"/>
                    <a:pt x="4266393" y="6746164"/>
                  </a:cubicBezTo>
                  <a:cubicBezTo>
                    <a:pt x="4342164" y="6743071"/>
                    <a:pt x="4417935" y="6739979"/>
                    <a:pt x="4493705" y="6734567"/>
                  </a:cubicBezTo>
                  <a:cubicBezTo>
                    <a:pt x="4640607" y="6724515"/>
                    <a:pt x="4786735" y="6706733"/>
                    <a:pt x="4932864" y="6683538"/>
                  </a:cubicBezTo>
                  <a:cubicBezTo>
                    <a:pt x="5242132" y="6634055"/>
                    <a:pt x="5543667" y="6554419"/>
                    <a:pt x="5838244" y="6445402"/>
                  </a:cubicBezTo>
                  <a:cubicBezTo>
                    <a:pt x="5989012" y="6389734"/>
                    <a:pt x="6135141" y="6324788"/>
                    <a:pt x="6279723" y="6254429"/>
                  </a:cubicBezTo>
                  <a:cubicBezTo>
                    <a:pt x="6296733" y="6245924"/>
                    <a:pt x="6773777" y="5983821"/>
                    <a:pt x="6926091" y="5857021"/>
                  </a:cubicBezTo>
                  <a:cubicBezTo>
                    <a:pt x="7064489" y="5741046"/>
                    <a:pt x="7336644" y="5499817"/>
                    <a:pt x="7426331" y="5402398"/>
                  </a:cubicBezTo>
                  <a:cubicBezTo>
                    <a:pt x="7522977" y="5297247"/>
                    <a:pt x="7614211" y="5187458"/>
                    <a:pt x="7696940" y="5071482"/>
                  </a:cubicBezTo>
                  <a:cubicBezTo>
                    <a:pt x="7897964" y="4790049"/>
                    <a:pt x="8051824" y="4485421"/>
                    <a:pt x="8148470" y="4152185"/>
                  </a:cubicBezTo>
                  <a:cubicBezTo>
                    <a:pt x="8221148" y="3903225"/>
                    <a:pt x="8259033" y="3649626"/>
                    <a:pt x="8259033" y="3390615"/>
                  </a:cubicBezTo>
                  <a:cubicBezTo>
                    <a:pt x="8259033" y="3158665"/>
                    <a:pt x="8218055" y="2989341"/>
                    <a:pt x="8193313" y="2824656"/>
                  </a:cubicBezTo>
                  <a:close/>
                </a:path>
              </a:pathLst>
            </a:custGeom>
            <a:solidFill>
              <a:schemeClr val="accent5"/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E031C32-5674-4E9E-A11B-5D8778EE99CF}"/>
                </a:ext>
              </a:extLst>
            </p:cNvPr>
            <p:cNvSpPr/>
            <p:nvPr/>
          </p:nvSpPr>
          <p:spPr>
            <a:xfrm>
              <a:off x="3680623" y="1553294"/>
              <a:ext cx="4437984" cy="3595231"/>
            </a:xfrm>
            <a:custGeom>
              <a:avLst/>
              <a:gdLst>
                <a:gd name="connsiteX0" fmla="*/ 4437984 w 4437984"/>
                <a:gd name="connsiteY0" fmla="*/ 1799162 h 3595231"/>
                <a:gd name="connsiteX1" fmla="*/ 2218992 w 4437984"/>
                <a:gd name="connsiteY1" fmla="*/ 3598324 h 3595231"/>
                <a:gd name="connsiteX2" fmla="*/ 0 w 4437984"/>
                <a:gd name="connsiteY2" fmla="*/ 1799162 h 3595231"/>
                <a:gd name="connsiteX3" fmla="*/ 2218992 w 4437984"/>
                <a:gd name="connsiteY3" fmla="*/ 0 h 3595231"/>
                <a:gd name="connsiteX4" fmla="*/ 4437984 w 4437984"/>
                <a:gd name="connsiteY4" fmla="*/ 1799162 h 359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7984" h="3595231">
                  <a:moveTo>
                    <a:pt x="4437984" y="1799162"/>
                  </a:moveTo>
                  <a:cubicBezTo>
                    <a:pt x="4437984" y="2792812"/>
                    <a:pt x="3444508" y="3598324"/>
                    <a:pt x="2218992" y="3598324"/>
                  </a:cubicBezTo>
                  <a:cubicBezTo>
                    <a:pt x="993476" y="3598324"/>
                    <a:pt x="0" y="2792812"/>
                    <a:pt x="0" y="1799162"/>
                  </a:cubicBezTo>
                  <a:cubicBezTo>
                    <a:pt x="0" y="805512"/>
                    <a:pt x="993476" y="0"/>
                    <a:pt x="2218992" y="0"/>
                  </a:cubicBezTo>
                  <a:cubicBezTo>
                    <a:pt x="3444508" y="0"/>
                    <a:pt x="4437984" y="805512"/>
                    <a:pt x="4437984" y="179916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2F02123-0FD6-4532-9198-05974E2EEAFE}"/>
                </a:ext>
              </a:extLst>
            </p:cNvPr>
            <p:cNvSpPr/>
            <p:nvPr/>
          </p:nvSpPr>
          <p:spPr>
            <a:xfrm>
              <a:off x="3877781" y="1575716"/>
              <a:ext cx="4437984" cy="3595231"/>
            </a:xfrm>
            <a:custGeom>
              <a:avLst/>
              <a:gdLst>
                <a:gd name="connsiteX0" fmla="*/ 4437984 w 4437984"/>
                <a:gd name="connsiteY0" fmla="*/ 1799162 h 3595231"/>
                <a:gd name="connsiteX1" fmla="*/ 2218992 w 4437984"/>
                <a:gd name="connsiteY1" fmla="*/ 3598324 h 3595231"/>
                <a:gd name="connsiteX2" fmla="*/ 0 w 4437984"/>
                <a:gd name="connsiteY2" fmla="*/ 1799162 h 3595231"/>
                <a:gd name="connsiteX3" fmla="*/ 2218992 w 4437984"/>
                <a:gd name="connsiteY3" fmla="*/ 0 h 3595231"/>
                <a:gd name="connsiteX4" fmla="*/ 4437984 w 4437984"/>
                <a:gd name="connsiteY4" fmla="*/ 1799162 h 359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7984" h="3595231">
                  <a:moveTo>
                    <a:pt x="4437984" y="1799162"/>
                  </a:moveTo>
                  <a:cubicBezTo>
                    <a:pt x="4437984" y="2792812"/>
                    <a:pt x="3444508" y="3598324"/>
                    <a:pt x="2218992" y="3598324"/>
                  </a:cubicBezTo>
                  <a:cubicBezTo>
                    <a:pt x="993476" y="3598324"/>
                    <a:pt x="0" y="2792812"/>
                    <a:pt x="0" y="1799162"/>
                  </a:cubicBezTo>
                  <a:cubicBezTo>
                    <a:pt x="0" y="805512"/>
                    <a:pt x="993476" y="0"/>
                    <a:pt x="2218992" y="0"/>
                  </a:cubicBezTo>
                  <a:cubicBezTo>
                    <a:pt x="3444508" y="0"/>
                    <a:pt x="4437984" y="805512"/>
                    <a:pt x="4437984" y="179916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12B48FB-27F5-4E35-9C1D-EEA940D35AE1}"/>
                </a:ext>
              </a:extLst>
            </p:cNvPr>
            <p:cNvSpPr/>
            <p:nvPr/>
          </p:nvSpPr>
          <p:spPr>
            <a:xfrm>
              <a:off x="7239500" y="1277273"/>
              <a:ext cx="1453556" cy="4430253"/>
            </a:xfrm>
            <a:custGeom>
              <a:avLst/>
              <a:gdLst>
                <a:gd name="connsiteX0" fmla="*/ 789 w 1453555"/>
                <a:gd name="connsiteY0" fmla="*/ 4435665 h 4430252"/>
                <a:gd name="connsiteX1" fmla="*/ 6201 w 1453555"/>
                <a:gd name="connsiteY1" fmla="*/ 2546042 h 4430252"/>
                <a:gd name="connsiteX2" fmla="*/ 345622 w 1453555"/>
                <a:gd name="connsiteY2" fmla="*/ 2188839 h 4430252"/>
                <a:gd name="connsiteX3" fmla="*/ 760040 w 1453555"/>
                <a:gd name="connsiteY3" fmla="*/ 1645302 h 4430252"/>
                <a:gd name="connsiteX4" fmla="*/ 953332 w 1453555"/>
                <a:gd name="connsiteY4" fmla="*/ 1314386 h 4430252"/>
                <a:gd name="connsiteX5" fmla="*/ 1210024 w 1453555"/>
                <a:gd name="connsiteY5" fmla="*/ 714407 h 4430252"/>
                <a:gd name="connsiteX6" fmla="*/ 1386306 w 1453555"/>
                <a:gd name="connsiteY6" fmla="*/ 0 h 4430252"/>
                <a:gd name="connsiteX7" fmla="*/ 1441974 w 1453555"/>
                <a:gd name="connsiteY7" fmla="*/ 1644528 h 4430252"/>
                <a:gd name="connsiteX8" fmla="*/ 913900 w 1453555"/>
                <a:gd name="connsiteY8" fmla="*/ 3438278 h 4430252"/>
                <a:gd name="connsiteX9" fmla="*/ 789 w 1453555"/>
                <a:gd name="connsiteY9" fmla="*/ 4435665 h 443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3555" h="4430252">
                  <a:moveTo>
                    <a:pt x="789" y="4435665"/>
                  </a:moveTo>
                  <a:cubicBezTo>
                    <a:pt x="-1531" y="3503998"/>
                    <a:pt x="1562" y="2620266"/>
                    <a:pt x="6201" y="2546042"/>
                  </a:cubicBezTo>
                  <a:cubicBezTo>
                    <a:pt x="10067" y="2525167"/>
                    <a:pt x="248976" y="2297855"/>
                    <a:pt x="345622" y="2188839"/>
                  </a:cubicBezTo>
                  <a:cubicBezTo>
                    <a:pt x="497936" y="2018742"/>
                    <a:pt x="635560" y="1837047"/>
                    <a:pt x="760040" y="1645302"/>
                  </a:cubicBezTo>
                  <a:cubicBezTo>
                    <a:pt x="829625" y="1537831"/>
                    <a:pt x="893798" y="1427268"/>
                    <a:pt x="953332" y="1314386"/>
                  </a:cubicBezTo>
                  <a:cubicBezTo>
                    <a:pt x="1056163" y="1121867"/>
                    <a:pt x="1140439" y="920843"/>
                    <a:pt x="1210024" y="714407"/>
                  </a:cubicBezTo>
                  <a:cubicBezTo>
                    <a:pt x="1284248" y="493281"/>
                    <a:pt x="1367750" y="4639"/>
                    <a:pt x="1386306" y="0"/>
                  </a:cubicBezTo>
                  <a:cubicBezTo>
                    <a:pt x="1397130" y="34793"/>
                    <a:pt x="1442747" y="1531646"/>
                    <a:pt x="1441974" y="1644528"/>
                  </a:cubicBezTo>
                  <a:cubicBezTo>
                    <a:pt x="1438108" y="1751999"/>
                    <a:pt x="1596608" y="2432387"/>
                    <a:pt x="913900" y="3438278"/>
                  </a:cubicBezTo>
                  <a:cubicBezTo>
                    <a:pt x="574480" y="3892901"/>
                    <a:pt x="156969" y="4310412"/>
                    <a:pt x="789" y="443566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8091F05-2D4A-4F7E-B764-5A33753DAD6A}"/>
                </a:ext>
              </a:extLst>
            </p:cNvPr>
            <p:cNvSpPr/>
            <p:nvPr/>
          </p:nvSpPr>
          <p:spPr>
            <a:xfrm>
              <a:off x="3426111" y="938704"/>
              <a:ext cx="4878690" cy="2760210"/>
            </a:xfrm>
            <a:custGeom>
              <a:avLst/>
              <a:gdLst>
                <a:gd name="connsiteX0" fmla="*/ 4883469 w 4878689"/>
                <a:gd name="connsiteY0" fmla="*/ 23117 h 2760209"/>
                <a:gd name="connsiteX1" fmla="*/ 4579614 w 4878689"/>
                <a:gd name="connsiteY1" fmla="*/ 1153489 h 2760209"/>
                <a:gd name="connsiteX2" fmla="*/ 3975770 w 4878689"/>
                <a:gd name="connsiteY2" fmla="*/ 2185668 h 2760209"/>
                <a:gd name="connsiteX3" fmla="*/ 3531199 w 4878689"/>
                <a:gd name="connsiteY3" fmla="*/ 2767863 h 2760209"/>
                <a:gd name="connsiteX4" fmla="*/ 2761897 w 4878689"/>
                <a:gd name="connsiteY4" fmla="*/ 2172524 h 2760209"/>
                <a:gd name="connsiteX5" fmla="*/ 140 w 4878689"/>
                <a:gd name="connsiteY5" fmla="*/ 10746 h 2760209"/>
                <a:gd name="connsiteX6" fmla="*/ 17150 w 4878689"/>
                <a:gd name="connsiteY6" fmla="*/ 695 h 2760209"/>
                <a:gd name="connsiteX7" fmla="*/ 4883469 w 4878689"/>
                <a:gd name="connsiteY7" fmla="*/ 23117 h 276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78689" h="2760209">
                  <a:moveTo>
                    <a:pt x="4883469" y="23117"/>
                  </a:moveTo>
                  <a:cubicBezTo>
                    <a:pt x="4843265" y="367177"/>
                    <a:pt x="4821616" y="610725"/>
                    <a:pt x="4579614" y="1153489"/>
                  </a:cubicBezTo>
                  <a:cubicBezTo>
                    <a:pt x="4415703" y="1522290"/>
                    <a:pt x="4219318" y="1864803"/>
                    <a:pt x="3975770" y="2185668"/>
                  </a:cubicBezTo>
                  <a:cubicBezTo>
                    <a:pt x="3832734" y="2374321"/>
                    <a:pt x="3657225" y="2556789"/>
                    <a:pt x="3531199" y="2767863"/>
                  </a:cubicBezTo>
                  <a:cubicBezTo>
                    <a:pt x="3405172" y="2661166"/>
                    <a:pt x="2844625" y="2235151"/>
                    <a:pt x="2761897" y="2172524"/>
                  </a:cubicBezTo>
                  <a:cubicBezTo>
                    <a:pt x="1841826" y="1479765"/>
                    <a:pt x="10191" y="24663"/>
                    <a:pt x="140" y="10746"/>
                  </a:cubicBezTo>
                  <a:cubicBezTo>
                    <a:pt x="-1406" y="-3944"/>
                    <a:pt x="10191" y="695"/>
                    <a:pt x="17150" y="695"/>
                  </a:cubicBezTo>
                  <a:cubicBezTo>
                    <a:pt x="439300" y="4561"/>
                    <a:pt x="4537863" y="20024"/>
                    <a:pt x="4883469" y="2311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1DA77BE-DB73-4FF8-BF26-36098314F2B7}"/>
                </a:ext>
              </a:extLst>
            </p:cNvPr>
            <p:cNvSpPr/>
            <p:nvPr/>
          </p:nvSpPr>
          <p:spPr>
            <a:xfrm>
              <a:off x="3426251" y="949450"/>
              <a:ext cx="3548841" cy="4128717"/>
            </a:xfrm>
            <a:custGeom>
              <a:avLst/>
              <a:gdLst>
                <a:gd name="connsiteX0" fmla="*/ 0 w 3548841"/>
                <a:gd name="connsiteY0" fmla="*/ 0 h 4128717"/>
                <a:gd name="connsiteX1" fmla="*/ 135304 w 3548841"/>
                <a:gd name="connsiteY1" fmla="*/ 101285 h 4128717"/>
                <a:gd name="connsiteX2" fmla="*/ 733737 w 3548841"/>
                <a:gd name="connsiteY2" fmla="*/ 567505 h 4128717"/>
                <a:gd name="connsiteX3" fmla="*/ 1639116 w 3548841"/>
                <a:gd name="connsiteY3" fmla="*/ 1274181 h 4128717"/>
                <a:gd name="connsiteX4" fmla="*/ 2242187 w 3548841"/>
                <a:gd name="connsiteY4" fmla="*/ 1743494 h 4128717"/>
                <a:gd name="connsiteX5" fmla="*/ 3152206 w 3548841"/>
                <a:gd name="connsiteY5" fmla="*/ 2453262 h 4128717"/>
                <a:gd name="connsiteX6" fmla="*/ 3538017 w 3548841"/>
                <a:gd name="connsiteY6" fmla="*/ 2754024 h 4128717"/>
                <a:gd name="connsiteX7" fmla="*/ 3551934 w 3548841"/>
                <a:gd name="connsiteY7" fmla="*/ 2774900 h 4128717"/>
                <a:gd name="connsiteX8" fmla="*/ 3552707 w 3548841"/>
                <a:gd name="connsiteY8" fmla="*/ 2813558 h 4128717"/>
                <a:gd name="connsiteX9" fmla="*/ 3552707 w 3548841"/>
                <a:gd name="connsiteY9" fmla="*/ 4068410 h 4128717"/>
                <a:gd name="connsiteX10" fmla="*/ 3551934 w 3548841"/>
                <a:gd name="connsiteY10" fmla="*/ 4107068 h 4128717"/>
                <a:gd name="connsiteX11" fmla="*/ 3512502 w 3548841"/>
                <a:gd name="connsiteY11" fmla="*/ 4126398 h 4128717"/>
                <a:gd name="connsiteX12" fmla="*/ 3441371 w 3548841"/>
                <a:gd name="connsiteY12" fmla="*/ 4072276 h 4128717"/>
                <a:gd name="connsiteX13" fmla="*/ 2750932 w 3548841"/>
                <a:gd name="connsiteY13" fmla="*/ 3533378 h 4128717"/>
                <a:gd name="connsiteX14" fmla="*/ 1985495 w 3548841"/>
                <a:gd name="connsiteY14" fmla="*/ 2936492 h 4128717"/>
                <a:gd name="connsiteX15" fmla="*/ 1220059 w 3548841"/>
                <a:gd name="connsiteY15" fmla="*/ 2339606 h 4128717"/>
                <a:gd name="connsiteX16" fmla="*/ 606164 w 3548841"/>
                <a:gd name="connsiteY16" fmla="*/ 1861015 h 4128717"/>
                <a:gd name="connsiteX17" fmla="*/ 126026 w 3548841"/>
                <a:gd name="connsiteY17" fmla="*/ 1486802 h 4128717"/>
                <a:gd name="connsiteX18" fmla="*/ 95100 w 3548841"/>
                <a:gd name="connsiteY18" fmla="*/ 1445824 h 4128717"/>
                <a:gd name="connsiteX19" fmla="*/ 40205 w 3548841"/>
                <a:gd name="connsiteY19" fmla="*/ 642503 h 4128717"/>
                <a:gd name="connsiteX20" fmla="*/ 773 w 3548841"/>
                <a:gd name="connsiteY20" fmla="*/ 57988 h 4128717"/>
                <a:gd name="connsiteX21" fmla="*/ 0 w 3548841"/>
                <a:gd name="connsiteY21" fmla="*/ 0 h 412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548841" h="4128717">
                  <a:moveTo>
                    <a:pt x="0" y="0"/>
                  </a:moveTo>
                  <a:cubicBezTo>
                    <a:pt x="49483" y="27834"/>
                    <a:pt x="91234" y="66492"/>
                    <a:pt x="135304" y="101285"/>
                  </a:cubicBezTo>
                  <a:cubicBezTo>
                    <a:pt x="335555" y="255919"/>
                    <a:pt x="534259" y="412099"/>
                    <a:pt x="733737" y="567505"/>
                  </a:cubicBezTo>
                  <a:cubicBezTo>
                    <a:pt x="1035272" y="803322"/>
                    <a:pt x="1336808" y="1038365"/>
                    <a:pt x="1639116" y="1274181"/>
                  </a:cubicBezTo>
                  <a:cubicBezTo>
                    <a:pt x="1840140" y="1431134"/>
                    <a:pt x="2041164" y="1587314"/>
                    <a:pt x="2242187" y="1743494"/>
                  </a:cubicBezTo>
                  <a:cubicBezTo>
                    <a:pt x="2545269" y="1980083"/>
                    <a:pt x="2848351" y="2216673"/>
                    <a:pt x="3152206" y="2453262"/>
                  </a:cubicBezTo>
                  <a:cubicBezTo>
                    <a:pt x="3280552" y="2553774"/>
                    <a:pt x="3409671" y="2653513"/>
                    <a:pt x="3538017" y="2754024"/>
                  </a:cubicBezTo>
                  <a:cubicBezTo>
                    <a:pt x="3550388" y="2756344"/>
                    <a:pt x="3551161" y="2765622"/>
                    <a:pt x="3551934" y="2774900"/>
                  </a:cubicBezTo>
                  <a:cubicBezTo>
                    <a:pt x="3553480" y="2788044"/>
                    <a:pt x="3552707" y="2801188"/>
                    <a:pt x="3552707" y="2813558"/>
                  </a:cubicBezTo>
                  <a:cubicBezTo>
                    <a:pt x="3552707" y="3231842"/>
                    <a:pt x="3552707" y="3650126"/>
                    <a:pt x="3552707" y="4068410"/>
                  </a:cubicBezTo>
                  <a:cubicBezTo>
                    <a:pt x="3552707" y="4081554"/>
                    <a:pt x="3553480" y="4094698"/>
                    <a:pt x="3551934" y="4107068"/>
                  </a:cubicBezTo>
                  <a:cubicBezTo>
                    <a:pt x="3548841" y="4134129"/>
                    <a:pt x="3535697" y="4141088"/>
                    <a:pt x="3512502" y="4126398"/>
                  </a:cubicBezTo>
                  <a:cubicBezTo>
                    <a:pt x="3487761" y="4110161"/>
                    <a:pt x="3465339" y="4090832"/>
                    <a:pt x="3441371" y="4072276"/>
                  </a:cubicBezTo>
                  <a:cubicBezTo>
                    <a:pt x="3210967" y="3892901"/>
                    <a:pt x="2980563" y="3712753"/>
                    <a:pt x="2750932" y="3533378"/>
                  </a:cubicBezTo>
                  <a:cubicBezTo>
                    <a:pt x="2495786" y="3334673"/>
                    <a:pt x="2240641" y="3135196"/>
                    <a:pt x="1985495" y="2936492"/>
                  </a:cubicBezTo>
                  <a:cubicBezTo>
                    <a:pt x="1730350" y="2737788"/>
                    <a:pt x="1475205" y="2538311"/>
                    <a:pt x="1220059" y="2339606"/>
                  </a:cubicBezTo>
                  <a:cubicBezTo>
                    <a:pt x="1015170" y="2180334"/>
                    <a:pt x="811053" y="2020288"/>
                    <a:pt x="606164" y="1861015"/>
                  </a:cubicBezTo>
                  <a:cubicBezTo>
                    <a:pt x="446118" y="1736535"/>
                    <a:pt x="286072" y="1610509"/>
                    <a:pt x="126026" y="1486802"/>
                  </a:cubicBezTo>
                  <a:cubicBezTo>
                    <a:pt x="112109" y="1475978"/>
                    <a:pt x="98192" y="1465153"/>
                    <a:pt x="95100" y="1445824"/>
                  </a:cubicBezTo>
                  <a:cubicBezTo>
                    <a:pt x="76544" y="1178308"/>
                    <a:pt x="58761" y="910019"/>
                    <a:pt x="40205" y="642503"/>
                  </a:cubicBezTo>
                  <a:cubicBezTo>
                    <a:pt x="27061" y="447664"/>
                    <a:pt x="13917" y="252826"/>
                    <a:pt x="773" y="57988"/>
                  </a:cubicBezTo>
                  <a:cubicBezTo>
                    <a:pt x="0" y="38658"/>
                    <a:pt x="773" y="19329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2C0AF1B-4B0A-498B-84C6-8530F4A1A179}"/>
                </a:ext>
              </a:extLst>
            </p:cNvPr>
            <p:cNvSpPr/>
            <p:nvPr/>
          </p:nvSpPr>
          <p:spPr>
            <a:xfrm>
              <a:off x="3519611" y="2395274"/>
              <a:ext cx="3726670" cy="3316891"/>
            </a:xfrm>
            <a:custGeom>
              <a:avLst/>
              <a:gdLst>
                <a:gd name="connsiteX0" fmla="*/ 1740 w 3726669"/>
                <a:gd name="connsiteY0" fmla="*/ 0 h 3316890"/>
                <a:gd name="connsiteX1" fmla="*/ 3443884 w 3726669"/>
                <a:gd name="connsiteY1" fmla="*/ 2675161 h 3316890"/>
                <a:gd name="connsiteX2" fmla="*/ 3446203 w 3726669"/>
                <a:gd name="connsiteY2" fmla="*/ 1186813 h 3316890"/>
                <a:gd name="connsiteX3" fmla="*/ 3724544 w 3726669"/>
                <a:gd name="connsiteY3" fmla="*/ 1420310 h 3316890"/>
                <a:gd name="connsiteX4" fmla="*/ 3724544 w 3726669"/>
                <a:gd name="connsiteY4" fmla="*/ 3317664 h 3316890"/>
                <a:gd name="connsiteX5" fmla="*/ 1740 w 3726669"/>
                <a:gd name="connsiteY5" fmla="*/ 434521 h 3316890"/>
                <a:gd name="connsiteX6" fmla="*/ 1740 w 3726669"/>
                <a:gd name="connsiteY6" fmla="*/ 0 h 331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6669" h="3316890">
                  <a:moveTo>
                    <a:pt x="1740" y="0"/>
                  </a:moveTo>
                  <a:cubicBezTo>
                    <a:pt x="421570" y="327050"/>
                    <a:pt x="3170955" y="2470272"/>
                    <a:pt x="3443884" y="2675161"/>
                  </a:cubicBezTo>
                  <a:cubicBezTo>
                    <a:pt x="3444657" y="2178787"/>
                    <a:pt x="3440791" y="1683187"/>
                    <a:pt x="3446203" y="1186813"/>
                  </a:cubicBezTo>
                  <a:cubicBezTo>
                    <a:pt x="3571456" y="1303561"/>
                    <a:pt x="3640268" y="1354590"/>
                    <a:pt x="3724544" y="1420310"/>
                  </a:cubicBezTo>
                  <a:cubicBezTo>
                    <a:pt x="3723771" y="1954569"/>
                    <a:pt x="3733822" y="2753252"/>
                    <a:pt x="3724544" y="3317664"/>
                  </a:cubicBezTo>
                  <a:cubicBezTo>
                    <a:pt x="3046475" y="2789590"/>
                    <a:pt x="283946" y="654873"/>
                    <a:pt x="1740" y="434521"/>
                  </a:cubicBezTo>
                  <a:cubicBezTo>
                    <a:pt x="-580" y="320865"/>
                    <a:pt x="-580" y="138397"/>
                    <a:pt x="1740" y="0"/>
                  </a:cubicBezTo>
                  <a:close/>
                </a:path>
              </a:pathLst>
            </a:custGeom>
            <a:solidFill>
              <a:schemeClr val="accent3"/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300757F-CD40-4632-94ED-A09AA3C744ED}"/>
                </a:ext>
              </a:extLst>
            </p:cNvPr>
            <p:cNvSpPr/>
            <p:nvPr/>
          </p:nvSpPr>
          <p:spPr>
            <a:xfrm>
              <a:off x="6965814" y="688848"/>
              <a:ext cx="1670043" cy="3123599"/>
            </a:xfrm>
            <a:custGeom>
              <a:avLst/>
              <a:gdLst>
                <a:gd name="connsiteX0" fmla="*/ 278340 w 1670042"/>
                <a:gd name="connsiteY0" fmla="*/ 3126736 h 3123598"/>
                <a:gd name="connsiteX1" fmla="*/ 194065 w 1670042"/>
                <a:gd name="connsiteY1" fmla="*/ 3061017 h 3123598"/>
                <a:gd name="connsiteX2" fmla="*/ 28607 w 1670042"/>
                <a:gd name="connsiteY2" fmla="*/ 2922620 h 3123598"/>
                <a:gd name="connsiteX3" fmla="*/ 0 w 1670042"/>
                <a:gd name="connsiteY3" fmla="*/ 2893239 h 3123598"/>
                <a:gd name="connsiteX4" fmla="*/ 173190 w 1670042"/>
                <a:gd name="connsiteY4" fmla="*/ 2716957 h 3123598"/>
                <a:gd name="connsiteX5" fmla="*/ 983470 w 1670042"/>
                <a:gd name="connsiteY5" fmla="*/ 1503083 h 3123598"/>
                <a:gd name="connsiteX6" fmla="*/ 1282686 w 1670042"/>
                <a:gd name="connsiteY6" fmla="*/ 572962 h 3123598"/>
                <a:gd name="connsiteX7" fmla="*/ 1341447 w 1670042"/>
                <a:gd name="connsiteY7" fmla="*/ 24013 h 3123598"/>
                <a:gd name="connsiteX8" fmla="*/ 1364642 w 1670042"/>
                <a:gd name="connsiteY8" fmla="*/ 45 h 3123598"/>
                <a:gd name="connsiteX9" fmla="*/ 1610509 w 1670042"/>
                <a:gd name="connsiteY9" fmla="*/ 64218 h 3123598"/>
                <a:gd name="connsiteX10" fmla="*/ 1670043 w 1670042"/>
                <a:gd name="connsiteY10" fmla="*/ 177100 h 3123598"/>
                <a:gd name="connsiteX11" fmla="*/ 1647621 w 1670042"/>
                <a:gd name="connsiteY11" fmla="*/ 589972 h 3123598"/>
                <a:gd name="connsiteX12" fmla="*/ 1557934 w 1670042"/>
                <a:gd name="connsiteY12" fmla="*/ 1059285 h 3123598"/>
                <a:gd name="connsiteX13" fmla="*/ 1312839 w 1670042"/>
                <a:gd name="connsiteY13" fmla="*/ 1738126 h 3123598"/>
                <a:gd name="connsiteX14" fmla="*/ 811826 w 1670042"/>
                <a:gd name="connsiteY14" fmla="*/ 2554592 h 3123598"/>
                <a:gd name="connsiteX15" fmla="*/ 330916 w 1670042"/>
                <a:gd name="connsiteY15" fmla="*/ 3081893 h 3123598"/>
                <a:gd name="connsiteX16" fmla="*/ 278340 w 1670042"/>
                <a:gd name="connsiteY16" fmla="*/ 3126736 h 312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70042" h="3123598">
                  <a:moveTo>
                    <a:pt x="278340" y="3126736"/>
                  </a:moveTo>
                  <a:cubicBezTo>
                    <a:pt x="245867" y="3110500"/>
                    <a:pt x="221899" y="3083439"/>
                    <a:pt x="194065" y="3061017"/>
                  </a:cubicBezTo>
                  <a:cubicBezTo>
                    <a:pt x="138397" y="3016173"/>
                    <a:pt x="83502" y="2969010"/>
                    <a:pt x="28607" y="2922620"/>
                  </a:cubicBezTo>
                  <a:cubicBezTo>
                    <a:pt x="17783" y="2914115"/>
                    <a:pt x="9278" y="2902518"/>
                    <a:pt x="0" y="2893239"/>
                  </a:cubicBezTo>
                  <a:cubicBezTo>
                    <a:pt x="57988" y="2834479"/>
                    <a:pt x="116748" y="2776491"/>
                    <a:pt x="173190" y="2716957"/>
                  </a:cubicBezTo>
                  <a:cubicBezTo>
                    <a:pt x="511064" y="2357434"/>
                    <a:pt x="778580" y="1950748"/>
                    <a:pt x="983470" y="1503083"/>
                  </a:cubicBezTo>
                  <a:cubicBezTo>
                    <a:pt x="1119547" y="1204641"/>
                    <a:pt x="1221605" y="895373"/>
                    <a:pt x="1282686" y="572962"/>
                  </a:cubicBezTo>
                  <a:cubicBezTo>
                    <a:pt x="1298922" y="486368"/>
                    <a:pt x="1341447" y="93598"/>
                    <a:pt x="1341447" y="24013"/>
                  </a:cubicBezTo>
                  <a:cubicBezTo>
                    <a:pt x="1341447" y="8550"/>
                    <a:pt x="1348405" y="-728"/>
                    <a:pt x="1364642" y="45"/>
                  </a:cubicBezTo>
                  <a:cubicBezTo>
                    <a:pt x="1452009" y="2364"/>
                    <a:pt x="1537058" y="12416"/>
                    <a:pt x="1610509" y="64218"/>
                  </a:cubicBezTo>
                  <a:cubicBezTo>
                    <a:pt x="1649167" y="91279"/>
                    <a:pt x="1670043" y="127618"/>
                    <a:pt x="1670043" y="177100"/>
                  </a:cubicBezTo>
                  <a:cubicBezTo>
                    <a:pt x="1670816" y="307766"/>
                    <a:pt x="1647621" y="582240"/>
                    <a:pt x="1647621" y="589972"/>
                  </a:cubicBezTo>
                  <a:cubicBezTo>
                    <a:pt x="1625199" y="747698"/>
                    <a:pt x="1598138" y="904651"/>
                    <a:pt x="1557934" y="1059285"/>
                  </a:cubicBezTo>
                  <a:cubicBezTo>
                    <a:pt x="1496853" y="1292782"/>
                    <a:pt x="1414897" y="1519320"/>
                    <a:pt x="1312839" y="1738126"/>
                  </a:cubicBezTo>
                  <a:cubicBezTo>
                    <a:pt x="1176762" y="2029611"/>
                    <a:pt x="1008211" y="2300220"/>
                    <a:pt x="811826" y="2554592"/>
                  </a:cubicBezTo>
                  <a:cubicBezTo>
                    <a:pt x="666471" y="2744018"/>
                    <a:pt x="502559" y="2917208"/>
                    <a:pt x="330916" y="3081893"/>
                  </a:cubicBezTo>
                  <a:cubicBezTo>
                    <a:pt x="314679" y="3097356"/>
                    <a:pt x="296123" y="3112046"/>
                    <a:pt x="278340" y="3126736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A5E57BA-CBD5-4AAB-A782-00039C85A6BF}"/>
                </a:ext>
              </a:extLst>
            </p:cNvPr>
            <p:cNvSpPr/>
            <p:nvPr/>
          </p:nvSpPr>
          <p:spPr>
            <a:xfrm>
              <a:off x="5668520" y="520164"/>
              <a:ext cx="1314386" cy="1584994"/>
            </a:xfrm>
            <a:custGeom>
              <a:avLst/>
              <a:gdLst>
                <a:gd name="connsiteX0" fmla="*/ 1317396 w 1314385"/>
                <a:gd name="connsiteY0" fmla="*/ 1008389 h 1584994"/>
                <a:gd name="connsiteX1" fmla="*/ 1235440 w 1314385"/>
                <a:gd name="connsiteY1" fmla="*/ 719998 h 1584994"/>
                <a:gd name="connsiteX2" fmla="*/ 926946 w 1314385"/>
                <a:gd name="connsiteY2" fmla="*/ 445523 h 1584994"/>
                <a:gd name="connsiteX3" fmla="*/ 726696 w 1314385"/>
                <a:gd name="connsiteY3" fmla="*/ 212800 h 1584994"/>
                <a:gd name="connsiteX4" fmla="*/ 667162 w 1314385"/>
                <a:gd name="connsiteY4" fmla="*/ 78268 h 1584994"/>
                <a:gd name="connsiteX5" fmla="*/ 614586 w 1314385"/>
                <a:gd name="connsiteY5" fmla="*/ 4817 h 1584994"/>
                <a:gd name="connsiteX6" fmla="*/ 283671 w 1314385"/>
                <a:gd name="connsiteY6" fmla="*/ 304033 h 1584994"/>
                <a:gd name="connsiteX7" fmla="*/ 691 w 1314385"/>
                <a:gd name="connsiteY7" fmla="*/ 1008389 h 1584994"/>
                <a:gd name="connsiteX8" fmla="*/ 1047561 w 1314385"/>
                <a:gd name="connsiteY8" fmla="*/ 1490846 h 1584994"/>
                <a:gd name="connsiteX9" fmla="*/ 1317396 w 1314385"/>
                <a:gd name="connsiteY9" fmla="*/ 1008389 h 158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4385" h="1584994">
                  <a:moveTo>
                    <a:pt x="1317396" y="1008389"/>
                  </a:moveTo>
                  <a:cubicBezTo>
                    <a:pt x="1313530" y="907104"/>
                    <a:pt x="1285696" y="805819"/>
                    <a:pt x="1235440" y="719998"/>
                  </a:cubicBezTo>
                  <a:cubicBezTo>
                    <a:pt x="1168175" y="606342"/>
                    <a:pt x="1020500" y="537530"/>
                    <a:pt x="926946" y="445523"/>
                  </a:cubicBezTo>
                  <a:cubicBezTo>
                    <a:pt x="854269" y="373618"/>
                    <a:pt x="781591" y="300167"/>
                    <a:pt x="726696" y="212800"/>
                  </a:cubicBezTo>
                  <a:cubicBezTo>
                    <a:pt x="700408" y="171048"/>
                    <a:pt x="677986" y="126205"/>
                    <a:pt x="667162" y="78268"/>
                  </a:cubicBezTo>
                  <a:cubicBezTo>
                    <a:pt x="660203" y="48115"/>
                    <a:pt x="664069" y="-18378"/>
                    <a:pt x="614586" y="4817"/>
                  </a:cubicBezTo>
                  <a:cubicBezTo>
                    <a:pt x="484694" y="64351"/>
                    <a:pt x="371812" y="194243"/>
                    <a:pt x="283671" y="304033"/>
                  </a:cubicBezTo>
                  <a:cubicBezTo>
                    <a:pt x="125171" y="501191"/>
                    <a:pt x="-10907" y="747832"/>
                    <a:pt x="691" y="1008389"/>
                  </a:cubicBezTo>
                  <a:cubicBezTo>
                    <a:pt x="23886" y="1529505"/>
                    <a:pt x="633142" y="1723570"/>
                    <a:pt x="1047561" y="1490846"/>
                  </a:cubicBezTo>
                  <a:cubicBezTo>
                    <a:pt x="1230028" y="1389561"/>
                    <a:pt x="1325128" y="1220237"/>
                    <a:pt x="1317396" y="1008389"/>
                  </a:cubicBezTo>
                  <a:close/>
                </a:path>
              </a:pathLst>
            </a:custGeom>
            <a:solidFill>
              <a:schemeClr val="bg1"/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C78C33A-0C00-4C7D-ABFD-E5CE08316A86}"/>
                </a:ext>
              </a:extLst>
            </p:cNvPr>
            <p:cNvSpPr/>
            <p:nvPr/>
          </p:nvSpPr>
          <p:spPr>
            <a:xfrm>
              <a:off x="6092134" y="1529326"/>
              <a:ext cx="1554068" cy="773168"/>
            </a:xfrm>
            <a:custGeom>
              <a:avLst/>
              <a:gdLst>
                <a:gd name="connsiteX0" fmla="*/ 0 w 1554067"/>
                <a:gd name="connsiteY0" fmla="*/ 538125 h 773167"/>
                <a:gd name="connsiteX1" fmla="*/ 557454 w 1554067"/>
                <a:gd name="connsiteY1" fmla="*/ 504879 h 773167"/>
                <a:gd name="connsiteX2" fmla="*/ 878319 w 1554067"/>
                <a:gd name="connsiteY2" fmla="*/ 88141 h 773167"/>
                <a:gd name="connsiteX3" fmla="*/ 885277 w 1554067"/>
                <a:gd name="connsiteY3" fmla="*/ 0 h 773167"/>
                <a:gd name="connsiteX4" fmla="*/ 1459741 w 1554067"/>
                <a:gd name="connsiteY4" fmla="*/ 258238 h 773167"/>
                <a:gd name="connsiteX5" fmla="*/ 1523914 w 1554067"/>
                <a:gd name="connsiteY5" fmla="*/ 320092 h 773167"/>
                <a:gd name="connsiteX6" fmla="*/ 1546336 w 1554067"/>
                <a:gd name="connsiteY6" fmla="*/ 440706 h 773167"/>
                <a:gd name="connsiteX7" fmla="*/ 1341447 w 1554067"/>
                <a:gd name="connsiteY7" fmla="*/ 674976 h 773167"/>
                <a:gd name="connsiteX8" fmla="*/ 971872 w 1554067"/>
                <a:gd name="connsiteY8" fmla="*/ 772395 h 773167"/>
                <a:gd name="connsiteX9" fmla="*/ 457716 w 1554067"/>
                <a:gd name="connsiteY9" fmla="*/ 708995 h 773167"/>
                <a:gd name="connsiteX10" fmla="*/ 23968 w 1554067"/>
                <a:gd name="connsiteY10" fmla="*/ 555908 h 773167"/>
                <a:gd name="connsiteX11" fmla="*/ 0 w 1554067"/>
                <a:gd name="connsiteY11" fmla="*/ 538125 h 77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067" h="773167">
                  <a:moveTo>
                    <a:pt x="0" y="538125"/>
                  </a:moveTo>
                  <a:cubicBezTo>
                    <a:pt x="188653" y="577556"/>
                    <a:pt x="375759" y="572144"/>
                    <a:pt x="557454" y="504879"/>
                  </a:cubicBezTo>
                  <a:cubicBezTo>
                    <a:pt x="749973" y="433747"/>
                    <a:pt x="849712" y="286845"/>
                    <a:pt x="878319" y="88141"/>
                  </a:cubicBezTo>
                  <a:cubicBezTo>
                    <a:pt x="882185" y="58761"/>
                    <a:pt x="882958" y="29380"/>
                    <a:pt x="885277" y="0"/>
                  </a:cubicBezTo>
                  <a:cubicBezTo>
                    <a:pt x="1090940" y="55668"/>
                    <a:pt x="1287325" y="129119"/>
                    <a:pt x="1459741" y="258238"/>
                  </a:cubicBezTo>
                  <a:cubicBezTo>
                    <a:pt x="1483710" y="276021"/>
                    <a:pt x="1504585" y="296896"/>
                    <a:pt x="1523914" y="320092"/>
                  </a:cubicBezTo>
                  <a:cubicBezTo>
                    <a:pt x="1553295" y="355657"/>
                    <a:pt x="1565665" y="392769"/>
                    <a:pt x="1546336" y="440706"/>
                  </a:cubicBezTo>
                  <a:cubicBezTo>
                    <a:pt x="1503812" y="541991"/>
                    <a:pt x="1434227" y="619308"/>
                    <a:pt x="1341447" y="674976"/>
                  </a:cubicBezTo>
                  <a:cubicBezTo>
                    <a:pt x="1227791" y="743014"/>
                    <a:pt x="1101764" y="766983"/>
                    <a:pt x="971872" y="772395"/>
                  </a:cubicBezTo>
                  <a:cubicBezTo>
                    <a:pt x="797136" y="779353"/>
                    <a:pt x="627039" y="745334"/>
                    <a:pt x="457716" y="708995"/>
                  </a:cubicBezTo>
                  <a:cubicBezTo>
                    <a:pt x="306948" y="676522"/>
                    <a:pt x="160046" y="629359"/>
                    <a:pt x="23968" y="555908"/>
                  </a:cubicBezTo>
                  <a:cubicBezTo>
                    <a:pt x="14690" y="551269"/>
                    <a:pt x="3093" y="550496"/>
                    <a:pt x="0" y="5381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7161DE-8DCD-4D3A-B89E-57FC1EDBDEA9}"/>
                </a:ext>
              </a:extLst>
            </p:cNvPr>
            <p:cNvSpPr/>
            <p:nvPr/>
          </p:nvSpPr>
          <p:spPr>
            <a:xfrm>
              <a:off x="5975386" y="809507"/>
              <a:ext cx="1020582" cy="1291191"/>
            </a:xfrm>
            <a:custGeom>
              <a:avLst/>
              <a:gdLst>
                <a:gd name="connsiteX0" fmla="*/ 0 w 1020581"/>
                <a:gd name="connsiteY0" fmla="*/ 1213874 h 1291190"/>
                <a:gd name="connsiteX1" fmla="*/ 242001 w 1020581"/>
                <a:gd name="connsiteY1" fmla="*/ 1032179 h 1291190"/>
                <a:gd name="connsiteX2" fmla="*/ 487869 w 1020581"/>
                <a:gd name="connsiteY2" fmla="*/ 426789 h 1291190"/>
                <a:gd name="connsiteX3" fmla="*/ 492508 w 1020581"/>
                <a:gd name="connsiteY3" fmla="*/ 229631 h 1291190"/>
                <a:gd name="connsiteX4" fmla="*/ 474725 w 1020581"/>
                <a:gd name="connsiteY4" fmla="*/ 0 h 1291190"/>
                <a:gd name="connsiteX5" fmla="*/ 644049 w 1020581"/>
                <a:gd name="connsiteY5" fmla="*/ 166231 h 1291190"/>
                <a:gd name="connsiteX6" fmla="*/ 916977 w 1020581"/>
                <a:gd name="connsiteY6" fmla="*/ 412099 h 1291190"/>
                <a:gd name="connsiteX7" fmla="*/ 910792 w 1020581"/>
                <a:gd name="connsiteY7" fmla="*/ 1067745 h 1291190"/>
                <a:gd name="connsiteX8" fmla="*/ 247414 w 1020581"/>
                <a:gd name="connsiteY8" fmla="*/ 1290417 h 1291190"/>
                <a:gd name="connsiteX9" fmla="*/ 0 w 1020581"/>
                <a:gd name="connsiteY9" fmla="*/ 1213874 h 129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0581" h="1291190">
                  <a:moveTo>
                    <a:pt x="0" y="1213874"/>
                  </a:moveTo>
                  <a:cubicBezTo>
                    <a:pt x="48709" y="1245574"/>
                    <a:pt x="216487" y="1062333"/>
                    <a:pt x="242001" y="1032179"/>
                  </a:cubicBezTo>
                  <a:cubicBezTo>
                    <a:pt x="387357" y="864402"/>
                    <a:pt x="467767" y="646369"/>
                    <a:pt x="487869" y="426789"/>
                  </a:cubicBezTo>
                  <a:cubicBezTo>
                    <a:pt x="494054" y="361069"/>
                    <a:pt x="494828" y="295350"/>
                    <a:pt x="492508" y="229631"/>
                  </a:cubicBezTo>
                  <a:cubicBezTo>
                    <a:pt x="490188" y="163138"/>
                    <a:pt x="469313" y="65719"/>
                    <a:pt x="474725" y="0"/>
                  </a:cubicBezTo>
                  <a:cubicBezTo>
                    <a:pt x="567505" y="102058"/>
                    <a:pt x="599978" y="127573"/>
                    <a:pt x="644049" y="166231"/>
                  </a:cubicBezTo>
                  <a:cubicBezTo>
                    <a:pt x="730644" y="241228"/>
                    <a:pt x="847392" y="320092"/>
                    <a:pt x="916977" y="412099"/>
                  </a:cubicBezTo>
                  <a:cubicBezTo>
                    <a:pt x="1065425" y="608483"/>
                    <a:pt x="1049189" y="865948"/>
                    <a:pt x="910792" y="1067745"/>
                  </a:cubicBezTo>
                  <a:cubicBezTo>
                    <a:pt x="779353" y="1260264"/>
                    <a:pt x="463127" y="1319798"/>
                    <a:pt x="247414" y="1290417"/>
                  </a:cubicBezTo>
                  <a:cubicBezTo>
                    <a:pt x="166231" y="1279593"/>
                    <a:pt x="68812" y="1258718"/>
                    <a:pt x="0" y="121387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7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57524A25-E450-2E29-B0A3-FC3501CA4ACA}"/>
              </a:ext>
            </a:extLst>
          </p:cNvPr>
          <p:cNvSpPr txBox="1"/>
          <p:nvPr/>
        </p:nvSpPr>
        <p:spPr>
          <a:xfrm>
            <a:off x="546510" y="1427677"/>
            <a:ext cx="649933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/>
              <a:t>Biyoteknolojik</a:t>
            </a:r>
            <a:r>
              <a:rPr lang="en-US" sz="2400" b="1" dirty="0"/>
              <a:t> </a:t>
            </a:r>
            <a:r>
              <a:rPr lang="en-US" sz="2400" b="1" dirty="0" err="1"/>
              <a:t>Yöntemlerle</a:t>
            </a:r>
            <a:r>
              <a:rPr lang="en-US" sz="2400" b="1" dirty="0"/>
              <a:t> </a:t>
            </a:r>
            <a:r>
              <a:rPr lang="en-US" sz="2400" b="1" dirty="0" err="1"/>
              <a:t>Üretilebilecek</a:t>
            </a:r>
            <a:r>
              <a:rPr lang="en-US" sz="2400" b="1" dirty="0"/>
              <a:t> </a:t>
            </a:r>
            <a:r>
              <a:rPr lang="en-US" sz="2400" b="1" dirty="0" err="1"/>
              <a:t>Bazı</a:t>
            </a:r>
            <a:r>
              <a:rPr lang="en-US" sz="2400" b="1" dirty="0"/>
              <a:t> </a:t>
            </a:r>
            <a:r>
              <a:rPr lang="en-US" sz="2400" b="1" dirty="0" err="1"/>
              <a:t>Ürünler</a:t>
            </a:r>
            <a:endParaRPr lang="en-US" sz="2400" b="1" dirty="0"/>
          </a:p>
          <a:p>
            <a:r>
              <a:rPr lang="en-US" sz="2400" dirty="0"/>
              <a:t>1. </a:t>
            </a:r>
            <a:r>
              <a:rPr lang="en-US" sz="2400" dirty="0" err="1"/>
              <a:t>Ekmek</a:t>
            </a:r>
            <a:r>
              <a:rPr lang="en-US" sz="2400" dirty="0"/>
              <a:t> </a:t>
            </a:r>
            <a:r>
              <a:rPr lang="en-US" sz="2400" dirty="0" err="1"/>
              <a:t>Mayacılığı</a:t>
            </a:r>
            <a:endParaRPr lang="en-US" sz="2400" dirty="0"/>
          </a:p>
          <a:p>
            <a:r>
              <a:rPr lang="en-US" sz="2400" dirty="0"/>
              <a:t>2. </a:t>
            </a:r>
            <a:r>
              <a:rPr lang="en-US" sz="2400" dirty="0" err="1"/>
              <a:t>Mikrobiyolojik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Besin</a:t>
            </a:r>
            <a:r>
              <a:rPr lang="en-US" sz="2400" dirty="0"/>
              <a:t> </a:t>
            </a:r>
            <a:r>
              <a:rPr lang="en-US" sz="2400" dirty="0" err="1"/>
              <a:t>Maddeleri</a:t>
            </a:r>
            <a:r>
              <a:rPr lang="en-US" sz="2400" dirty="0"/>
              <a:t> </a:t>
            </a:r>
            <a:r>
              <a:rPr lang="en-US" sz="2400" dirty="0" err="1"/>
              <a:t>Üretimi</a:t>
            </a:r>
            <a:endParaRPr lang="en-US" sz="2400" dirty="0"/>
          </a:p>
          <a:p>
            <a:r>
              <a:rPr lang="en-US" sz="2400" dirty="0"/>
              <a:t>3. Tek </a:t>
            </a:r>
            <a:r>
              <a:rPr lang="en-US" sz="2400" dirty="0" err="1"/>
              <a:t>Hücre</a:t>
            </a:r>
            <a:r>
              <a:rPr lang="en-US" sz="2400" dirty="0"/>
              <a:t> </a:t>
            </a:r>
            <a:r>
              <a:rPr lang="en-US" sz="2400" dirty="0" err="1"/>
              <a:t>Proteini</a:t>
            </a:r>
            <a:endParaRPr lang="en-US" sz="2400" dirty="0"/>
          </a:p>
          <a:p>
            <a:r>
              <a:rPr lang="en-US" sz="2400" dirty="0"/>
              <a:t>4. </a:t>
            </a:r>
            <a:r>
              <a:rPr lang="en-US" sz="2400" dirty="0" err="1"/>
              <a:t>Etil</a:t>
            </a:r>
            <a:r>
              <a:rPr lang="en-US" sz="2400" dirty="0"/>
              <a:t> </a:t>
            </a:r>
            <a:r>
              <a:rPr lang="en-US" sz="2400" dirty="0" err="1"/>
              <a:t>Alkol</a:t>
            </a:r>
            <a:r>
              <a:rPr lang="en-US" sz="2400" dirty="0"/>
              <a:t> </a:t>
            </a:r>
            <a:r>
              <a:rPr lang="en-US" sz="2400" dirty="0" err="1"/>
              <a:t>Fermantasyonu</a:t>
            </a:r>
            <a:endParaRPr lang="en-US" sz="2400" dirty="0"/>
          </a:p>
          <a:p>
            <a:r>
              <a:rPr lang="en-US" sz="2400" dirty="0"/>
              <a:t>5. </a:t>
            </a:r>
            <a:r>
              <a:rPr lang="en-US" sz="2400" dirty="0" err="1"/>
              <a:t>Mikrobiyolojik</a:t>
            </a:r>
            <a:r>
              <a:rPr lang="en-US" sz="2400" dirty="0"/>
              <a:t> </a:t>
            </a:r>
            <a:r>
              <a:rPr lang="en-US" sz="2400" dirty="0" err="1"/>
              <a:t>Yolla</a:t>
            </a:r>
            <a:r>
              <a:rPr lang="en-US" sz="2400" dirty="0"/>
              <a:t> </a:t>
            </a:r>
            <a:r>
              <a:rPr lang="en-US" sz="2400" dirty="0" err="1"/>
              <a:t>Yağ</a:t>
            </a:r>
            <a:r>
              <a:rPr lang="en-US" sz="2400" dirty="0"/>
              <a:t> </a:t>
            </a:r>
            <a:r>
              <a:rPr lang="en-US" sz="2400" dirty="0" err="1"/>
              <a:t>Üretimi</a:t>
            </a:r>
            <a:endParaRPr lang="en-US" sz="2400" dirty="0"/>
          </a:p>
          <a:p>
            <a:r>
              <a:rPr lang="en-US" sz="2400" dirty="0"/>
              <a:t>6. </a:t>
            </a:r>
            <a:r>
              <a:rPr lang="en-US" sz="2400" dirty="0" err="1"/>
              <a:t>Gliserin</a:t>
            </a:r>
            <a:r>
              <a:rPr lang="en-US" sz="2400" dirty="0"/>
              <a:t> </a:t>
            </a:r>
            <a:r>
              <a:rPr lang="en-US" sz="2400" dirty="0" err="1"/>
              <a:t>Ferm</a:t>
            </a:r>
            <a:r>
              <a:rPr lang="tr-TR" sz="2400" dirty="0"/>
              <a:t>en</a:t>
            </a:r>
            <a:r>
              <a:rPr lang="en-US" sz="2400" dirty="0" err="1"/>
              <a:t>tasyonu</a:t>
            </a:r>
            <a:endParaRPr lang="en-US" sz="2400" dirty="0"/>
          </a:p>
          <a:p>
            <a:r>
              <a:rPr lang="en-US" sz="2400" dirty="0"/>
              <a:t>7. </a:t>
            </a:r>
            <a:r>
              <a:rPr lang="en-US" sz="2400" dirty="0" err="1"/>
              <a:t>Antibiyotik</a:t>
            </a:r>
            <a:r>
              <a:rPr lang="en-US" sz="2400" dirty="0"/>
              <a:t> </a:t>
            </a:r>
            <a:r>
              <a:rPr lang="en-US" sz="2400" dirty="0" err="1"/>
              <a:t>Üretimi</a:t>
            </a:r>
            <a:endParaRPr lang="en-US" sz="2400" dirty="0"/>
          </a:p>
          <a:p>
            <a:r>
              <a:rPr lang="en-US" sz="2400" dirty="0"/>
              <a:t>8. </a:t>
            </a:r>
            <a:r>
              <a:rPr lang="en-US" sz="2400" dirty="0" err="1"/>
              <a:t>Mikrob</a:t>
            </a:r>
            <a:r>
              <a:rPr lang="tr-TR" sz="2400" dirty="0"/>
              <a:t>i</a:t>
            </a:r>
            <a:r>
              <a:rPr lang="en-US" sz="2400" dirty="0" err="1"/>
              <a:t>yolojik</a:t>
            </a:r>
            <a:r>
              <a:rPr lang="en-US" sz="2400" dirty="0"/>
              <a:t> </a:t>
            </a:r>
            <a:r>
              <a:rPr lang="en-US" sz="2400" dirty="0" err="1"/>
              <a:t>Yolla</a:t>
            </a:r>
            <a:r>
              <a:rPr lang="en-US" sz="2400" dirty="0"/>
              <a:t> </a:t>
            </a:r>
            <a:r>
              <a:rPr lang="en-US" sz="2400" dirty="0" err="1"/>
              <a:t>Enzim</a:t>
            </a:r>
            <a:r>
              <a:rPr lang="en-US" sz="2400" dirty="0"/>
              <a:t> </a:t>
            </a:r>
            <a:r>
              <a:rPr lang="en-US" sz="2400" dirty="0" err="1"/>
              <a:t>Üretimi</a:t>
            </a:r>
            <a:endParaRPr lang="en-US" sz="2400" dirty="0"/>
          </a:p>
          <a:p>
            <a:r>
              <a:rPr lang="en-US" sz="2400" dirty="0"/>
              <a:t>9. </a:t>
            </a:r>
            <a:r>
              <a:rPr lang="en-US" sz="2400" dirty="0" err="1"/>
              <a:t>Mikrobiyolojik</a:t>
            </a:r>
            <a:r>
              <a:rPr lang="en-US" sz="2400" dirty="0"/>
              <a:t> </a:t>
            </a:r>
            <a:r>
              <a:rPr lang="en-US" sz="2400" dirty="0" err="1"/>
              <a:t>Yolla</a:t>
            </a:r>
            <a:r>
              <a:rPr lang="en-US" sz="2400" dirty="0"/>
              <a:t> Vitamin </a:t>
            </a:r>
            <a:r>
              <a:rPr lang="en-US" sz="2400" dirty="0" err="1"/>
              <a:t>Üretim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4BAF61B-A30F-24DB-F9D6-9145AEE26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994948A-AA82-5867-4E83-AC8E5B84F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256" y="3319097"/>
            <a:ext cx="6697570" cy="3355364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7D9B61C7-D0BC-F778-2B2C-49654CA82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719" y="334373"/>
            <a:ext cx="4216644" cy="28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7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E34C-3B73-CD24-BAAA-947F039D3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5174" y="367464"/>
            <a:ext cx="7902787" cy="635000"/>
          </a:xfrm>
        </p:spPr>
        <p:txBody>
          <a:bodyPr/>
          <a:lstStyle/>
          <a:p>
            <a:r>
              <a:rPr lang="en-US" dirty="0" err="1"/>
              <a:t>Fermentasyon</a:t>
            </a:r>
            <a:r>
              <a:rPr lang="en-US" dirty="0"/>
              <a:t> </a:t>
            </a:r>
            <a:r>
              <a:rPr lang="en-US" dirty="0" err="1"/>
              <a:t>Teknolojisi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61A50FD-AD15-971F-59F3-70A8DEA6D0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9848150"/>
              </p:ext>
            </p:extLst>
          </p:nvPr>
        </p:nvGraphicFramePr>
        <p:xfrm>
          <a:off x="385354" y="1260567"/>
          <a:ext cx="11403875" cy="533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2687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yagram 6">
            <a:extLst>
              <a:ext uri="{FF2B5EF4-FFF2-40B4-BE49-F238E27FC236}">
                <a16:creationId xmlns:a16="http://schemas.microsoft.com/office/drawing/2014/main" id="{1D951875-556C-83F7-4C54-DAD7F55176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9309514"/>
              </p:ext>
            </p:extLst>
          </p:nvPr>
        </p:nvGraphicFramePr>
        <p:xfrm>
          <a:off x="357186" y="0"/>
          <a:ext cx="11499241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15789206-8889-AB14-9B2D-1A60EE7FD2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997" y="3916973"/>
            <a:ext cx="41910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974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31711B4A-D89F-AA30-9CC7-F1347F1A16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512094"/>
              </p:ext>
            </p:extLst>
          </p:nvPr>
        </p:nvGraphicFramePr>
        <p:xfrm>
          <a:off x="458300" y="3308016"/>
          <a:ext cx="10949720" cy="3693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Resim 1">
            <a:extLst>
              <a:ext uri="{FF2B5EF4-FFF2-40B4-BE49-F238E27FC236}">
                <a16:creationId xmlns:a16="http://schemas.microsoft.com/office/drawing/2014/main" id="{421CA3F2-B90D-181F-14F0-93ACA87D83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3947" y="393822"/>
            <a:ext cx="3600084" cy="269658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558EBDAB-911A-6485-4D02-C391B6E6E4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8255" y="255479"/>
            <a:ext cx="2822331" cy="283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02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6558E605-679B-759C-2003-4938EFCB3A07}"/>
              </a:ext>
            </a:extLst>
          </p:cNvPr>
          <p:cNvSpPr txBox="1"/>
          <p:nvPr/>
        </p:nvSpPr>
        <p:spPr>
          <a:xfrm>
            <a:off x="4980843" y="628233"/>
            <a:ext cx="7069016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accent2"/>
                </a:solidFill>
              </a:rPr>
              <a:t>Genel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olarak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laktik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asit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bakterileri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süt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süt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ürünlerinde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bitkilerde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ve</a:t>
            </a:r>
            <a:r>
              <a:rPr lang="en-US" sz="2000" dirty="0">
                <a:solidFill>
                  <a:schemeClr val="accent2"/>
                </a:solidFill>
              </a:rPr>
              <a:t> bitki</a:t>
            </a:r>
            <a:r>
              <a:rPr lang="tr-TR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artıklarında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insan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hayvan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barsak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mukozalarında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bulunabilirler</a:t>
            </a:r>
            <a:r>
              <a:rPr lang="en-US" sz="2000" dirty="0">
                <a:solidFill>
                  <a:schemeClr val="accent2"/>
                </a:solidFill>
              </a:rPr>
              <a:t>. </a:t>
            </a:r>
            <a:endParaRPr lang="tr-TR" sz="2000" dirty="0">
              <a:solidFill>
                <a:schemeClr val="accent2"/>
              </a:solidFill>
            </a:endParaRPr>
          </a:p>
          <a:p>
            <a:r>
              <a:rPr lang="en-US" sz="2000" dirty="0" err="1">
                <a:solidFill>
                  <a:schemeClr val="accent2"/>
                </a:solidFill>
              </a:rPr>
              <a:t>Laktik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asit</a:t>
            </a:r>
            <a:r>
              <a:rPr lang="tr-TR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bakterileri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glikozu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homofermentatif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heterofermentatif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olmak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üzere</a:t>
            </a:r>
            <a:r>
              <a:rPr lang="en-US" sz="2000" dirty="0">
                <a:solidFill>
                  <a:schemeClr val="accent2"/>
                </a:solidFill>
              </a:rPr>
              <a:t> 2 </a:t>
            </a:r>
            <a:r>
              <a:rPr lang="en-US" sz="2000" dirty="0" err="1">
                <a:solidFill>
                  <a:schemeClr val="accent2"/>
                </a:solidFill>
              </a:rPr>
              <a:t>şekilde</a:t>
            </a: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 err="1">
                <a:solidFill>
                  <a:schemeClr val="accent2"/>
                </a:solidFill>
              </a:rPr>
              <a:t>katabolize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ederler</a:t>
            </a:r>
            <a:r>
              <a:rPr lang="en-US" sz="2000" dirty="0">
                <a:solidFill>
                  <a:schemeClr val="accent2"/>
                </a:solidFill>
              </a:rPr>
              <a:t>.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 1. </a:t>
            </a:r>
            <a:r>
              <a:rPr lang="en-US" sz="2000" dirty="0" err="1">
                <a:solidFill>
                  <a:schemeClr val="accent2"/>
                </a:solidFill>
              </a:rPr>
              <a:t>Homofermentatif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Laktik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Asit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Bakterileri</a:t>
            </a:r>
            <a:r>
              <a:rPr lang="en-US" sz="2000" dirty="0">
                <a:solidFill>
                  <a:schemeClr val="accent2"/>
                </a:solidFill>
              </a:rPr>
              <a:t>: </a:t>
            </a:r>
            <a:r>
              <a:rPr lang="en-US" sz="2000" dirty="0" err="1">
                <a:solidFill>
                  <a:schemeClr val="accent2"/>
                </a:solidFill>
              </a:rPr>
              <a:t>Glikozu</a:t>
            </a:r>
            <a:r>
              <a:rPr lang="en-US" sz="2000" dirty="0">
                <a:solidFill>
                  <a:schemeClr val="accent2"/>
                </a:solidFill>
              </a:rPr>
              <a:t> EMP (Embden </a:t>
            </a:r>
            <a:r>
              <a:rPr lang="en-US" sz="2000" dirty="0" err="1">
                <a:solidFill>
                  <a:schemeClr val="accent2"/>
                </a:solidFill>
              </a:rPr>
              <a:t>Meyerhoff</a:t>
            </a: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>
                <a:solidFill>
                  <a:schemeClr val="accent2"/>
                </a:solidFill>
              </a:rPr>
              <a:t>Parnas) </a:t>
            </a:r>
            <a:r>
              <a:rPr lang="en-US" sz="2000" dirty="0" err="1">
                <a:solidFill>
                  <a:schemeClr val="accent2"/>
                </a:solidFill>
              </a:rPr>
              <a:t>yolunu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kullanarak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parçalaması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sonucu</a:t>
            </a:r>
            <a:r>
              <a:rPr lang="en-US" sz="2000" dirty="0">
                <a:solidFill>
                  <a:schemeClr val="accent2"/>
                </a:solidFill>
              </a:rPr>
              <a:t>, % 90 </a:t>
            </a:r>
            <a:r>
              <a:rPr lang="en-US" sz="2000" dirty="0" err="1">
                <a:solidFill>
                  <a:schemeClr val="accent2"/>
                </a:solidFill>
              </a:rPr>
              <a:t>laktik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asit</a:t>
            </a:r>
            <a:r>
              <a:rPr lang="en-US" sz="2000" dirty="0">
                <a:solidFill>
                  <a:schemeClr val="accent2"/>
                </a:solidFill>
              </a:rPr>
              <a:t> % 10 CO</a:t>
            </a:r>
            <a:r>
              <a:rPr lang="en-US" sz="2000" baseline="-25000" dirty="0">
                <a:solidFill>
                  <a:schemeClr val="accent2"/>
                </a:solidFill>
              </a:rPr>
              <a:t>2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oluşturan</a:t>
            </a: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 err="1">
                <a:solidFill>
                  <a:schemeClr val="accent2"/>
                </a:solidFill>
              </a:rPr>
              <a:t>bakterilerdir</a:t>
            </a:r>
            <a:r>
              <a:rPr lang="en-US" sz="2000" dirty="0">
                <a:solidFill>
                  <a:schemeClr val="accent2"/>
                </a:solidFill>
              </a:rPr>
              <a:t>.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 2. </a:t>
            </a:r>
            <a:r>
              <a:rPr lang="en-US" sz="2000" dirty="0" err="1">
                <a:solidFill>
                  <a:schemeClr val="accent2"/>
                </a:solidFill>
              </a:rPr>
              <a:t>Heterofermentatif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Laktik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Asit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Bakterileri</a:t>
            </a:r>
            <a:r>
              <a:rPr lang="en-US" sz="2000" dirty="0">
                <a:solidFill>
                  <a:schemeClr val="accent2"/>
                </a:solidFill>
              </a:rPr>
              <a:t>: Bu tip </a:t>
            </a:r>
            <a:r>
              <a:rPr lang="en-US" sz="2000" dirty="0" err="1">
                <a:solidFill>
                  <a:schemeClr val="accent2"/>
                </a:solidFill>
              </a:rPr>
              <a:t>bakteriler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glikozu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HMP</a:t>
            </a: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>
                <a:solidFill>
                  <a:schemeClr val="accent2"/>
                </a:solidFill>
              </a:rPr>
              <a:t>(</a:t>
            </a:r>
            <a:r>
              <a:rPr lang="en-US" sz="2000" dirty="0" err="1">
                <a:solidFill>
                  <a:schemeClr val="accent2"/>
                </a:solidFill>
              </a:rPr>
              <a:t>Hekzozmonofosfat</a:t>
            </a:r>
            <a:r>
              <a:rPr lang="en-US" sz="2000" dirty="0">
                <a:solidFill>
                  <a:schemeClr val="accent2"/>
                </a:solidFill>
              </a:rPr>
              <a:t>) </a:t>
            </a:r>
            <a:r>
              <a:rPr lang="en-US" sz="2000" dirty="0" err="1">
                <a:solidFill>
                  <a:schemeClr val="accent2"/>
                </a:solidFill>
              </a:rPr>
              <a:t>yoluyla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parçalayarak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laktik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asit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yanında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etanol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asetik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asit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ve</a:t>
            </a: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>
                <a:solidFill>
                  <a:schemeClr val="accent2"/>
                </a:solidFill>
              </a:rPr>
              <a:t>CO2 </a:t>
            </a:r>
            <a:r>
              <a:rPr lang="en-US" sz="2000" dirty="0" err="1">
                <a:solidFill>
                  <a:schemeClr val="accent2"/>
                </a:solidFill>
              </a:rPr>
              <a:t>gibi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yan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ürünler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oluştururlar</a:t>
            </a:r>
            <a:r>
              <a:rPr lang="en-US" sz="2000" dirty="0">
                <a:solidFill>
                  <a:schemeClr val="accent2"/>
                </a:solidFill>
              </a:rPr>
              <a:t>. </a:t>
            </a:r>
            <a:r>
              <a:rPr lang="en-US" sz="2000" dirty="0" err="1">
                <a:solidFill>
                  <a:schemeClr val="accent2"/>
                </a:solidFill>
              </a:rPr>
              <a:t>Laktik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asit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bakterileri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tarafından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oluşturulan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laktik</a:t>
            </a: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 err="1">
                <a:solidFill>
                  <a:schemeClr val="accent2"/>
                </a:solidFill>
              </a:rPr>
              <a:t>asidin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miktarı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türlere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göre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değişmektedir</a:t>
            </a:r>
            <a:r>
              <a:rPr lang="tr-TR" sz="2000" dirty="0">
                <a:solidFill>
                  <a:schemeClr val="accent2"/>
                </a:solidFill>
              </a:rPr>
              <a:t>.</a:t>
            </a:r>
            <a:endParaRPr lang="en-US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9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C012DB4-139D-CF24-3E87-00999D42E056}"/>
              </a:ext>
            </a:extLst>
          </p:cNvPr>
          <p:cNvSpPr txBox="1"/>
          <p:nvPr/>
        </p:nvSpPr>
        <p:spPr>
          <a:xfrm>
            <a:off x="452803" y="542341"/>
            <a:ext cx="11355266" cy="48013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err="1"/>
              <a:t>Süt</a:t>
            </a:r>
            <a:r>
              <a:rPr lang="en-US" dirty="0"/>
              <a:t> </a:t>
            </a:r>
            <a:r>
              <a:rPr lang="en-US" dirty="0" err="1"/>
              <a:t>ürünlerinde</a:t>
            </a:r>
            <a:r>
              <a:rPr lang="en-US" dirty="0"/>
              <a:t> (</a:t>
            </a:r>
            <a:r>
              <a:rPr lang="en-US" dirty="0" err="1"/>
              <a:t>peynir</a:t>
            </a:r>
            <a:r>
              <a:rPr lang="en-US" dirty="0"/>
              <a:t>, </a:t>
            </a:r>
            <a:r>
              <a:rPr lang="en-US" dirty="0" err="1"/>
              <a:t>yoğurt</a:t>
            </a:r>
            <a:r>
              <a:rPr lang="en-US" dirty="0"/>
              <a:t>, </a:t>
            </a:r>
            <a:r>
              <a:rPr lang="en-US" dirty="0" err="1"/>
              <a:t>tereyağ</a:t>
            </a:r>
            <a:r>
              <a:rPr lang="en-US" dirty="0"/>
              <a:t>, kefir, </a:t>
            </a:r>
            <a:r>
              <a:rPr lang="en-US" dirty="0" err="1"/>
              <a:t>kımız</a:t>
            </a:r>
            <a:r>
              <a:rPr lang="en-US" dirty="0"/>
              <a:t> vs.) </a:t>
            </a:r>
            <a:r>
              <a:rPr lang="en-US" dirty="0" err="1"/>
              <a:t>bulunan</a:t>
            </a:r>
            <a:r>
              <a:rPr lang="en-US" dirty="0"/>
              <a:t> </a:t>
            </a:r>
            <a:r>
              <a:rPr lang="en-US" dirty="0" err="1"/>
              <a:t>laktik</a:t>
            </a:r>
            <a:r>
              <a:rPr lang="en-US" dirty="0"/>
              <a:t> </a:t>
            </a:r>
            <a:r>
              <a:rPr lang="en-US" dirty="0" err="1"/>
              <a:t>asit</a:t>
            </a:r>
            <a:r>
              <a:rPr lang="tr-TR" dirty="0"/>
              <a:t> </a:t>
            </a:r>
            <a:r>
              <a:rPr lang="en-US" dirty="0" err="1"/>
              <a:t>bakterileri</a:t>
            </a:r>
            <a:r>
              <a:rPr lang="en-US" dirty="0"/>
              <a:t> </a:t>
            </a:r>
            <a:r>
              <a:rPr lang="en-US" dirty="0" err="1"/>
              <a:t>ürünlere</a:t>
            </a:r>
            <a:r>
              <a:rPr lang="en-US" dirty="0"/>
              <a:t> </a:t>
            </a:r>
            <a:r>
              <a:rPr lang="en-US" dirty="0" err="1"/>
              <a:t>kendine</a:t>
            </a:r>
            <a:r>
              <a:rPr lang="en-US" dirty="0"/>
              <a:t> has aroma, koku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yapı</a:t>
            </a:r>
            <a:r>
              <a:rPr lang="en-US" dirty="0"/>
              <a:t> </a:t>
            </a:r>
            <a:r>
              <a:rPr lang="en-US" dirty="0" err="1"/>
              <a:t>kazandırılmasında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tr-TR" dirty="0"/>
              <a:t> </a:t>
            </a:r>
            <a:r>
              <a:rPr lang="en-US" dirty="0" err="1"/>
              <a:t>olmaktadır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 err="1"/>
              <a:t>Örneğin</a:t>
            </a:r>
            <a:r>
              <a:rPr lang="en-US" dirty="0"/>
              <a:t> </a:t>
            </a:r>
            <a:r>
              <a:rPr lang="en-US" dirty="0" err="1"/>
              <a:t>tereyağında</a:t>
            </a:r>
            <a:r>
              <a:rPr lang="en-US" dirty="0"/>
              <a:t> </a:t>
            </a:r>
            <a:r>
              <a:rPr lang="en-US" dirty="0" err="1"/>
              <a:t>oluşturdukları</a:t>
            </a:r>
            <a:r>
              <a:rPr lang="en-US" dirty="0"/>
              <a:t> </a:t>
            </a:r>
            <a:r>
              <a:rPr lang="en-US" dirty="0" err="1"/>
              <a:t>metabolitler</a:t>
            </a:r>
            <a:r>
              <a:rPr lang="en-US" dirty="0"/>
              <a:t> </a:t>
            </a:r>
            <a:r>
              <a:rPr lang="en-US" dirty="0" err="1"/>
              <a:t>sonucu</a:t>
            </a:r>
            <a:r>
              <a:rPr lang="en-US" dirty="0"/>
              <a:t> </a:t>
            </a:r>
            <a:r>
              <a:rPr lang="en-US" dirty="0" err="1"/>
              <a:t>özellikle</a:t>
            </a:r>
            <a:r>
              <a:rPr lang="en-US" dirty="0"/>
              <a:t> de</a:t>
            </a:r>
            <a:r>
              <a:rPr lang="tr-TR" dirty="0"/>
              <a:t> </a:t>
            </a:r>
            <a:r>
              <a:rPr lang="en-US" dirty="0" err="1"/>
              <a:t>diasetil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yayık</a:t>
            </a:r>
            <a:r>
              <a:rPr lang="en-US" dirty="0"/>
              <a:t> </a:t>
            </a:r>
            <a:r>
              <a:rPr lang="en-US" dirty="0" err="1"/>
              <a:t>yağının</a:t>
            </a:r>
            <a:r>
              <a:rPr lang="en-US" dirty="0"/>
              <a:t> </a:t>
            </a:r>
            <a:r>
              <a:rPr lang="en-US" dirty="0" err="1"/>
              <a:t>aromasını</a:t>
            </a:r>
            <a:r>
              <a:rPr lang="en-US" dirty="0"/>
              <a:t> </a:t>
            </a:r>
            <a:r>
              <a:rPr lang="en-US" dirty="0" err="1"/>
              <a:t>oluşmasını</a:t>
            </a:r>
            <a:r>
              <a:rPr lang="en-US" dirty="0"/>
              <a:t> </a:t>
            </a:r>
            <a:r>
              <a:rPr lang="en-US" dirty="0" err="1"/>
              <a:t>sağlamaktadır</a:t>
            </a:r>
            <a:r>
              <a:rPr lang="tr-TR" dirty="0"/>
              <a:t>.</a:t>
            </a:r>
            <a:r>
              <a:rPr lang="en-US" dirty="0"/>
              <a:t> </a:t>
            </a:r>
            <a:endParaRPr lang="tr-TR" dirty="0"/>
          </a:p>
          <a:p>
            <a:endParaRPr lang="tr-TR" dirty="0"/>
          </a:p>
          <a:p>
            <a:r>
              <a:rPr lang="en-US" dirty="0"/>
              <a:t>Bu </a:t>
            </a:r>
            <a:r>
              <a:rPr lang="en-US" dirty="0" err="1"/>
              <a:t>bakterilerin</a:t>
            </a:r>
            <a:r>
              <a:rPr lang="tr-TR" dirty="0"/>
              <a:t> </a:t>
            </a:r>
            <a:r>
              <a:rPr lang="en-US" dirty="0" err="1"/>
              <a:t>oluşturduğu</a:t>
            </a:r>
            <a:r>
              <a:rPr lang="en-US" dirty="0"/>
              <a:t> </a:t>
            </a:r>
            <a:r>
              <a:rPr lang="en-US" dirty="0" err="1"/>
              <a:t>metabolitler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bakteriosin</a:t>
            </a:r>
            <a:r>
              <a:rPr lang="en-US" dirty="0"/>
              <a:t> </a:t>
            </a:r>
            <a:r>
              <a:rPr lang="en-US" dirty="0" err="1"/>
              <a:t>yardımıyla</a:t>
            </a:r>
            <a:r>
              <a:rPr lang="en-US" dirty="0"/>
              <a:t>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patojenlerin</a:t>
            </a:r>
            <a:r>
              <a:rPr lang="en-US" dirty="0"/>
              <a:t> </a:t>
            </a:r>
            <a:r>
              <a:rPr lang="en-US" dirty="0" err="1"/>
              <a:t>inhibisyonu</a:t>
            </a:r>
            <a:r>
              <a:rPr lang="en-US" dirty="0"/>
              <a:t> da</a:t>
            </a:r>
          </a:p>
          <a:p>
            <a:r>
              <a:rPr lang="en-US" dirty="0" err="1"/>
              <a:t>sağlanmaktadır</a:t>
            </a:r>
            <a:r>
              <a:rPr lang="en-US" dirty="0"/>
              <a:t>. </a:t>
            </a:r>
            <a:r>
              <a:rPr lang="en-US" dirty="0" err="1"/>
              <a:t>Örneğin</a:t>
            </a:r>
            <a:r>
              <a:rPr lang="en-US" dirty="0"/>
              <a:t>, kefir </a:t>
            </a:r>
            <a:r>
              <a:rPr lang="en-US" dirty="0" err="1"/>
              <a:t>florasını</a:t>
            </a:r>
            <a:r>
              <a:rPr lang="en-US" dirty="0"/>
              <a:t> </a:t>
            </a:r>
            <a:r>
              <a:rPr lang="en-US" dirty="0" err="1"/>
              <a:t>oluşturan</a:t>
            </a:r>
            <a:r>
              <a:rPr lang="en-US" dirty="0"/>
              <a:t> maya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laktik</a:t>
            </a:r>
            <a:r>
              <a:rPr lang="en-US" dirty="0"/>
              <a:t> </a:t>
            </a:r>
            <a:r>
              <a:rPr lang="en-US" dirty="0" err="1"/>
              <a:t>asit</a:t>
            </a:r>
            <a:r>
              <a:rPr lang="en-US" dirty="0"/>
              <a:t> </a:t>
            </a:r>
            <a:r>
              <a:rPr lang="en-US" dirty="0" err="1"/>
              <a:t>bakterilerinin</a:t>
            </a:r>
            <a:r>
              <a:rPr lang="en-US" dirty="0"/>
              <a:t> </a:t>
            </a:r>
            <a:r>
              <a:rPr lang="en-US" dirty="0" err="1"/>
              <a:t>bir</a:t>
            </a:r>
            <a:endParaRPr lang="en-US" dirty="0"/>
          </a:p>
          <a:p>
            <a:r>
              <a:rPr lang="en-US" dirty="0" err="1"/>
              <a:t>bütün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i="1" dirty="0"/>
              <a:t>Enterobacteria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patojen</a:t>
            </a:r>
            <a:r>
              <a:rPr lang="en-US" dirty="0"/>
              <a:t> </a:t>
            </a:r>
            <a:r>
              <a:rPr lang="en-US" dirty="0" err="1"/>
              <a:t>bakteriler</a:t>
            </a:r>
            <a:r>
              <a:rPr lang="en-US" dirty="0"/>
              <a:t> </a:t>
            </a:r>
            <a:r>
              <a:rPr lang="en-US" dirty="0" err="1"/>
              <a:t>üzerine</a:t>
            </a:r>
            <a:r>
              <a:rPr lang="en-US" dirty="0"/>
              <a:t> </a:t>
            </a:r>
            <a:r>
              <a:rPr lang="en-US" dirty="0" err="1"/>
              <a:t>inhibitör</a:t>
            </a:r>
            <a:r>
              <a:rPr lang="en-US" dirty="0"/>
              <a:t> </a:t>
            </a:r>
            <a:r>
              <a:rPr lang="en-US" dirty="0" err="1"/>
              <a:t>etkileri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tr-TR" dirty="0"/>
              <a:t> b</a:t>
            </a:r>
            <a:r>
              <a:rPr lang="en-US" dirty="0" err="1"/>
              <a:t>elirlenmiştir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tr-TR" dirty="0"/>
          </a:p>
          <a:p>
            <a:r>
              <a:rPr lang="en-US" dirty="0" err="1"/>
              <a:t>Ürettikleri</a:t>
            </a:r>
            <a:r>
              <a:rPr lang="en-US" dirty="0"/>
              <a:t> </a:t>
            </a:r>
            <a:r>
              <a:rPr lang="en-US" dirty="0" err="1"/>
              <a:t>laktik</a:t>
            </a:r>
            <a:r>
              <a:rPr lang="en-US" dirty="0"/>
              <a:t> </a:t>
            </a:r>
            <a:r>
              <a:rPr lang="en-US" dirty="0" err="1"/>
              <a:t>asitle</a:t>
            </a:r>
            <a:r>
              <a:rPr lang="en-US" dirty="0"/>
              <a:t> </a:t>
            </a:r>
            <a:r>
              <a:rPr lang="en-US" dirty="0" err="1"/>
              <a:t>ürünün</a:t>
            </a:r>
            <a:r>
              <a:rPr lang="en-US" dirty="0"/>
              <a:t> </a:t>
            </a:r>
            <a:r>
              <a:rPr lang="en-US" dirty="0" err="1"/>
              <a:t>korunmasına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olurlar</a:t>
            </a:r>
            <a:endParaRPr lang="en-US" dirty="0"/>
          </a:p>
          <a:p>
            <a:r>
              <a:rPr lang="en-US" dirty="0" err="1"/>
              <a:t>Yoğurtta</a:t>
            </a:r>
            <a:r>
              <a:rPr lang="en-US" dirty="0"/>
              <a:t> </a:t>
            </a:r>
            <a:r>
              <a:rPr lang="en-US" dirty="0" err="1"/>
              <a:t>bulunan</a:t>
            </a:r>
            <a:r>
              <a:rPr lang="en-US" dirty="0"/>
              <a:t> </a:t>
            </a:r>
            <a:r>
              <a:rPr lang="en-US" dirty="0" err="1"/>
              <a:t>laktik</a:t>
            </a:r>
            <a:r>
              <a:rPr lang="en-US" dirty="0"/>
              <a:t> </a:t>
            </a:r>
            <a:r>
              <a:rPr lang="en-US" dirty="0" err="1"/>
              <a:t>asit</a:t>
            </a:r>
            <a:r>
              <a:rPr lang="en-US" dirty="0"/>
              <a:t> </a:t>
            </a:r>
            <a:r>
              <a:rPr lang="en-US" dirty="0" err="1"/>
              <a:t>bakterilerinin</a:t>
            </a:r>
            <a:r>
              <a:rPr lang="en-US" dirty="0"/>
              <a:t> </a:t>
            </a:r>
            <a:r>
              <a:rPr lang="en-US" dirty="0" err="1"/>
              <a:t>kolesterol</a:t>
            </a:r>
            <a:r>
              <a:rPr lang="en-US" dirty="0"/>
              <a:t> </a:t>
            </a:r>
            <a:r>
              <a:rPr lang="en-US" dirty="0" err="1"/>
              <a:t>düşürücü</a:t>
            </a:r>
            <a:r>
              <a:rPr lang="en-US" dirty="0"/>
              <a:t>, </a:t>
            </a:r>
            <a:r>
              <a:rPr lang="en-US" dirty="0" err="1"/>
              <a:t>üretilen</a:t>
            </a:r>
            <a:r>
              <a:rPr lang="en-US" dirty="0"/>
              <a:t> </a:t>
            </a:r>
            <a:r>
              <a:rPr lang="en-US" dirty="0" err="1"/>
              <a:t>laktik</a:t>
            </a:r>
            <a:r>
              <a:rPr lang="en-US" dirty="0"/>
              <a:t> </a:t>
            </a:r>
            <a:r>
              <a:rPr lang="en-US" dirty="0" err="1"/>
              <a:t>asit</a:t>
            </a:r>
            <a:endParaRPr lang="en-US" dirty="0"/>
          </a:p>
          <a:p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yoğurdun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antibakteriyel</a:t>
            </a:r>
            <a:r>
              <a:rPr lang="en-US" dirty="0"/>
              <a:t> </a:t>
            </a:r>
            <a:r>
              <a:rPr lang="en-US" dirty="0" err="1"/>
              <a:t>maddeler</a:t>
            </a:r>
            <a:r>
              <a:rPr lang="en-US" dirty="0"/>
              <a:t>, </a:t>
            </a:r>
            <a:r>
              <a:rPr lang="en-US" dirty="0" err="1"/>
              <a:t>kalın</a:t>
            </a:r>
            <a:r>
              <a:rPr lang="en-US" dirty="0"/>
              <a:t> </a:t>
            </a:r>
            <a:r>
              <a:rPr lang="en-US" dirty="0" err="1"/>
              <a:t>bağırsakta</a:t>
            </a:r>
            <a:r>
              <a:rPr lang="en-US" dirty="0"/>
              <a:t> </a:t>
            </a:r>
            <a:r>
              <a:rPr lang="en-US" dirty="0" err="1"/>
              <a:t>indol</a:t>
            </a:r>
            <a:r>
              <a:rPr lang="en-US" dirty="0"/>
              <a:t> </a:t>
            </a:r>
            <a:r>
              <a:rPr lang="en-US" dirty="0" err="1"/>
              <a:t>ve</a:t>
            </a:r>
            <a:endParaRPr lang="en-US" dirty="0"/>
          </a:p>
          <a:p>
            <a:r>
              <a:rPr lang="en-US" dirty="0" err="1"/>
              <a:t>skatol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fenolik</a:t>
            </a:r>
            <a:r>
              <a:rPr lang="en-US" dirty="0"/>
              <a:t> </a:t>
            </a:r>
            <a:r>
              <a:rPr lang="en-US" dirty="0" err="1"/>
              <a:t>bileşikler</a:t>
            </a:r>
            <a:r>
              <a:rPr lang="en-US" dirty="0"/>
              <a:t> </a:t>
            </a:r>
            <a:r>
              <a:rPr lang="en-US" dirty="0" err="1"/>
              <a:t>üreterek</a:t>
            </a:r>
            <a:r>
              <a:rPr lang="en-US" dirty="0"/>
              <a:t> </a:t>
            </a:r>
            <a:r>
              <a:rPr lang="en-US" dirty="0" err="1"/>
              <a:t>canlı</a:t>
            </a:r>
            <a:r>
              <a:rPr lang="en-US" dirty="0"/>
              <a:t> </a:t>
            </a:r>
            <a:r>
              <a:rPr lang="en-US" dirty="0" err="1"/>
              <a:t>dokuya</a:t>
            </a:r>
            <a:r>
              <a:rPr lang="en-US" dirty="0"/>
              <a:t> </a:t>
            </a:r>
            <a:r>
              <a:rPr lang="en-US" dirty="0" err="1"/>
              <a:t>zarar</a:t>
            </a:r>
            <a:r>
              <a:rPr lang="en-US" dirty="0"/>
              <a:t> </a:t>
            </a:r>
            <a:r>
              <a:rPr lang="en-US" dirty="0" err="1"/>
              <a:t>veren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hatta</a:t>
            </a:r>
            <a:r>
              <a:rPr lang="en-US" dirty="0"/>
              <a:t> </a:t>
            </a:r>
            <a:r>
              <a:rPr lang="en-US" dirty="0" err="1"/>
              <a:t>kanser</a:t>
            </a:r>
            <a:endParaRPr lang="en-US" dirty="0"/>
          </a:p>
          <a:p>
            <a:r>
              <a:rPr lang="en-US" dirty="0" err="1"/>
              <a:t>başlangıcına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bakterilere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engelleyici</a:t>
            </a:r>
            <a:r>
              <a:rPr lang="en-US" dirty="0"/>
              <a:t>, </a:t>
            </a:r>
            <a:r>
              <a:rPr lang="en-US" dirty="0" err="1"/>
              <a:t>bağışıklık</a:t>
            </a:r>
            <a:r>
              <a:rPr lang="en-US" dirty="0"/>
              <a:t> </a:t>
            </a:r>
            <a:r>
              <a:rPr lang="en-US" dirty="0" err="1"/>
              <a:t>sistemini</a:t>
            </a:r>
            <a:r>
              <a:rPr lang="en-US" dirty="0"/>
              <a:t> </a:t>
            </a:r>
            <a:r>
              <a:rPr lang="en-US" dirty="0" err="1"/>
              <a:t>güçlendirici</a:t>
            </a:r>
            <a:r>
              <a:rPr lang="en-US" dirty="0"/>
              <a:t>,</a:t>
            </a:r>
          </a:p>
          <a:p>
            <a:r>
              <a:rPr lang="en-US" dirty="0" err="1"/>
              <a:t>vücudu</a:t>
            </a:r>
            <a:r>
              <a:rPr lang="en-US" dirty="0"/>
              <a:t> </a:t>
            </a:r>
            <a:r>
              <a:rPr lang="en-US" dirty="0" err="1"/>
              <a:t>koruyucu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enfeksiyonları</a:t>
            </a:r>
            <a:r>
              <a:rPr lang="en-US" dirty="0"/>
              <a:t> </a:t>
            </a:r>
            <a:r>
              <a:rPr lang="en-US" dirty="0" err="1"/>
              <a:t>engelleyici</a:t>
            </a:r>
            <a:r>
              <a:rPr lang="en-US" dirty="0"/>
              <a:t>, </a:t>
            </a:r>
            <a:r>
              <a:rPr lang="en-US" dirty="0" err="1"/>
              <a:t>kadınlarda</a:t>
            </a:r>
            <a:r>
              <a:rPr lang="en-US" dirty="0"/>
              <a:t> </a:t>
            </a:r>
            <a:r>
              <a:rPr lang="en-US" dirty="0" err="1"/>
              <a:t>hamilelik</a:t>
            </a:r>
            <a:r>
              <a:rPr lang="en-US" dirty="0"/>
              <a:t> </a:t>
            </a:r>
            <a:r>
              <a:rPr lang="en-US" dirty="0" err="1"/>
              <a:t>süresince</a:t>
            </a:r>
            <a:r>
              <a:rPr lang="en-US" dirty="0"/>
              <a:t> </a:t>
            </a:r>
            <a:r>
              <a:rPr lang="en-US" dirty="0" err="1"/>
              <a:t>ve</a:t>
            </a:r>
            <a:endParaRPr lang="en-US" dirty="0"/>
          </a:p>
          <a:p>
            <a:r>
              <a:rPr lang="en-US" dirty="0" err="1"/>
              <a:t>sonrasında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basıncını</a:t>
            </a:r>
            <a:r>
              <a:rPr lang="en-US" dirty="0"/>
              <a:t> </a:t>
            </a:r>
            <a:r>
              <a:rPr lang="en-US" dirty="0" err="1"/>
              <a:t>düzenleyici</a:t>
            </a:r>
            <a:r>
              <a:rPr lang="en-US" dirty="0"/>
              <a:t> </a:t>
            </a:r>
            <a:r>
              <a:rPr lang="en-US" dirty="0" err="1"/>
              <a:t>etkisi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belirtilmektedir</a:t>
            </a:r>
            <a:r>
              <a:rPr lang="en-US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6B134B7-47A7-6883-E50B-40CD28BBC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247" y="5232156"/>
            <a:ext cx="3028950" cy="151447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031D6F3A-CCF0-80B5-5D3E-DBFE88495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041" y="2881312"/>
            <a:ext cx="2562225" cy="178117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BB51766-E2E0-5C91-F8D4-AC06A60F0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344" y="5432357"/>
            <a:ext cx="3552092" cy="131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82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90CEBA94-2BB6-F22E-C674-5EDF85F885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6418494"/>
              </p:ext>
            </p:extLst>
          </p:nvPr>
        </p:nvGraphicFramePr>
        <p:xfrm>
          <a:off x="-1691420" y="127132"/>
          <a:ext cx="8026278" cy="6563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0763F154-0863-6C77-C8F4-5AF63EF6C7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4459" y="1518137"/>
            <a:ext cx="3607777" cy="3607777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3E2438C9-1A78-0D87-9C98-48A1563F94B5}"/>
              </a:ext>
            </a:extLst>
          </p:cNvPr>
          <p:cNvSpPr txBox="1"/>
          <p:nvPr/>
        </p:nvSpPr>
        <p:spPr>
          <a:xfrm>
            <a:off x="8084527" y="2413337"/>
            <a:ext cx="36521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Sucukların</a:t>
            </a:r>
            <a:r>
              <a:rPr lang="en-US" dirty="0"/>
              <a:t> </a:t>
            </a:r>
            <a:r>
              <a:rPr lang="en-US" dirty="0" err="1"/>
              <a:t>bağırsağa</a:t>
            </a:r>
            <a:r>
              <a:rPr lang="en-US" dirty="0"/>
              <a:t> </a:t>
            </a:r>
            <a:r>
              <a:rPr lang="en-US" dirty="0" err="1"/>
              <a:t>doldurulma</a:t>
            </a:r>
            <a:r>
              <a:rPr lang="en-US" dirty="0"/>
              <a:t> </a:t>
            </a:r>
            <a:r>
              <a:rPr lang="en-US" dirty="0" err="1"/>
              <a:t>esnasına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fark </a:t>
            </a:r>
            <a:r>
              <a:rPr lang="en-US" dirty="0" err="1"/>
              <a:t>yoktur</a:t>
            </a:r>
            <a:r>
              <a:rPr lang="en-US" dirty="0"/>
              <a:t>. </a:t>
            </a:r>
            <a:r>
              <a:rPr lang="en-US" dirty="0" err="1"/>
              <a:t>Bağırsağa</a:t>
            </a:r>
            <a:r>
              <a:rPr lang="en-US" dirty="0"/>
              <a:t> </a:t>
            </a:r>
            <a:r>
              <a:rPr lang="en-US" dirty="0" err="1"/>
              <a:t>konduktan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 </a:t>
            </a:r>
            <a:r>
              <a:rPr lang="en-US" dirty="0" err="1"/>
              <a:t>fermente</a:t>
            </a:r>
            <a:r>
              <a:rPr lang="en-US" dirty="0"/>
              <a:t> </a:t>
            </a:r>
            <a:r>
              <a:rPr lang="en-US" dirty="0" err="1"/>
              <a:t>sucuk</a:t>
            </a:r>
            <a:r>
              <a:rPr lang="en-US" dirty="0"/>
              <a:t> </a:t>
            </a:r>
            <a:r>
              <a:rPr lang="en-US" dirty="0" err="1"/>
              <a:t>işlem</a:t>
            </a:r>
            <a:r>
              <a:rPr lang="en-US" dirty="0"/>
              <a:t> </a:t>
            </a:r>
            <a:r>
              <a:rPr lang="en-US" dirty="0" err="1"/>
              <a:t>işlem</a:t>
            </a:r>
            <a:r>
              <a:rPr lang="en-US" dirty="0"/>
              <a:t> </a:t>
            </a:r>
            <a:r>
              <a:rPr lang="en-US" dirty="0" err="1"/>
              <a:t>görmez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kendine</a:t>
            </a:r>
            <a:r>
              <a:rPr lang="en-US" dirty="0"/>
              <a:t> </a:t>
            </a:r>
            <a:r>
              <a:rPr lang="en-US" dirty="0" err="1"/>
              <a:t>bırakılarak</a:t>
            </a:r>
            <a:r>
              <a:rPr lang="en-US" dirty="0"/>
              <a:t> </a:t>
            </a:r>
            <a:r>
              <a:rPr lang="en-US" dirty="0" err="1"/>
              <a:t>kuruması,olgunlaşması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tr-TR" dirty="0"/>
              <a:t> </a:t>
            </a:r>
            <a:r>
              <a:rPr lang="en-US" dirty="0" err="1"/>
              <a:t>fermente</a:t>
            </a:r>
            <a:r>
              <a:rPr lang="en-US" dirty="0"/>
              <a:t> </a:t>
            </a:r>
            <a:r>
              <a:rPr lang="en-US" dirty="0" err="1"/>
              <a:t>olmas</a:t>
            </a:r>
            <a:r>
              <a:rPr lang="tr-TR" dirty="0"/>
              <a:t>ı </a:t>
            </a:r>
            <a:r>
              <a:rPr lang="en-US" dirty="0" err="1"/>
              <a:t>sağlanır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69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7C89D910-16D3-56CB-DE54-75734665C943}"/>
              </a:ext>
            </a:extLst>
          </p:cNvPr>
          <p:cNvSpPr txBox="1"/>
          <p:nvPr/>
        </p:nvSpPr>
        <p:spPr>
          <a:xfrm>
            <a:off x="234094" y="241556"/>
            <a:ext cx="11424505" cy="14773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 err="1"/>
              <a:t>Geleneksel</a:t>
            </a:r>
            <a:r>
              <a:rPr lang="en-US" dirty="0"/>
              <a:t> </a:t>
            </a:r>
            <a:r>
              <a:rPr lang="en-US" dirty="0" err="1"/>
              <a:t>Türk</a:t>
            </a:r>
            <a:r>
              <a:rPr lang="en-US" dirty="0"/>
              <a:t> </a:t>
            </a:r>
            <a:r>
              <a:rPr lang="en-US" dirty="0" err="1"/>
              <a:t>içeceği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şalgam</a:t>
            </a:r>
            <a:r>
              <a:rPr lang="en-US" dirty="0"/>
              <a:t> </a:t>
            </a:r>
            <a:r>
              <a:rPr lang="en-US" dirty="0" err="1"/>
              <a:t>üretiminde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, </a:t>
            </a:r>
            <a:r>
              <a:rPr lang="en-US" dirty="0" err="1"/>
              <a:t>içerisinde</a:t>
            </a:r>
            <a:r>
              <a:rPr lang="en-US" dirty="0"/>
              <a:t> </a:t>
            </a:r>
            <a:r>
              <a:rPr lang="en-US" dirty="0" err="1"/>
              <a:t>laktik</a:t>
            </a:r>
            <a:r>
              <a:rPr lang="en-US" dirty="0"/>
              <a:t> </a:t>
            </a:r>
            <a:r>
              <a:rPr lang="en-US" dirty="0" err="1"/>
              <a:t>asit</a:t>
            </a:r>
            <a:endParaRPr lang="en-US" dirty="0"/>
          </a:p>
          <a:p>
            <a:pPr algn="ctr"/>
            <a:r>
              <a:rPr lang="en-US" dirty="0" err="1"/>
              <a:t>bakterilerini</a:t>
            </a:r>
            <a:r>
              <a:rPr lang="en-US" dirty="0"/>
              <a:t> de </a:t>
            </a:r>
            <a:r>
              <a:rPr lang="en-US" dirty="0" err="1"/>
              <a:t>barındığı</a:t>
            </a:r>
            <a:r>
              <a:rPr lang="en-US" dirty="0"/>
              <a:t> </a:t>
            </a:r>
            <a:r>
              <a:rPr lang="en-US" dirty="0" err="1"/>
              <a:t>ekşi</a:t>
            </a:r>
            <a:r>
              <a:rPr lang="en-US" dirty="0"/>
              <a:t> maya (</a:t>
            </a:r>
            <a:r>
              <a:rPr lang="en-US" i="1" dirty="0"/>
              <a:t>L. </a:t>
            </a:r>
            <a:r>
              <a:rPr lang="en-US" i="1" dirty="0" err="1"/>
              <a:t>sanfranciscensis</a:t>
            </a:r>
            <a:r>
              <a:rPr lang="en-US" i="1" dirty="0"/>
              <a:t>, L. </a:t>
            </a:r>
            <a:r>
              <a:rPr lang="en-US" i="1" dirty="0" err="1"/>
              <a:t>pontis</a:t>
            </a:r>
            <a:r>
              <a:rPr lang="en-US" i="1" dirty="0"/>
              <a:t>, L. brevis, L.</a:t>
            </a:r>
          </a:p>
          <a:p>
            <a:pPr algn="ctr"/>
            <a:r>
              <a:rPr lang="en-US" i="1" dirty="0"/>
              <a:t>plantarum, L. </a:t>
            </a:r>
            <a:r>
              <a:rPr lang="en-US" i="1" dirty="0" err="1"/>
              <a:t>alimentarius</a:t>
            </a:r>
            <a:r>
              <a:rPr lang="en-US" i="1" dirty="0"/>
              <a:t>, L. </a:t>
            </a:r>
            <a:r>
              <a:rPr lang="en-US" i="1" dirty="0" err="1"/>
              <a:t>fructivorans</a:t>
            </a:r>
            <a:r>
              <a:rPr lang="en-US" i="1" dirty="0"/>
              <a:t>, L. </a:t>
            </a:r>
            <a:r>
              <a:rPr lang="en-US" i="1" dirty="0" err="1"/>
              <a:t>reuteri</a:t>
            </a:r>
            <a:r>
              <a:rPr lang="en-US" i="1" dirty="0"/>
              <a:t>, L. fermentum </a:t>
            </a:r>
            <a:r>
              <a:rPr lang="en-US" i="1" dirty="0" err="1"/>
              <a:t>ve</a:t>
            </a:r>
            <a:r>
              <a:rPr lang="en-US" i="1" dirty="0"/>
              <a:t> Saccharomyces</a:t>
            </a:r>
          </a:p>
          <a:p>
            <a:pPr algn="ctr"/>
            <a:r>
              <a:rPr lang="en-US" i="1" dirty="0"/>
              <a:t>cerevisiae </a:t>
            </a:r>
            <a:r>
              <a:rPr lang="en-US" i="1" dirty="0" err="1"/>
              <a:t>ve</a:t>
            </a:r>
            <a:r>
              <a:rPr lang="en-US" i="1" dirty="0"/>
              <a:t> </a:t>
            </a:r>
            <a:r>
              <a:rPr lang="en-US" i="1" dirty="0" err="1"/>
              <a:t>az</a:t>
            </a:r>
            <a:r>
              <a:rPr lang="en-US" i="1" dirty="0"/>
              <a:t> </a:t>
            </a:r>
            <a:r>
              <a:rPr lang="en-US" i="1" dirty="0" err="1"/>
              <a:t>miktarda</a:t>
            </a:r>
            <a:r>
              <a:rPr lang="en-US" i="1" dirty="0"/>
              <a:t> Saccharomyces exiguous, Candida </a:t>
            </a:r>
            <a:r>
              <a:rPr lang="en-US" i="1" dirty="0" err="1"/>
              <a:t>krusei</a:t>
            </a:r>
            <a:r>
              <a:rPr lang="en-US" i="1" dirty="0"/>
              <a:t> </a:t>
            </a:r>
            <a:r>
              <a:rPr lang="en-US" i="1" dirty="0" err="1"/>
              <a:t>ve</a:t>
            </a:r>
            <a:r>
              <a:rPr lang="en-US" i="1" dirty="0"/>
              <a:t> Candida</a:t>
            </a:r>
          </a:p>
          <a:p>
            <a:pPr algn="ctr"/>
            <a:r>
              <a:rPr lang="en-US" i="1" dirty="0" err="1"/>
              <a:t>milleri</a:t>
            </a:r>
            <a:r>
              <a:rPr lang="en-US" dirty="0"/>
              <a:t>)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fermentasyon</a:t>
            </a:r>
            <a:r>
              <a:rPr lang="en-US" dirty="0"/>
              <a:t> </a:t>
            </a:r>
            <a:r>
              <a:rPr lang="en-US" dirty="0" err="1"/>
              <a:t>sonucu</a:t>
            </a:r>
            <a:r>
              <a:rPr lang="en-US" dirty="0"/>
              <a:t> </a:t>
            </a:r>
            <a:r>
              <a:rPr lang="en-US" dirty="0" err="1"/>
              <a:t>şalgamın</a:t>
            </a:r>
            <a:r>
              <a:rPr lang="en-US" dirty="0"/>
              <a:t> </a:t>
            </a:r>
            <a:r>
              <a:rPr lang="en-US" dirty="0" err="1"/>
              <a:t>kırmızı</a:t>
            </a:r>
            <a:r>
              <a:rPr lang="en-US" dirty="0"/>
              <a:t> </a:t>
            </a:r>
            <a:r>
              <a:rPr lang="en-US" dirty="0" err="1"/>
              <a:t>renginin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iyi </a:t>
            </a:r>
            <a:r>
              <a:rPr lang="en-US" dirty="0" err="1"/>
              <a:t>oluştuğu</a:t>
            </a:r>
            <a:r>
              <a:rPr lang="tr-TR" dirty="0"/>
              <a:t> belirtilmiştir.</a:t>
            </a:r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B58BC56-A66B-C063-F1FE-C6960F3F0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793" y="1977169"/>
            <a:ext cx="5550898" cy="369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81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97F77F88-485C-180C-98C8-27024CCDC102}"/>
              </a:ext>
            </a:extLst>
          </p:cNvPr>
          <p:cNvSpPr txBox="1"/>
          <p:nvPr/>
        </p:nvSpPr>
        <p:spPr>
          <a:xfrm>
            <a:off x="3478456" y="586591"/>
            <a:ext cx="79471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Turşularda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baskın</a:t>
            </a:r>
            <a:r>
              <a:rPr lang="en-US" sz="2400" dirty="0"/>
              <a:t> </a:t>
            </a:r>
            <a:r>
              <a:rPr lang="en-US" sz="2400" dirty="0" err="1"/>
              <a:t>mikroorganizma</a:t>
            </a:r>
            <a:r>
              <a:rPr lang="en-US" sz="2400" dirty="0"/>
              <a:t> </a:t>
            </a:r>
            <a:r>
              <a:rPr lang="en-US" sz="2400" i="1" dirty="0"/>
              <a:t>L. </a:t>
            </a:r>
            <a:r>
              <a:rPr lang="en-US" sz="2400" i="1" dirty="0" err="1"/>
              <a:t>plantarum</a:t>
            </a:r>
            <a:r>
              <a:rPr lang="en-US" sz="2400" dirty="0" err="1"/>
              <a:t>’dur</a:t>
            </a:r>
            <a:r>
              <a:rPr lang="en-US" sz="2400" dirty="0"/>
              <a:t>. </a:t>
            </a:r>
            <a:r>
              <a:rPr lang="en-US" sz="2400" dirty="0" err="1"/>
              <a:t>Turşu</a:t>
            </a:r>
            <a:r>
              <a:rPr lang="en-US" sz="2400" dirty="0"/>
              <a:t> </a:t>
            </a:r>
            <a:r>
              <a:rPr lang="en-US" sz="2400" dirty="0" err="1"/>
              <a:t>yapımında</a:t>
            </a:r>
            <a:r>
              <a:rPr lang="en-US" sz="2400" dirty="0"/>
              <a:t> </a:t>
            </a:r>
            <a:r>
              <a:rPr lang="en-US" sz="2400" dirty="0" err="1"/>
              <a:t>salamura</a:t>
            </a:r>
            <a:endParaRPr lang="en-US" sz="2400" dirty="0"/>
          </a:p>
          <a:p>
            <a:pPr algn="ctr"/>
            <a:r>
              <a:rPr lang="en-US" sz="2400" dirty="0" err="1"/>
              <a:t>konsantrasyonu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mikroorganizmaya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 </a:t>
            </a:r>
            <a:r>
              <a:rPr lang="en-US" sz="2400" dirty="0" err="1"/>
              <a:t>ayarlanmaktadır</a:t>
            </a:r>
            <a:r>
              <a:rPr lang="en-US" sz="2400" dirty="0"/>
              <a:t>. </a:t>
            </a:r>
            <a:endParaRPr lang="tr-TR" sz="2400" dirty="0"/>
          </a:p>
          <a:p>
            <a:pPr algn="ctr"/>
            <a:r>
              <a:rPr lang="en-US" sz="2400" dirty="0" err="1"/>
              <a:t>Turşu</a:t>
            </a:r>
            <a:r>
              <a:rPr lang="en-US" sz="2400" dirty="0"/>
              <a:t> </a:t>
            </a:r>
            <a:r>
              <a:rPr lang="en-US" sz="2400" dirty="0" err="1"/>
              <a:t>üretiminde</a:t>
            </a:r>
            <a:endParaRPr lang="en-US" sz="2400" dirty="0"/>
          </a:p>
          <a:p>
            <a:pPr algn="ctr"/>
            <a:r>
              <a:rPr lang="en-US" sz="2400" dirty="0" err="1"/>
              <a:t>kontrollü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fermentasyon</a:t>
            </a:r>
            <a:r>
              <a:rPr lang="en-US" sz="2400" dirty="0"/>
              <a:t> </a:t>
            </a:r>
            <a:r>
              <a:rPr lang="en-US" sz="2400" dirty="0" err="1"/>
              <a:t>sağlanabilmesi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i="1" dirty="0"/>
              <a:t>L. </a:t>
            </a:r>
            <a:r>
              <a:rPr lang="en-US" sz="2400" i="1" dirty="0" err="1"/>
              <a:t>plantarum</a:t>
            </a:r>
            <a:r>
              <a:rPr lang="en-US" sz="2400" dirty="0" err="1"/>
              <a:t>’un</a:t>
            </a:r>
            <a:r>
              <a:rPr lang="en-US" sz="2400" dirty="0"/>
              <a:t> </a:t>
            </a:r>
            <a:r>
              <a:rPr lang="en-US" sz="2400" b="1" dirty="0"/>
              <a:t>starter </a:t>
            </a:r>
            <a:r>
              <a:rPr lang="en-US" sz="2400" b="1" dirty="0" err="1"/>
              <a:t>kültür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endParaRPr lang="en-US" sz="2400" dirty="0"/>
          </a:p>
          <a:p>
            <a:pPr algn="ctr"/>
            <a:r>
              <a:rPr lang="en-US" sz="2400" dirty="0" err="1"/>
              <a:t>kullanılması</a:t>
            </a:r>
            <a:r>
              <a:rPr lang="en-US" sz="2400" dirty="0"/>
              <a:t> </a:t>
            </a:r>
            <a:r>
              <a:rPr lang="en-US" sz="2400" dirty="0" err="1"/>
              <a:t>gerekmektedir</a:t>
            </a:r>
            <a:r>
              <a:rPr lang="en-US" sz="2400" dirty="0"/>
              <a:t>. </a:t>
            </a:r>
            <a:endParaRPr lang="tr-TR" sz="2400" dirty="0"/>
          </a:p>
          <a:p>
            <a:pPr algn="ctr"/>
            <a:r>
              <a:rPr lang="en-US" sz="2400" dirty="0" err="1"/>
              <a:t>Böylece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miktarda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yüksek</a:t>
            </a:r>
            <a:r>
              <a:rPr lang="en-US" sz="2400" dirty="0"/>
              <a:t> </a:t>
            </a:r>
            <a:r>
              <a:rPr lang="en-US" sz="2400" dirty="0" err="1"/>
              <a:t>konsantrasyonda</a:t>
            </a:r>
            <a:endParaRPr lang="en-US" sz="2400" dirty="0"/>
          </a:p>
          <a:p>
            <a:pPr algn="ctr"/>
            <a:r>
              <a:rPr lang="en-US" sz="2400" dirty="0" err="1"/>
              <a:t>laktik</a:t>
            </a:r>
            <a:r>
              <a:rPr lang="en-US" sz="2400" dirty="0"/>
              <a:t> </a:t>
            </a:r>
            <a:r>
              <a:rPr lang="en-US" sz="2400" dirty="0" err="1"/>
              <a:t>asit</a:t>
            </a:r>
            <a:r>
              <a:rPr lang="en-US" sz="2400" dirty="0"/>
              <a:t> </a:t>
            </a:r>
            <a:r>
              <a:rPr lang="en-US" sz="2400" dirty="0" err="1"/>
              <a:t>eldesi</a:t>
            </a:r>
            <a:r>
              <a:rPr lang="en-US" sz="2400" dirty="0"/>
              <a:t> </a:t>
            </a:r>
            <a:r>
              <a:rPr lang="en-US" sz="2400" dirty="0" err="1"/>
              <a:t>söz</a:t>
            </a:r>
            <a:r>
              <a:rPr lang="en-US" sz="2400" dirty="0"/>
              <a:t> </a:t>
            </a:r>
            <a:r>
              <a:rPr lang="en-US" sz="2400" dirty="0" err="1"/>
              <a:t>konusudur</a:t>
            </a:r>
            <a:r>
              <a:rPr lang="en-US" sz="2400" dirty="0"/>
              <a:t>. </a:t>
            </a:r>
            <a:endParaRPr lang="tr-TR" sz="2400" dirty="0"/>
          </a:p>
          <a:p>
            <a:pPr algn="ctr"/>
            <a:r>
              <a:rPr lang="en-US" sz="2400" dirty="0" err="1"/>
              <a:t>Kullanılan</a:t>
            </a:r>
            <a:r>
              <a:rPr lang="en-US" sz="2400" dirty="0"/>
              <a:t> </a:t>
            </a:r>
            <a:r>
              <a:rPr lang="en-US" sz="2400" i="1" dirty="0"/>
              <a:t>L. plantarum </a:t>
            </a:r>
            <a:r>
              <a:rPr lang="en-US" sz="2400" dirty="0" err="1"/>
              <a:t>başlıca</a:t>
            </a:r>
            <a:r>
              <a:rPr lang="en-US" sz="2400" dirty="0"/>
              <a:t> </a:t>
            </a:r>
            <a:r>
              <a:rPr lang="en-US" sz="2400" dirty="0" err="1"/>
              <a:t>etmen</a:t>
            </a:r>
            <a:r>
              <a:rPr lang="en-US" sz="2400" dirty="0"/>
              <a:t> </a:t>
            </a:r>
            <a:r>
              <a:rPr lang="en-US" sz="2400" dirty="0" err="1"/>
              <a:t>olmasa</a:t>
            </a:r>
            <a:r>
              <a:rPr lang="en-US" sz="2400" dirty="0"/>
              <a:t> da</a:t>
            </a:r>
          </a:p>
          <a:p>
            <a:pPr algn="ctr"/>
            <a:r>
              <a:rPr lang="en-US" sz="2400" dirty="0" err="1"/>
              <a:t>hıyar</a:t>
            </a:r>
            <a:r>
              <a:rPr lang="en-US" sz="2400" dirty="0"/>
              <a:t> </a:t>
            </a:r>
            <a:r>
              <a:rPr lang="en-US" sz="2400" dirty="0" err="1"/>
              <a:t>turşusunda</a:t>
            </a:r>
            <a:r>
              <a:rPr lang="en-US" sz="2400" dirty="0"/>
              <a:t> </a:t>
            </a:r>
            <a:r>
              <a:rPr lang="en-US" sz="2400" dirty="0" err="1"/>
              <a:t>şişme</a:t>
            </a:r>
            <a:r>
              <a:rPr lang="en-US" sz="2400" dirty="0"/>
              <a:t> </a:t>
            </a:r>
            <a:r>
              <a:rPr lang="en-US" sz="2400" dirty="0" err="1"/>
              <a:t>meydana</a:t>
            </a:r>
            <a:r>
              <a:rPr lang="en-US" sz="2400" dirty="0"/>
              <a:t> </a:t>
            </a:r>
            <a:r>
              <a:rPr lang="en-US" sz="2400" dirty="0" err="1"/>
              <a:t>getirilmesine</a:t>
            </a:r>
            <a:r>
              <a:rPr lang="en-US" sz="2400" dirty="0"/>
              <a:t> </a:t>
            </a:r>
            <a:r>
              <a:rPr lang="en-US" sz="2400" dirty="0" err="1"/>
              <a:t>neden</a:t>
            </a:r>
            <a:r>
              <a:rPr lang="en-US" sz="2400" dirty="0"/>
              <a:t> </a:t>
            </a:r>
            <a:r>
              <a:rPr lang="en-US" sz="2400" dirty="0" err="1"/>
              <a:t>olabilir</a:t>
            </a:r>
            <a:r>
              <a:rPr lang="en-US" sz="2400" dirty="0"/>
              <a:t>. Bu </a:t>
            </a:r>
            <a:r>
              <a:rPr lang="en-US" sz="2400" dirty="0" err="1"/>
              <a:t>bozulma</a:t>
            </a:r>
            <a:r>
              <a:rPr lang="en-US" sz="2400" dirty="0"/>
              <a:t> </a:t>
            </a:r>
            <a:endParaRPr lang="tr-TR" sz="2400" dirty="0"/>
          </a:p>
          <a:p>
            <a:pPr algn="ctr"/>
            <a:r>
              <a:rPr lang="en-US" sz="2400" i="1" dirty="0"/>
              <a:t>L.</a:t>
            </a:r>
            <a:r>
              <a:rPr lang="tr-TR" sz="2400" i="1" dirty="0"/>
              <a:t> </a:t>
            </a:r>
            <a:r>
              <a:rPr lang="en-US" sz="2400" i="1" dirty="0" err="1"/>
              <a:t>plantarum</a:t>
            </a:r>
            <a:r>
              <a:rPr lang="en-US" sz="2400" dirty="0" err="1"/>
              <a:t>'un</a:t>
            </a:r>
            <a:r>
              <a:rPr lang="en-US" sz="2400" dirty="0"/>
              <a:t> malik </a:t>
            </a:r>
            <a:r>
              <a:rPr lang="en-US" sz="2400" dirty="0" err="1"/>
              <a:t>asidi</a:t>
            </a:r>
            <a:r>
              <a:rPr lang="en-US" sz="2400" dirty="0"/>
              <a:t> </a:t>
            </a:r>
            <a:r>
              <a:rPr lang="en-US" sz="2400" dirty="0" err="1"/>
              <a:t>dekarboksile</a:t>
            </a:r>
            <a:r>
              <a:rPr lang="en-US" sz="2400" dirty="0"/>
              <a:t> </a:t>
            </a:r>
            <a:r>
              <a:rPr lang="en-US" sz="2400" dirty="0" err="1"/>
              <a:t>ederek</a:t>
            </a:r>
            <a:r>
              <a:rPr lang="en-US" sz="2400" dirty="0"/>
              <a:t> CO</a:t>
            </a:r>
            <a:r>
              <a:rPr lang="en-US" sz="2400" baseline="-25000" dirty="0"/>
              <a:t>2</a:t>
            </a:r>
            <a:r>
              <a:rPr lang="en-US" sz="2400" dirty="0"/>
              <a:t> </a:t>
            </a:r>
            <a:r>
              <a:rPr lang="en-US" sz="2400" dirty="0" err="1"/>
              <a:t>oluşturmasıyla</a:t>
            </a:r>
            <a:r>
              <a:rPr lang="en-US" sz="2400" dirty="0"/>
              <a:t> </a:t>
            </a:r>
            <a:r>
              <a:rPr lang="en-US" sz="2400" dirty="0" err="1"/>
              <a:t>meydana</a:t>
            </a:r>
            <a:r>
              <a:rPr lang="en-US" sz="2400" dirty="0"/>
              <a:t> </a:t>
            </a:r>
            <a:r>
              <a:rPr lang="en-US" sz="2400" dirty="0" err="1"/>
              <a:t>gelebilir</a:t>
            </a:r>
            <a:r>
              <a:rPr lang="en-US" sz="2400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A8383FB-2F66-AEFD-AD28-5D15B4245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78" y="861013"/>
            <a:ext cx="2869614" cy="431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038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25C3F183-B4C7-E7EE-1817-F4EDDBF479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4653380"/>
              </p:ext>
            </p:extLst>
          </p:nvPr>
        </p:nvGraphicFramePr>
        <p:xfrm>
          <a:off x="1794730" y="193198"/>
          <a:ext cx="9090148" cy="2475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03FF5941-02AD-7AA1-8ACE-B7369052E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2971" y="2849806"/>
            <a:ext cx="3265244" cy="3265244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FD448FD8-3CD2-908E-782B-0FD28407DF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7349" y="2904209"/>
            <a:ext cx="3156438" cy="3156438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544DFE6-2CAC-D373-775C-01EAE1E5F3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9777" y="2923442"/>
            <a:ext cx="3191608" cy="319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04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49FE873D-C506-894E-7A22-B3523A51E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48" y="604470"/>
            <a:ext cx="10625504" cy="531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20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1D95FA51-46F9-38B1-ECB4-3C26575F90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9721557"/>
              </p:ext>
            </p:extLst>
          </p:nvPr>
        </p:nvGraphicFramePr>
        <p:xfrm>
          <a:off x="1072663" y="356088"/>
          <a:ext cx="10374922" cy="6166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2643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F03FF7ED-252F-621C-B40D-EB1D9969A0C2}"/>
              </a:ext>
            </a:extLst>
          </p:cNvPr>
          <p:cNvSpPr txBox="1"/>
          <p:nvPr/>
        </p:nvSpPr>
        <p:spPr>
          <a:xfrm>
            <a:off x="2048607" y="340406"/>
            <a:ext cx="8172451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en-US" dirty="0"/>
              <a:t>Maysa </a:t>
            </a:r>
            <a:r>
              <a:rPr lang="en-US" dirty="0" err="1"/>
              <a:t>Gıda</a:t>
            </a:r>
            <a:r>
              <a:rPr lang="tr-TR" dirty="0"/>
              <a:t> </a:t>
            </a:r>
          </a:p>
          <a:p>
            <a:pPr algn="ctr"/>
            <a:r>
              <a:rPr lang="en-US" dirty="0" err="1"/>
              <a:t>Ürünler</a:t>
            </a:r>
            <a:r>
              <a:rPr lang="en-US" dirty="0"/>
              <a:t>: </a:t>
            </a:r>
            <a:r>
              <a:rPr lang="en-US" dirty="0" err="1"/>
              <a:t>Yoğurt</a:t>
            </a:r>
            <a:r>
              <a:rPr lang="en-US" dirty="0"/>
              <a:t>, </a:t>
            </a:r>
            <a:r>
              <a:rPr lang="en-US" dirty="0" err="1"/>
              <a:t>peynir</a:t>
            </a:r>
            <a:r>
              <a:rPr lang="en-US" dirty="0"/>
              <a:t>, kefir, </a:t>
            </a:r>
            <a:r>
              <a:rPr lang="en-US" dirty="0" err="1"/>
              <a:t>tereyağı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süt</a:t>
            </a:r>
            <a:r>
              <a:rPr lang="en-US" dirty="0"/>
              <a:t> </a:t>
            </a:r>
            <a:r>
              <a:rPr lang="en-US" dirty="0" err="1"/>
              <a:t>ürünleri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çeşitli</a:t>
            </a:r>
            <a:r>
              <a:rPr lang="en-US" dirty="0"/>
              <a:t> starter </a:t>
            </a:r>
            <a:r>
              <a:rPr lang="en-US" dirty="0" err="1"/>
              <a:t>kültürler</a:t>
            </a:r>
            <a:r>
              <a:rPr lang="en-US" dirty="0"/>
              <a:t> </a:t>
            </a:r>
            <a:r>
              <a:rPr lang="en-US" dirty="0" err="1"/>
              <a:t>sağlar</a:t>
            </a:r>
            <a:r>
              <a:rPr lang="en-US" dirty="0"/>
              <a:t>.</a:t>
            </a:r>
            <a:endParaRPr lang="tr-TR" dirty="0"/>
          </a:p>
          <a:p>
            <a:pPr algn="ctr"/>
            <a:r>
              <a:rPr lang="en-US" dirty="0"/>
              <a:t>Web </a:t>
            </a:r>
            <a:r>
              <a:rPr lang="en-US" dirty="0" err="1"/>
              <a:t>Sitesi</a:t>
            </a:r>
            <a:r>
              <a:rPr lang="en-US" dirty="0"/>
              <a:t>: </a:t>
            </a:r>
            <a:r>
              <a:rPr lang="en-US" dirty="0" err="1"/>
              <a:t>maysa.com.tr</a:t>
            </a:r>
            <a:endParaRPr lang="tr-TR" dirty="0"/>
          </a:p>
          <a:p>
            <a:pPr algn="ctr"/>
            <a:endParaRPr lang="tr-TR" dirty="0"/>
          </a:p>
          <a:p>
            <a:pPr algn="ctr"/>
            <a:r>
              <a:rPr lang="en-US" dirty="0" err="1"/>
              <a:t>Probiyokim</a:t>
            </a:r>
            <a:endParaRPr lang="tr-TR" dirty="0"/>
          </a:p>
          <a:p>
            <a:pPr algn="ctr"/>
            <a:r>
              <a:rPr lang="en-US" dirty="0" err="1"/>
              <a:t>Ürünler</a:t>
            </a:r>
            <a:r>
              <a:rPr lang="en-US" dirty="0"/>
              <a:t>: </a:t>
            </a:r>
            <a:r>
              <a:rPr lang="en-US" dirty="0" err="1"/>
              <a:t>Probiyotikler</a:t>
            </a:r>
            <a:r>
              <a:rPr lang="en-US" dirty="0"/>
              <a:t>, starter </a:t>
            </a:r>
            <a:r>
              <a:rPr lang="en-US" dirty="0" err="1"/>
              <a:t>kültürler</a:t>
            </a:r>
            <a:r>
              <a:rPr lang="en-US" dirty="0"/>
              <a:t>, </a:t>
            </a:r>
            <a:r>
              <a:rPr lang="en-US" dirty="0" err="1"/>
              <a:t>fermantasyon</a:t>
            </a:r>
            <a:r>
              <a:rPr lang="en-US" dirty="0"/>
              <a:t> </a:t>
            </a:r>
            <a:r>
              <a:rPr lang="en-US" dirty="0" err="1"/>
              <a:t>yardımcıları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ürünler</a:t>
            </a:r>
            <a:r>
              <a:rPr lang="en-US" dirty="0"/>
              <a:t> </a:t>
            </a:r>
            <a:r>
              <a:rPr lang="en-US" dirty="0" err="1"/>
              <a:t>sunar</a:t>
            </a:r>
            <a:r>
              <a:rPr lang="en-US" dirty="0"/>
              <a:t>.</a:t>
            </a:r>
            <a:endParaRPr lang="tr-TR" dirty="0"/>
          </a:p>
          <a:p>
            <a:pPr algn="ctr"/>
            <a:r>
              <a:rPr lang="en-US" dirty="0"/>
              <a:t>Web </a:t>
            </a:r>
            <a:r>
              <a:rPr lang="en-US" dirty="0" err="1"/>
              <a:t>Sitesi</a:t>
            </a:r>
            <a:r>
              <a:rPr lang="en-US" dirty="0"/>
              <a:t>: </a:t>
            </a:r>
            <a:r>
              <a:rPr lang="en-US" dirty="0" err="1"/>
              <a:t>probiyokim.com</a:t>
            </a:r>
            <a:r>
              <a:rPr lang="en-US" dirty="0"/>
              <a:t>. </a:t>
            </a:r>
            <a:endParaRPr lang="tr-TR" dirty="0"/>
          </a:p>
          <a:p>
            <a:pPr algn="ctr"/>
            <a:endParaRPr lang="tr-TR" dirty="0"/>
          </a:p>
          <a:p>
            <a:pPr algn="ctr"/>
            <a:r>
              <a:rPr lang="en-US" dirty="0" err="1"/>
              <a:t>Lallemand</a:t>
            </a:r>
            <a:r>
              <a:rPr lang="en-US" dirty="0"/>
              <a:t> Türkiye</a:t>
            </a:r>
            <a:r>
              <a:rPr lang="tr-TR" dirty="0"/>
              <a:t> </a:t>
            </a:r>
          </a:p>
          <a:p>
            <a:pPr algn="ctr"/>
            <a:r>
              <a:rPr lang="en-US" dirty="0" err="1"/>
              <a:t>Ürünler</a:t>
            </a:r>
            <a:r>
              <a:rPr lang="en-US" dirty="0"/>
              <a:t>: </a:t>
            </a:r>
            <a:r>
              <a:rPr lang="en-US" dirty="0" err="1"/>
              <a:t>Peynir</a:t>
            </a:r>
            <a:r>
              <a:rPr lang="en-US" dirty="0"/>
              <a:t>, </a:t>
            </a:r>
            <a:r>
              <a:rPr lang="en-US" dirty="0" err="1"/>
              <a:t>yoğurt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süt</a:t>
            </a:r>
            <a:r>
              <a:rPr lang="en-US" dirty="0"/>
              <a:t> </a:t>
            </a:r>
            <a:r>
              <a:rPr lang="en-US" dirty="0" err="1"/>
              <a:t>ürünleri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starter </a:t>
            </a:r>
            <a:r>
              <a:rPr lang="en-US" dirty="0" err="1"/>
              <a:t>kültürler</a:t>
            </a:r>
            <a:r>
              <a:rPr lang="en-US" dirty="0"/>
              <a:t>; </a:t>
            </a:r>
            <a:r>
              <a:rPr lang="en-US" dirty="0" err="1"/>
              <a:t>ayrıca</a:t>
            </a:r>
            <a:r>
              <a:rPr lang="en-US" dirty="0"/>
              <a:t> </a:t>
            </a:r>
            <a:r>
              <a:rPr lang="en-US" dirty="0" err="1"/>
              <a:t>ekmek</a:t>
            </a:r>
            <a:r>
              <a:rPr lang="en-US" dirty="0"/>
              <a:t> </a:t>
            </a:r>
            <a:r>
              <a:rPr lang="en-US" dirty="0" err="1"/>
              <a:t>mayaları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fermantasyon</a:t>
            </a:r>
            <a:r>
              <a:rPr lang="en-US" dirty="0"/>
              <a:t> </a:t>
            </a:r>
            <a:r>
              <a:rPr lang="en-US" dirty="0" err="1"/>
              <a:t>ürünleri</a:t>
            </a:r>
            <a:r>
              <a:rPr lang="en-US" dirty="0"/>
              <a:t>.</a:t>
            </a:r>
            <a:endParaRPr lang="tr-TR" dirty="0"/>
          </a:p>
          <a:p>
            <a:pPr algn="ctr"/>
            <a:r>
              <a:rPr lang="en-US" dirty="0"/>
              <a:t>Web </a:t>
            </a:r>
            <a:r>
              <a:rPr lang="en-US" dirty="0" err="1"/>
              <a:t>Sitesi</a:t>
            </a:r>
            <a:r>
              <a:rPr lang="en-US" dirty="0"/>
              <a:t>: </a:t>
            </a:r>
            <a:r>
              <a:rPr lang="en-US" dirty="0" err="1"/>
              <a:t>lallemand.com4</a:t>
            </a:r>
            <a:r>
              <a:rPr lang="en-US" dirty="0"/>
              <a:t>. </a:t>
            </a:r>
            <a:endParaRPr lang="tr-TR" dirty="0"/>
          </a:p>
          <a:p>
            <a:pPr algn="ctr"/>
            <a:endParaRPr lang="tr-TR" dirty="0"/>
          </a:p>
          <a:p>
            <a:pPr algn="ctr"/>
            <a:r>
              <a:rPr lang="en-US" dirty="0"/>
              <a:t>Chr. Hansen Türkiye</a:t>
            </a:r>
            <a:endParaRPr lang="tr-TR" dirty="0"/>
          </a:p>
          <a:p>
            <a:pPr algn="ctr"/>
            <a:r>
              <a:rPr lang="en-US" dirty="0" err="1"/>
              <a:t>Ürünler</a:t>
            </a:r>
            <a:r>
              <a:rPr lang="en-US" dirty="0"/>
              <a:t>: Global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biyoteknoloji</a:t>
            </a:r>
            <a:r>
              <a:rPr lang="en-US" dirty="0"/>
              <a:t> </a:t>
            </a:r>
            <a:r>
              <a:rPr lang="en-US" dirty="0" err="1"/>
              <a:t>firması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Chr. Hansen, </a:t>
            </a:r>
            <a:r>
              <a:rPr lang="en-US" dirty="0" err="1"/>
              <a:t>Türkiye’de</a:t>
            </a:r>
            <a:r>
              <a:rPr lang="en-US" dirty="0"/>
              <a:t> de </a:t>
            </a:r>
            <a:r>
              <a:rPr lang="en-US" dirty="0" err="1"/>
              <a:t>peynir</a:t>
            </a:r>
            <a:r>
              <a:rPr lang="en-US" dirty="0"/>
              <a:t>, </a:t>
            </a:r>
            <a:r>
              <a:rPr lang="en-US" dirty="0" err="1"/>
              <a:t>yoğurt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süt</a:t>
            </a:r>
            <a:r>
              <a:rPr lang="en-US" dirty="0"/>
              <a:t> </a:t>
            </a:r>
            <a:r>
              <a:rPr lang="en-US" dirty="0" err="1"/>
              <a:t>ürünleri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starter </a:t>
            </a:r>
            <a:r>
              <a:rPr lang="en-US" dirty="0" err="1"/>
              <a:t>kültürler</a:t>
            </a:r>
            <a:r>
              <a:rPr lang="en-US" dirty="0"/>
              <a:t> </a:t>
            </a:r>
            <a:r>
              <a:rPr lang="en-US" dirty="0" err="1"/>
              <a:t>sağlar</a:t>
            </a:r>
            <a:r>
              <a:rPr lang="en-US" dirty="0"/>
              <a:t>.</a:t>
            </a:r>
            <a:endParaRPr lang="tr-TR" dirty="0"/>
          </a:p>
          <a:p>
            <a:pPr algn="ctr"/>
            <a:r>
              <a:rPr lang="en-US" dirty="0"/>
              <a:t>Web </a:t>
            </a:r>
            <a:r>
              <a:rPr lang="en-US" dirty="0" err="1"/>
              <a:t>Sitesi</a:t>
            </a:r>
            <a:r>
              <a:rPr lang="en-US" dirty="0"/>
              <a:t>: chr-</a:t>
            </a:r>
            <a:r>
              <a:rPr lang="en-US" dirty="0" err="1"/>
              <a:t>hansen.com</a:t>
            </a:r>
            <a:endParaRPr lang="tr-TR" dirty="0"/>
          </a:p>
          <a:p>
            <a:pPr algn="ctr"/>
            <a:endParaRPr lang="tr-TR" dirty="0"/>
          </a:p>
          <a:p>
            <a:pPr algn="ctr"/>
            <a:r>
              <a:rPr lang="en-US" dirty="0"/>
              <a:t>Danisco (Dupont)</a:t>
            </a:r>
            <a:endParaRPr lang="tr-TR" dirty="0"/>
          </a:p>
          <a:p>
            <a:pPr algn="ctr"/>
            <a:r>
              <a:rPr lang="en-US" dirty="0" err="1"/>
              <a:t>Ürünler</a:t>
            </a:r>
            <a:r>
              <a:rPr lang="en-US" dirty="0"/>
              <a:t>: </a:t>
            </a:r>
            <a:r>
              <a:rPr lang="en-US" dirty="0" err="1"/>
              <a:t>Süt</a:t>
            </a:r>
            <a:r>
              <a:rPr lang="en-US" dirty="0"/>
              <a:t> </a:t>
            </a:r>
            <a:r>
              <a:rPr lang="en-US" dirty="0" err="1"/>
              <a:t>ürünleri</a:t>
            </a:r>
            <a:r>
              <a:rPr lang="en-US" dirty="0"/>
              <a:t>, </a:t>
            </a:r>
            <a:r>
              <a:rPr lang="en-US" dirty="0" err="1"/>
              <a:t>ekmekçilik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fermente</a:t>
            </a:r>
            <a:r>
              <a:rPr lang="en-US" dirty="0"/>
              <a:t> </a:t>
            </a:r>
            <a:r>
              <a:rPr lang="en-US" dirty="0" err="1"/>
              <a:t>ürünler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starter </a:t>
            </a:r>
            <a:r>
              <a:rPr lang="en-US" dirty="0" err="1"/>
              <a:t>kültürler.Web</a:t>
            </a:r>
            <a:r>
              <a:rPr lang="en-US" dirty="0"/>
              <a:t> </a:t>
            </a:r>
            <a:r>
              <a:rPr lang="en-US" dirty="0" err="1"/>
              <a:t>Sitesi</a:t>
            </a:r>
            <a:r>
              <a:rPr lang="en-US" dirty="0"/>
              <a:t>: </a:t>
            </a:r>
            <a:r>
              <a:rPr lang="en-US" dirty="0" err="1"/>
              <a:t>dupontnutritionandbiosciences.com</a:t>
            </a:r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B84AB10-32C8-9CDE-57E7-FD75C25C8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77" y="435219"/>
            <a:ext cx="2048313" cy="153425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D18DDD00-1954-79EA-B6B6-8FF98F337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883" y="4714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9912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5734</TotalTime>
  <Words>2245</Words>
  <Application>Microsoft Office PowerPoint</Application>
  <PresentationFormat>Geniş ekran</PresentationFormat>
  <Paragraphs>250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4</vt:i4>
      </vt:variant>
      <vt:variant>
        <vt:lpstr>Slayt Başlıkları</vt:lpstr>
      </vt:variant>
      <vt:variant>
        <vt:i4>36</vt:i4>
      </vt:variant>
    </vt:vector>
  </HeadingPairs>
  <TitlesOfParts>
    <vt:vector size="44" baseType="lpstr">
      <vt:lpstr>Arial</vt:lpstr>
      <vt:lpstr>Book Antiqua</vt:lpstr>
      <vt:lpstr>Calibri</vt:lpstr>
      <vt:lpstr>Century</vt:lpstr>
      <vt:lpstr>Cover and End Slide Master</vt:lpstr>
      <vt:lpstr>Contents Slide Master</vt:lpstr>
      <vt:lpstr>Section Break Slide Master</vt:lpstr>
      <vt:lpstr>Office Theme</vt:lpstr>
      <vt:lpstr>PowerPoint Sunusu</vt:lpstr>
      <vt:lpstr>Gıda Biyoteknolojisi</vt:lpstr>
      <vt:lpstr>PowerPoint Sunusu</vt:lpstr>
      <vt:lpstr>PowerPoint Sunusu</vt:lpstr>
      <vt:lpstr>PowerPoint Sunusu</vt:lpstr>
      <vt:lpstr>PowerPoint Sunusu</vt:lpstr>
      <vt:lpstr>Geleneksel Biyoteknoloji</vt:lpstr>
      <vt:lpstr>Modern Biyoteknoloji Ürünleri</vt:lpstr>
      <vt:lpstr>BİYOTEKNOLOJİNİN TARİHSEL GELİŞİMİ</vt:lpstr>
      <vt:lpstr>PowerPoint Sunusu</vt:lpstr>
      <vt:lpstr>1856</vt:lpstr>
      <vt:lpstr>1953</vt:lpstr>
      <vt:lpstr>BİYOTEKNOLOJİNİN BAŞLICA UYGULAMA ALANLARI</vt:lpstr>
      <vt:lpstr>Mikrobiyal Biyoteknoloji</vt:lpstr>
      <vt:lpstr>Hayvan Biyoteknolojisi</vt:lpstr>
      <vt:lpstr>Enzim Teknolojisi</vt:lpstr>
      <vt:lpstr>Atık Teknolojisi</vt:lpstr>
      <vt:lpstr>Çevre Teknolojisi-Biyoremediyasyon</vt:lpstr>
      <vt:lpstr>Tarımsal Biyoteknoloji</vt:lpstr>
      <vt:lpstr>Tıbbi Biyoteknoloji</vt:lpstr>
      <vt:lpstr>Potansiyel Problemler???</vt:lpstr>
      <vt:lpstr>Tartışma</vt:lpstr>
      <vt:lpstr>PowerPoint Sunusu</vt:lpstr>
      <vt:lpstr>PowerPoint Sunusu</vt:lpstr>
      <vt:lpstr>Fermentasyon Teknolojisi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 </cp:lastModifiedBy>
  <cp:revision>139</cp:revision>
  <dcterms:created xsi:type="dcterms:W3CDTF">2019-01-14T06:35:35Z</dcterms:created>
  <dcterms:modified xsi:type="dcterms:W3CDTF">2026-09-21T16:39:26Z</dcterms:modified>
</cp:coreProperties>
</file>